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8"/>
  </p:notesMasterIdLst>
  <p:sldIdLst>
    <p:sldId id="256" r:id="rId3"/>
    <p:sldId id="279" r:id="rId4"/>
    <p:sldId id="280" r:id="rId5"/>
    <p:sldId id="274" r:id="rId6"/>
    <p:sldId id="275" r:id="rId7"/>
    <p:sldId id="281" r:id="rId8"/>
    <p:sldId id="278" r:id="rId9"/>
    <p:sldId id="282" r:id="rId10"/>
    <p:sldId id="260" r:id="rId11"/>
    <p:sldId id="283" r:id="rId12"/>
    <p:sldId id="261" r:id="rId13"/>
    <p:sldId id="284" r:id="rId14"/>
    <p:sldId id="262" r:id="rId15"/>
    <p:sldId id="285" r:id="rId16"/>
    <p:sldId id="264" r:id="rId17"/>
  </p:sldIdLst>
  <p:sldSz cx="12192000" cy="6858000"/>
  <p:notesSz cx="6858000" cy="9144000"/>
  <p:embeddedFontLst>
    <p:embeddedFont>
      <p:font typeface="游ゴシック" panose="020B0400000000000000" pitchFamily="34" charset="-128"/>
      <p:regular r:id="rId19"/>
      <p:bold r:id="rId20"/>
    </p:embeddedFont>
    <p:embeddedFont>
      <p:font typeface="Comic Sans MS" panose="030F0702030302020204" pitchFamily="66"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CCFFCC"/>
    <a:srgbClr val="FFFFCC"/>
    <a:srgbClr val="FFCCCC"/>
    <a:srgbClr val="9D3502"/>
    <a:srgbClr val="993300"/>
    <a:srgbClr val="88775D"/>
    <a:srgbClr val="FFBDBD"/>
    <a:srgbClr val="544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7" d="100"/>
          <a:sy n="27" d="100"/>
        </p:scale>
        <p:origin x="78" y="14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3421A-F50B-4E0D-8E4F-5F42FF64DA9C}"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s-ES"/>
        </a:p>
      </dgm:t>
    </dgm:pt>
    <dgm:pt modelId="{03A94776-907F-4909-BE8F-B852C8A33453}">
      <dgm:prSet custT="1"/>
      <dgm:spPr>
        <a:gradFill rotWithShape="0">
          <a:gsLst>
            <a:gs pos="0">
              <a:srgbClr val="EEB500"/>
            </a:gs>
            <a:gs pos="50000">
              <a:srgbClr val="BC9D00"/>
            </a:gs>
            <a:gs pos="100000">
              <a:srgbClr val="AC9300"/>
            </a:gs>
          </a:gsLst>
        </a:gradFill>
      </dgm:spPr>
      <dgm:t>
        <a:bodyPr/>
        <a:lstStyle/>
        <a:p>
          <a:r>
            <a:rPr lang="ja-JP" altLang="en-US" sz="2000" b="1" noProof="0" dirty="0">
              <a:effectLst>
                <a:outerShdw blurRad="38100" dist="38100" dir="2700000" algn="tl">
                  <a:srgbClr val="000000"/>
                </a:outerShdw>
              </a:effectLst>
            </a:rPr>
            <a:t>十字架の福音</a:t>
          </a:r>
          <a:endParaRPr lang="en-US" sz="2000" noProof="0" dirty="0">
            <a:effectLst>
              <a:outerShdw blurRad="38100" dist="38100" dir="2700000" algn="tl">
                <a:srgbClr val="000000"/>
              </a:outerShdw>
            </a:effectLst>
          </a:endParaRPr>
        </a:p>
      </dgm:t>
    </dgm:pt>
    <dgm:pt modelId="{033F80B7-8CBC-416D-8641-7C2BA5EEEA48}" type="parTrans" cxnId="{39B63C40-7D8A-4610-ADDD-3011D583A24A}">
      <dgm:prSet/>
      <dgm:spPr/>
      <dgm:t>
        <a:bodyPr/>
        <a:lstStyle/>
        <a:p>
          <a:endParaRPr lang="es-ES">
            <a:effectLst>
              <a:outerShdw blurRad="38100" dist="38100" dir="2700000" algn="tl">
                <a:srgbClr val="000000"/>
              </a:outerShdw>
            </a:effectLst>
          </a:endParaRPr>
        </a:p>
      </dgm:t>
    </dgm:pt>
    <dgm:pt modelId="{19CA4E57-F4D1-4EC2-A4C5-35311650E621}" type="sibTrans" cxnId="{39B63C40-7D8A-4610-ADDD-3011D583A24A}">
      <dgm:prSet phldrT="1" phldr="0"/>
      <dgm:spPr/>
      <dgm:t>
        <a:bodyPr/>
        <a:lstStyle/>
        <a:p>
          <a:endParaRPr lang="es-ES"/>
        </a:p>
      </dgm:t>
    </dgm:pt>
    <dgm:pt modelId="{E3690EB3-3C6D-46BC-80D4-CE1520A26E76}">
      <dgm:prSet custT="1"/>
      <dgm:spPr/>
      <dgm:t>
        <a:bodyPr/>
        <a:lstStyle/>
        <a:p>
          <a:r>
            <a:rPr lang="ja-JP" altLang="en-US" sz="2000" b="1" noProof="0" dirty="0">
              <a:effectLst>
                <a:outerShdw blurRad="38100" dist="38100" dir="2700000" algn="tl">
                  <a:srgbClr val="000000"/>
                </a:outerShdw>
              </a:effectLst>
            </a:rPr>
            <a:t>滅んでいく者にとっての愚かさ</a:t>
          </a:r>
          <a:endParaRPr lang="en-US" sz="2000" noProof="0" dirty="0">
            <a:effectLst>
              <a:outerShdw blurRad="38100" dist="38100" dir="2700000" algn="tl">
                <a:srgbClr val="000000"/>
              </a:outerShdw>
            </a:effectLst>
          </a:endParaRPr>
        </a:p>
      </dgm:t>
    </dgm:pt>
    <dgm:pt modelId="{194FC269-82DE-4301-8BB7-D62DE671A92C}" type="parTrans" cxnId="{136D7B9D-8095-4B97-8CCE-477A3FAE12D8}">
      <dgm:prSet/>
      <dgm:spPr/>
      <dgm:t>
        <a:bodyPr/>
        <a:lstStyle/>
        <a:p>
          <a:endParaRPr lang="es-ES">
            <a:effectLst>
              <a:outerShdw blurRad="38100" dist="38100" dir="2700000" algn="tl">
                <a:srgbClr val="000000"/>
              </a:outerShdw>
            </a:effectLst>
          </a:endParaRPr>
        </a:p>
      </dgm:t>
    </dgm:pt>
    <dgm:pt modelId="{35BA3243-90AD-4C8F-8B89-FB2D2A27C824}" type="sibTrans" cxnId="{136D7B9D-8095-4B97-8CCE-477A3FAE12D8}">
      <dgm:prSet phldrT="2" phldr="0"/>
      <dgm:spPr/>
      <dgm:t>
        <a:bodyPr/>
        <a:lstStyle/>
        <a:p>
          <a:endParaRPr lang="es-ES"/>
        </a:p>
      </dgm:t>
    </dgm:pt>
    <dgm:pt modelId="{10D5878C-0484-43CE-94B4-EB836D258373}">
      <dgm:prSet custT="1"/>
      <dgm:spPr/>
      <dgm:t>
        <a:bodyPr/>
        <a:lstStyle/>
        <a:p>
          <a:r>
            <a:rPr lang="ja-JP" altLang="en-US" sz="2000" b="1" noProof="0" dirty="0">
              <a:effectLst>
                <a:outerShdw blurRad="38100" dist="38100" dir="2700000" algn="tl">
                  <a:srgbClr val="000000"/>
                </a:outerShdw>
              </a:effectLst>
            </a:rPr>
            <a:t>救われる者にとっての力</a:t>
          </a:r>
          <a:endParaRPr lang="en-US" sz="2000" noProof="0" dirty="0">
            <a:effectLst>
              <a:outerShdw blurRad="38100" dist="38100" dir="2700000" algn="tl">
                <a:srgbClr val="000000"/>
              </a:outerShdw>
            </a:effectLst>
          </a:endParaRPr>
        </a:p>
      </dgm:t>
    </dgm:pt>
    <dgm:pt modelId="{C2647D3B-A44F-44C0-8CF4-D61ECD96C658}" type="parTrans" cxnId="{CB81C6E2-67FF-44C8-B8FE-92C8FC2A5F25}">
      <dgm:prSet/>
      <dgm:spPr/>
      <dgm:t>
        <a:bodyPr/>
        <a:lstStyle/>
        <a:p>
          <a:endParaRPr lang="es-ES">
            <a:effectLst>
              <a:outerShdw blurRad="38100" dist="38100" dir="2700000" algn="tl">
                <a:srgbClr val="000000"/>
              </a:outerShdw>
            </a:effectLst>
          </a:endParaRPr>
        </a:p>
      </dgm:t>
    </dgm:pt>
    <dgm:pt modelId="{46B9ABDF-034D-4C05-894A-0A96AC4EF5D2}" type="sibTrans" cxnId="{CB81C6E2-67FF-44C8-B8FE-92C8FC2A5F25}">
      <dgm:prSet phldrT="3" phldr="0"/>
      <dgm:spPr/>
      <dgm:t>
        <a:bodyPr/>
        <a:lstStyle/>
        <a:p>
          <a:endParaRPr lang="es-ES"/>
        </a:p>
      </dgm:t>
    </dgm:pt>
    <dgm:pt modelId="{A1399854-EE6F-4F96-BF2A-73A2FA0D1967}">
      <dgm:prSet custT="1"/>
      <dgm:spPr/>
      <dgm:t>
        <a:bodyPr/>
        <a:lstStyle/>
        <a:p>
          <a:r>
            <a:rPr lang="ja-JP" altLang="en-US" sz="2000" b="1" noProof="0" dirty="0">
              <a:effectLst>
                <a:outerShdw blurRad="38100" dist="38100" dir="2700000" algn="tl">
                  <a:srgbClr val="000000"/>
                </a:outerShdw>
              </a:effectLst>
            </a:rPr>
            <a:t>十字架につけられたメシア</a:t>
          </a:r>
          <a:endParaRPr lang="en-US" sz="2000" noProof="0" dirty="0">
            <a:effectLst>
              <a:outerShdw blurRad="38100" dist="38100" dir="2700000" algn="tl">
                <a:srgbClr val="000000"/>
              </a:outerShdw>
            </a:effectLst>
          </a:endParaRPr>
        </a:p>
      </dgm:t>
    </dgm:pt>
    <dgm:pt modelId="{AEC0E76A-494C-4387-B5AE-3A627C11C153}" type="parTrans" cxnId="{A6BCB25F-8854-470B-ADC7-B247B21C7E03}">
      <dgm:prSet/>
      <dgm:spPr/>
      <dgm:t>
        <a:bodyPr/>
        <a:lstStyle/>
        <a:p>
          <a:endParaRPr lang="es-ES">
            <a:effectLst>
              <a:outerShdw blurRad="38100" dist="38100" dir="2700000" algn="tl">
                <a:srgbClr val="000000"/>
              </a:outerShdw>
            </a:effectLst>
          </a:endParaRPr>
        </a:p>
      </dgm:t>
    </dgm:pt>
    <dgm:pt modelId="{8A80262D-A4B3-4045-B94E-DE497B401EC0}" type="sibTrans" cxnId="{A6BCB25F-8854-470B-ADC7-B247B21C7E03}">
      <dgm:prSet phldrT="4" phldr="0"/>
      <dgm:spPr/>
      <dgm:t>
        <a:bodyPr/>
        <a:lstStyle/>
        <a:p>
          <a:endParaRPr lang="es-ES"/>
        </a:p>
      </dgm:t>
    </dgm:pt>
    <dgm:pt modelId="{663D1BA5-7B91-4C43-A5A9-1361F0524EF7}">
      <dgm:prSet custT="1"/>
      <dgm:spPr/>
      <dgm:t>
        <a:bodyPr/>
        <a:lstStyle/>
        <a:p>
          <a:r>
            <a:rPr lang="ja-JP" altLang="en-US" sz="2000" b="1" noProof="0" dirty="0">
              <a:effectLst>
                <a:outerShdw blurRad="38100" dist="38100" dir="2700000" algn="tl">
                  <a:srgbClr val="000000"/>
                </a:outerShdw>
              </a:effectLst>
            </a:rPr>
            <a:t>神の力、神の知恵であるキリスト</a:t>
          </a:r>
          <a:endParaRPr lang="en-US" sz="2000" noProof="0" dirty="0">
            <a:effectLst>
              <a:outerShdw blurRad="38100" dist="38100" dir="2700000" algn="tl">
                <a:srgbClr val="000000"/>
              </a:outerShdw>
            </a:effectLst>
          </a:endParaRPr>
        </a:p>
      </dgm:t>
    </dgm:pt>
    <dgm:pt modelId="{F574BBBC-6A8B-4417-B7D1-82EE2BE907B9}" type="parTrans" cxnId="{B0F5DFCB-F370-4CDE-9A9B-F9B81B6E487D}">
      <dgm:prSet/>
      <dgm:spPr/>
      <dgm:t>
        <a:bodyPr/>
        <a:lstStyle/>
        <a:p>
          <a:endParaRPr lang="es-ES">
            <a:effectLst>
              <a:outerShdw blurRad="38100" dist="38100" dir="2700000" algn="tl">
                <a:srgbClr val="000000"/>
              </a:outerShdw>
            </a:effectLst>
          </a:endParaRPr>
        </a:p>
      </dgm:t>
    </dgm:pt>
    <dgm:pt modelId="{70DFE001-4526-42E7-AC87-98E697D32A15}" type="sibTrans" cxnId="{B0F5DFCB-F370-4CDE-9A9B-F9B81B6E487D}">
      <dgm:prSet phldrT="5" phldr="0"/>
      <dgm:spPr/>
      <dgm:t>
        <a:bodyPr/>
        <a:lstStyle/>
        <a:p>
          <a:endParaRPr lang="es-ES"/>
        </a:p>
      </dgm:t>
    </dgm:pt>
    <dgm:pt modelId="{C56CE76A-5C4D-45D1-98B1-E9AE812DB59A}" type="pres">
      <dgm:prSet presAssocID="{BF63421A-F50B-4E0D-8E4F-5F42FF64DA9C}" presName="linear" presStyleCnt="0">
        <dgm:presLayoutVars>
          <dgm:dir/>
          <dgm:animLvl val="lvl"/>
          <dgm:resizeHandles val="exact"/>
        </dgm:presLayoutVars>
      </dgm:prSet>
      <dgm:spPr/>
    </dgm:pt>
    <dgm:pt modelId="{4C2E281C-42E1-4E54-8994-4C214B635678}" type="pres">
      <dgm:prSet presAssocID="{03A94776-907F-4909-BE8F-B852C8A33453}" presName="parentLin" presStyleCnt="0"/>
      <dgm:spPr/>
    </dgm:pt>
    <dgm:pt modelId="{A9B9C2E9-E00E-4AB9-A990-468B298C954B}" type="pres">
      <dgm:prSet presAssocID="{03A94776-907F-4909-BE8F-B852C8A33453}" presName="parentLeftMargin" presStyleLbl="node1" presStyleIdx="0" presStyleCnt="5"/>
      <dgm:spPr/>
    </dgm:pt>
    <dgm:pt modelId="{E6D94AC3-BB28-4770-A51E-188281BF4ACB}" type="pres">
      <dgm:prSet presAssocID="{03A94776-907F-4909-BE8F-B852C8A33453}" presName="parentText" presStyleLbl="node1" presStyleIdx="0" presStyleCnt="5" custScaleX="129013">
        <dgm:presLayoutVars>
          <dgm:chMax val="0"/>
          <dgm:bulletEnabled val="1"/>
        </dgm:presLayoutVars>
      </dgm:prSet>
      <dgm:spPr/>
    </dgm:pt>
    <dgm:pt modelId="{EC72DF3F-4227-400F-B144-5ACA7F4616EA}" type="pres">
      <dgm:prSet presAssocID="{03A94776-907F-4909-BE8F-B852C8A33453}" presName="negativeSpace" presStyleCnt="0"/>
      <dgm:spPr/>
    </dgm:pt>
    <dgm:pt modelId="{C53C5037-72AE-49B9-B45E-EAFE0CDBB614}" type="pres">
      <dgm:prSet presAssocID="{03A94776-907F-4909-BE8F-B852C8A33453}" presName="childText" presStyleLbl="conFgAcc1" presStyleIdx="0" presStyleCnt="5">
        <dgm:presLayoutVars>
          <dgm:bulletEnabled val="1"/>
        </dgm:presLayoutVars>
      </dgm:prSet>
      <dgm:spPr>
        <a:solidFill>
          <a:schemeClr val="accent2">
            <a:lumMod val="20000"/>
            <a:lumOff val="80000"/>
            <a:alpha val="90000"/>
          </a:schemeClr>
        </a:solidFill>
      </dgm:spPr>
    </dgm:pt>
    <dgm:pt modelId="{1033C6E8-A0C9-4495-8BA5-2E251A437445}" type="pres">
      <dgm:prSet presAssocID="{19CA4E57-F4D1-4EC2-A4C5-35311650E621}" presName="spaceBetweenRectangles" presStyleCnt="0"/>
      <dgm:spPr/>
    </dgm:pt>
    <dgm:pt modelId="{9DE6317A-CCC0-487E-903B-BCA396E4EB58}" type="pres">
      <dgm:prSet presAssocID="{E3690EB3-3C6D-46BC-80D4-CE1520A26E76}" presName="parentLin" presStyleCnt="0"/>
      <dgm:spPr/>
    </dgm:pt>
    <dgm:pt modelId="{7A54CA21-9933-42D4-AC14-38B31ECD0441}" type="pres">
      <dgm:prSet presAssocID="{E3690EB3-3C6D-46BC-80D4-CE1520A26E76}" presName="parentLeftMargin" presStyleLbl="node1" presStyleIdx="0" presStyleCnt="5"/>
      <dgm:spPr/>
    </dgm:pt>
    <dgm:pt modelId="{C0886489-0DF4-43DF-8C49-C1E8AE258AAD}" type="pres">
      <dgm:prSet presAssocID="{E3690EB3-3C6D-46BC-80D4-CE1520A26E76}" presName="parentText" presStyleLbl="node1" presStyleIdx="1" presStyleCnt="5" custScaleX="129013">
        <dgm:presLayoutVars>
          <dgm:chMax val="0"/>
          <dgm:bulletEnabled val="1"/>
        </dgm:presLayoutVars>
      </dgm:prSet>
      <dgm:spPr/>
    </dgm:pt>
    <dgm:pt modelId="{04AC329C-C469-4848-844E-88EF9FF947F8}" type="pres">
      <dgm:prSet presAssocID="{E3690EB3-3C6D-46BC-80D4-CE1520A26E76}" presName="negativeSpace" presStyleCnt="0"/>
      <dgm:spPr/>
    </dgm:pt>
    <dgm:pt modelId="{D325A0F0-F704-4EA1-A386-70342098AE22}" type="pres">
      <dgm:prSet presAssocID="{E3690EB3-3C6D-46BC-80D4-CE1520A26E76}" presName="childText" presStyleLbl="conFgAcc1" presStyleIdx="1" presStyleCnt="5">
        <dgm:presLayoutVars>
          <dgm:bulletEnabled val="1"/>
        </dgm:presLayoutVars>
      </dgm:prSet>
      <dgm:spPr>
        <a:solidFill>
          <a:schemeClr val="accent3">
            <a:lumMod val="20000"/>
            <a:lumOff val="80000"/>
            <a:alpha val="90000"/>
          </a:schemeClr>
        </a:solidFill>
      </dgm:spPr>
    </dgm:pt>
    <dgm:pt modelId="{9A22215B-1417-48FB-9794-9A0F373BCB12}" type="pres">
      <dgm:prSet presAssocID="{35BA3243-90AD-4C8F-8B89-FB2D2A27C824}" presName="spaceBetweenRectangles" presStyleCnt="0"/>
      <dgm:spPr/>
    </dgm:pt>
    <dgm:pt modelId="{3E57F9E6-111A-445A-ADC3-569DE6356D8A}" type="pres">
      <dgm:prSet presAssocID="{10D5878C-0484-43CE-94B4-EB836D258373}" presName="parentLin" presStyleCnt="0"/>
      <dgm:spPr/>
    </dgm:pt>
    <dgm:pt modelId="{8D610333-8B53-4086-B981-7DB97F5FD740}" type="pres">
      <dgm:prSet presAssocID="{10D5878C-0484-43CE-94B4-EB836D258373}" presName="parentLeftMargin" presStyleLbl="node1" presStyleIdx="1" presStyleCnt="5"/>
      <dgm:spPr/>
    </dgm:pt>
    <dgm:pt modelId="{A06E1619-19B5-4DBE-B0E3-64804E6C4469}" type="pres">
      <dgm:prSet presAssocID="{10D5878C-0484-43CE-94B4-EB836D258373}" presName="parentText" presStyleLbl="node1" presStyleIdx="2" presStyleCnt="5" custScaleX="129013">
        <dgm:presLayoutVars>
          <dgm:chMax val="0"/>
          <dgm:bulletEnabled val="1"/>
        </dgm:presLayoutVars>
      </dgm:prSet>
      <dgm:spPr/>
    </dgm:pt>
    <dgm:pt modelId="{14F1A134-F750-4CFB-A01D-C0B1ACB5F761}" type="pres">
      <dgm:prSet presAssocID="{10D5878C-0484-43CE-94B4-EB836D258373}" presName="negativeSpace" presStyleCnt="0"/>
      <dgm:spPr/>
    </dgm:pt>
    <dgm:pt modelId="{B90D3791-A324-4080-A53E-50098A2FF061}" type="pres">
      <dgm:prSet presAssocID="{10D5878C-0484-43CE-94B4-EB836D258373}" presName="childText" presStyleLbl="conFgAcc1" presStyleIdx="2" presStyleCnt="5">
        <dgm:presLayoutVars>
          <dgm:bulletEnabled val="1"/>
        </dgm:presLayoutVars>
      </dgm:prSet>
      <dgm:spPr>
        <a:solidFill>
          <a:schemeClr val="accent4">
            <a:lumMod val="20000"/>
            <a:lumOff val="80000"/>
            <a:alpha val="90000"/>
          </a:schemeClr>
        </a:solidFill>
      </dgm:spPr>
    </dgm:pt>
    <dgm:pt modelId="{F4B59EE8-E938-4591-9264-40ABCCEDFA4F}" type="pres">
      <dgm:prSet presAssocID="{46B9ABDF-034D-4C05-894A-0A96AC4EF5D2}" presName="spaceBetweenRectangles" presStyleCnt="0"/>
      <dgm:spPr/>
    </dgm:pt>
    <dgm:pt modelId="{6C1855F0-5BE1-4528-A680-1F82E2B2F8BF}" type="pres">
      <dgm:prSet presAssocID="{A1399854-EE6F-4F96-BF2A-73A2FA0D1967}" presName="parentLin" presStyleCnt="0"/>
      <dgm:spPr/>
    </dgm:pt>
    <dgm:pt modelId="{9360D5B9-5086-4F99-B9B8-67538B374497}" type="pres">
      <dgm:prSet presAssocID="{A1399854-EE6F-4F96-BF2A-73A2FA0D1967}" presName="parentLeftMargin" presStyleLbl="node1" presStyleIdx="2" presStyleCnt="5"/>
      <dgm:spPr/>
    </dgm:pt>
    <dgm:pt modelId="{4C752FFD-46F4-4865-9930-403A34454E3B}" type="pres">
      <dgm:prSet presAssocID="{A1399854-EE6F-4F96-BF2A-73A2FA0D1967}" presName="parentText" presStyleLbl="node1" presStyleIdx="3" presStyleCnt="5" custScaleX="129013">
        <dgm:presLayoutVars>
          <dgm:chMax val="0"/>
          <dgm:bulletEnabled val="1"/>
        </dgm:presLayoutVars>
      </dgm:prSet>
      <dgm:spPr/>
    </dgm:pt>
    <dgm:pt modelId="{2635CC0A-D3C0-46B4-8687-B41CC53E762B}" type="pres">
      <dgm:prSet presAssocID="{A1399854-EE6F-4F96-BF2A-73A2FA0D1967}" presName="negativeSpace" presStyleCnt="0"/>
      <dgm:spPr/>
    </dgm:pt>
    <dgm:pt modelId="{33F2D34D-9362-4621-96F3-9613C460E57F}" type="pres">
      <dgm:prSet presAssocID="{A1399854-EE6F-4F96-BF2A-73A2FA0D1967}" presName="childText" presStyleLbl="conFgAcc1" presStyleIdx="3" presStyleCnt="5">
        <dgm:presLayoutVars>
          <dgm:bulletEnabled val="1"/>
        </dgm:presLayoutVars>
      </dgm:prSet>
      <dgm:spPr>
        <a:solidFill>
          <a:schemeClr val="accent5">
            <a:lumMod val="20000"/>
            <a:lumOff val="80000"/>
            <a:alpha val="90000"/>
          </a:schemeClr>
        </a:solidFill>
      </dgm:spPr>
    </dgm:pt>
    <dgm:pt modelId="{038537CD-1A72-47E3-AF41-B6EA9BBCFB9F}" type="pres">
      <dgm:prSet presAssocID="{8A80262D-A4B3-4045-B94E-DE497B401EC0}" presName="spaceBetweenRectangles" presStyleCnt="0"/>
      <dgm:spPr/>
    </dgm:pt>
    <dgm:pt modelId="{92542EDA-D36B-4ED7-9E9F-706BE8A38B30}" type="pres">
      <dgm:prSet presAssocID="{663D1BA5-7B91-4C43-A5A9-1361F0524EF7}" presName="parentLin" presStyleCnt="0"/>
      <dgm:spPr/>
    </dgm:pt>
    <dgm:pt modelId="{74623B98-76B1-4EC8-B64F-A46ED7DB686C}" type="pres">
      <dgm:prSet presAssocID="{663D1BA5-7B91-4C43-A5A9-1361F0524EF7}" presName="parentLeftMargin" presStyleLbl="node1" presStyleIdx="3" presStyleCnt="5"/>
      <dgm:spPr/>
    </dgm:pt>
    <dgm:pt modelId="{9993B59B-517C-4403-BA7A-17285E2A6420}" type="pres">
      <dgm:prSet presAssocID="{663D1BA5-7B91-4C43-A5A9-1361F0524EF7}" presName="parentText" presStyleLbl="node1" presStyleIdx="4" presStyleCnt="5" custScaleX="129013">
        <dgm:presLayoutVars>
          <dgm:chMax val="0"/>
          <dgm:bulletEnabled val="1"/>
        </dgm:presLayoutVars>
      </dgm:prSet>
      <dgm:spPr/>
    </dgm:pt>
    <dgm:pt modelId="{59653F95-AFD3-45D7-8536-DC0A6880713B}" type="pres">
      <dgm:prSet presAssocID="{663D1BA5-7B91-4C43-A5A9-1361F0524EF7}" presName="negativeSpace" presStyleCnt="0"/>
      <dgm:spPr/>
    </dgm:pt>
    <dgm:pt modelId="{76FEF27D-7DF4-410C-8F1B-C5FE8476228B}" type="pres">
      <dgm:prSet presAssocID="{663D1BA5-7B91-4C43-A5A9-1361F0524EF7}" presName="childText" presStyleLbl="conFgAcc1" presStyleIdx="4" presStyleCnt="5">
        <dgm:presLayoutVars>
          <dgm:bulletEnabled val="1"/>
        </dgm:presLayoutVars>
      </dgm:prSet>
      <dgm:spPr>
        <a:solidFill>
          <a:schemeClr val="accent6">
            <a:lumMod val="20000"/>
            <a:lumOff val="80000"/>
            <a:alpha val="90000"/>
          </a:schemeClr>
        </a:solidFill>
      </dgm:spPr>
    </dgm:pt>
  </dgm:ptLst>
  <dgm:cxnLst>
    <dgm:cxn modelId="{111E9602-E5E6-4A82-99F0-5A33C4A17613}" type="presOf" srcId="{10D5878C-0484-43CE-94B4-EB836D258373}" destId="{A06E1619-19B5-4DBE-B0E3-64804E6C4469}" srcOrd="1" destOrd="0" presId="urn:microsoft.com/office/officeart/2005/8/layout/list1"/>
    <dgm:cxn modelId="{BEFF2611-27C6-4567-B37C-8565CD53BCA0}" type="presOf" srcId="{A1399854-EE6F-4F96-BF2A-73A2FA0D1967}" destId="{4C752FFD-46F4-4865-9930-403A34454E3B}" srcOrd="1" destOrd="0" presId="urn:microsoft.com/office/officeart/2005/8/layout/list1"/>
    <dgm:cxn modelId="{A2F1D112-4812-4811-8BEC-6751EB9D0742}" type="presOf" srcId="{663D1BA5-7B91-4C43-A5A9-1361F0524EF7}" destId="{9993B59B-517C-4403-BA7A-17285E2A6420}" srcOrd="1" destOrd="0" presId="urn:microsoft.com/office/officeart/2005/8/layout/list1"/>
    <dgm:cxn modelId="{4CD8A01C-9F95-448F-A7B5-90F622770F02}" type="presOf" srcId="{BF63421A-F50B-4E0D-8E4F-5F42FF64DA9C}" destId="{C56CE76A-5C4D-45D1-98B1-E9AE812DB59A}" srcOrd="0" destOrd="0" presId="urn:microsoft.com/office/officeart/2005/8/layout/list1"/>
    <dgm:cxn modelId="{F979331F-EB59-425E-88C4-43A7E4039BAA}" type="presOf" srcId="{A1399854-EE6F-4F96-BF2A-73A2FA0D1967}" destId="{9360D5B9-5086-4F99-B9B8-67538B374497}" srcOrd="0" destOrd="0" presId="urn:microsoft.com/office/officeart/2005/8/layout/list1"/>
    <dgm:cxn modelId="{616E8323-3E51-4773-B67A-C8D4CE98C974}" type="presOf" srcId="{663D1BA5-7B91-4C43-A5A9-1361F0524EF7}" destId="{74623B98-76B1-4EC8-B64F-A46ED7DB686C}" srcOrd="0" destOrd="0" presId="urn:microsoft.com/office/officeart/2005/8/layout/list1"/>
    <dgm:cxn modelId="{39B63C40-7D8A-4610-ADDD-3011D583A24A}" srcId="{BF63421A-F50B-4E0D-8E4F-5F42FF64DA9C}" destId="{03A94776-907F-4909-BE8F-B852C8A33453}" srcOrd="0" destOrd="0" parTransId="{033F80B7-8CBC-416D-8641-7C2BA5EEEA48}" sibTransId="{19CA4E57-F4D1-4EC2-A4C5-35311650E621}"/>
    <dgm:cxn modelId="{A6BCB25F-8854-470B-ADC7-B247B21C7E03}" srcId="{BF63421A-F50B-4E0D-8E4F-5F42FF64DA9C}" destId="{A1399854-EE6F-4F96-BF2A-73A2FA0D1967}" srcOrd="3" destOrd="0" parTransId="{AEC0E76A-494C-4387-B5AE-3A627C11C153}" sibTransId="{8A80262D-A4B3-4045-B94E-DE497B401EC0}"/>
    <dgm:cxn modelId="{D8ABBF67-A11C-45BD-B999-19098E7ECC5F}" type="presOf" srcId="{E3690EB3-3C6D-46BC-80D4-CE1520A26E76}" destId="{7A54CA21-9933-42D4-AC14-38B31ECD0441}" srcOrd="0" destOrd="0" presId="urn:microsoft.com/office/officeart/2005/8/layout/list1"/>
    <dgm:cxn modelId="{75144B69-4622-4BD3-9D5B-93951CE895DF}" type="presOf" srcId="{E3690EB3-3C6D-46BC-80D4-CE1520A26E76}" destId="{C0886489-0DF4-43DF-8C49-C1E8AE258AAD}" srcOrd="1" destOrd="0" presId="urn:microsoft.com/office/officeart/2005/8/layout/list1"/>
    <dgm:cxn modelId="{1AA3637C-1561-457E-8F44-5AAD940B5A5F}" type="presOf" srcId="{03A94776-907F-4909-BE8F-B852C8A33453}" destId="{A9B9C2E9-E00E-4AB9-A990-468B298C954B}" srcOrd="0" destOrd="0" presId="urn:microsoft.com/office/officeart/2005/8/layout/list1"/>
    <dgm:cxn modelId="{136D7B9D-8095-4B97-8CCE-477A3FAE12D8}" srcId="{BF63421A-F50B-4E0D-8E4F-5F42FF64DA9C}" destId="{E3690EB3-3C6D-46BC-80D4-CE1520A26E76}" srcOrd="1" destOrd="0" parTransId="{194FC269-82DE-4301-8BB7-D62DE671A92C}" sibTransId="{35BA3243-90AD-4C8F-8B89-FB2D2A27C824}"/>
    <dgm:cxn modelId="{51906DA1-A40F-4AA3-BD67-E1E3635C5238}" type="presOf" srcId="{03A94776-907F-4909-BE8F-B852C8A33453}" destId="{E6D94AC3-BB28-4770-A51E-188281BF4ACB}" srcOrd="1" destOrd="0" presId="urn:microsoft.com/office/officeart/2005/8/layout/list1"/>
    <dgm:cxn modelId="{B0F5DFCB-F370-4CDE-9A9B-F9B81B6E487D}" srcId="{BF63421A-F50B-4E0D-8E4F-5F42FF64DA9C}" destId="{663D1BA5-7B91-4C43-A5A9-1361F0524EF7}" srcOrd="4" destOrd="0" parTransId="{F574BBBC-6A8B-4417-B7D1-82EE2BE907B9}" sibTransId="{70DFE001-4526-42E7-AC87-98E697D32A15}"/>
    <dgm:cxn modelId="{CB81C6E2-67FF-44C8-B8FE-92C8FC2A5F25}" srcId="{BF63421A-F50B-4E0D-8E4F-5F42FF64DA9C}" destId="{10D5878C-0484-43CE-94B4-EB836D258373}" srcOrd="2" destOrd="0" parTransId="{C2647D3B-A44F-44C0-8CF4-D61ECD96C658}" sibTransId="{46B9ABDF-034D-4C05-894A-0A96AC4EF5D2}"/>
    <dgm:cxn modelId="{995DD5FD-410A-47DB-88B2-329FB77A81CA}" type="presOf" srcId="{10D5878C-0484-43CE-94B4-EB836D258373}" destId="{8D610333-8B53-4086-B981-7DB97F5FD740}" srcOrd="0" destOrd="0" presId="urn:microsoft.com/office/officeart/2005/8/layout/list1"/>
    <dgm:cxn modelId="{D6A35843-FB84-403E-80B7-6E64DFB049F7}" type="presParOf" srcId="{C56CE76A-5C4D-45D1-98B1-E9AE812DB59A}" destId="{4C2E281C-42E1-4E54-8994-4C214B635678}" srcOrd="0" destOrd="0" presId="urn:microsoft.com/office/officeart/2005/8/layout/list1"/>
    <dgm:cxn modelId="{67E532EB-424C-4657-818C-D5870E2352A2}" type="presParOf" srcId="{4C2E281C-42E1-4E54-8994-4C214B635678}" destId="{A9B9C2E9-E00E-4AB9-A990-468B298C954B}" srcOrd="0" destOrd="0" presId="urn:microsoft.com/office/officeart/2005/8/layout/list1"/>
    <dgm:cxn modelId="{804BA7C4-2566-4339-8CDE-F10CF161B793}" type="presParOf" srcId="{4C2E281C-42E1-4E54-8994-4C214B635678}" destId="{E6D94AC3-BB28-4770-A51E-188281BF4ACB}" srcOrd="1" destOrd="0" presId="urn:microsoft.com/office/officeart/2005/8/layout/list1"/>
    <dgm:cxn modelId="{04F5F857-D615-4E74-A0A5-299D742CE0D5}" type="presParOf" srcId="{C56CE76A-5C4D-45D1-98B1-E9AE812DB59A}" destId="{EC72DF3F-4227-400F-B144-5ACA7F4616EA}" srcOrd="1" destOrd="0" presId="urn:microsoft.com/office/officeart/2005/8/layout/list1"/>
    <dgm:cxn modelId="{70206882-7D8D-4747-8D17-4CFCAEDB2818}" type="presParOf" srcId="{C56CE76A-5C4D-45D1-98B1-E9AE812DB59A}" destId="{C53C5037-72AE-49B9-B45E-EAFE0CDBB614}" srcOrd="2" destOrd="0" presId="urn:microsoft.com/office/officeart/2005/8/layout/list1"/>
    <dgm:cxn modelId="{514B7A3F-2753-4AE1-89F9-D3D7060C5347}" type="presParOf" srcId="{C56CE76A-5C4D-45D1-98B1-E9AE812DB59A}" destId="{1033C6E8-A0C9-4495-8BA5-2E251A437445}" srcOrd="3" destOrd="0" presId="urn:microsoft.com/office/officeart/2005/8/layout/list1"/>
    <dgm:cxn modelId="{3A74FAA8-873E-4CF5-AC17-295F86A65A52}" type="presParOf" srcId="{C56CE76A-5C4D-45D1-98B1-E9AE812DB59A}" destId="{9DE6317A-CCC0-487E-903B-BCA396E4EB58}" srcOrd="4" destOrd="0" presId="urn:microsoft.com/office/officeart/2005/8/layout/list1"/>
    <dgm:cxn modelId="{556ACF5C-35FC-422A-B811-CECD2E746DDD}" type="presParOf" srcId="{9DE6317A-CCC0-487E-903B-BCA396E4EB58}" destId="{7A54CA21-9933-42D4-AC14-38B31ECD0441}" srcOrd="0" destOrd="0" presId="urn:microsoft.com/office/officeart/2005/8/layout/list1"/>
    <dgm:cxn modelId="{D20F4179-A4D9-4BA5-B616-66D5830C9117}" type="presParOf" srcId="{9DE6317A-CCC0-487E-903B-BCA396E4EB58}" destId="{C0886489-0DF4-43DF-8C49-C1E8AE258AAD}" srcOrd="1" destOrd="0" presId="urn:microsoft.com/office/officeart/2005/8/layout/list1"/>
    <dgm:cxn modelId="{53D7BFEE-9947-4CB5-A650-90DE2BCCA6FE}" type="presParOf" srcId="{C56CE76A-5C4D-45D1-98B1-E9AE812DB59A}" destId="{04AC329C-C469-4848-844E-88EF9FF947F8}" srcOrd="5" destOrd="0" presId="urn:microsoft.com/office/officeart/2005/8/layout/list1"/>
    <dgm:cxn modelId="{3499968A-8916-411B-A9C4-3D7431EF78CF}" type="presParOf" srcId="{C56CE76A-5C4D-45D1-98B1-E9AE812DB59A}" destId="{D325A0F0-F704-4EA1-A386-70342098AE22}" srcOrd="6" destOrd="0" presId="urn:microsoft.com/office/officeart/2005/8/layout/list1"/>
    <dgm:cxn modelId="{41FBEF96-F296-4CCB-8489-183A1E067C0F}" type="presParOf" srcId="{C56CE76A-5C4D-45D1-98B1-E9AE812DB59A}" destId="{9A22215B-1417-48FB-9794-9A0F373BCB12}" srcOrd="7" destOrd="0" presId="urn:microsoft.com/office/officeart/2005/8/layout/list1"/>
    <dgm:cxn modelId="{49D9047C-6864-4EFE-9F8A-DC78B75E4444}" type="presParOf" srcId="{C56CE76A-5C4D-45D1-98B1-E9AE812DB59A}" destId="{3E57F9E6-111A-445A-ADC3-569DE6356D8A}" srcOrd="8" destOrd="0" presId="urn:microsoft.com/office/officeart/2005/8/layout/list1"/>
    <dgm:cxn modelId="{B2AB7939-7E5A-4219-A0B6-7A70D91C1208}" type="presParOf" srcId="{3E57F9E6-111A-445A-ADC3-569DE6356D8A}" destId="{8D610333-8B53-4086-B981-7DB97F5FD740}" srcOrd="0" destOrd="0" presId="urn:microsoft.com/office/officeart/2005/8/layout/list1"/>
    <dgm:cxn modelId="{AE69E186-C5B7-4CDC-8726-C5B30D07F4FA}" type="presParOf" srcId="{3E57F9E6-111A-445A-ADC3-569DE6356D8A}" destId="{A06E1619-19B5-4DBE-B0E3-64804E6C4469}" srcOrd="1" destOrd="0" presId="urn:microsoft.com/office/officeart/2005/8/layout/list1"/>
    <dgm:cxn modelId="{3AF67439-30C8-4A94-940B-329F73551C0C}" type="presParOf" srcId="{C56CE76A-5C4D-45D1-98B1-E9AE812DB59A}" destId="{14F1A134-F750-4CFB-A01D-C0B1ACB5F761}" srcOrd="9" destOrd="0" presId="urn:microsoft.com/office/officeart/2005/8/layout/list1"/>
    <dgm:cxn modelId="{7FC66EF6-5A86-45D3-AFEE-997EE90E8BC5}" type="presParOf" srcId="{C56CE76A-5C4D-45D1-98B1-E9AE812DB59A}" destId="{B90D3791-A324-4080-A53E-50098A2FF061}" srcOrd="10" destOrd="0" presId="urn:microsoft.com/office/officeart/2005/8/layout/list1"/>
    <dgm:cxn modelId="{7662E685-7A29-4E58-B5C4-94C81526EE0C}" type="presParOf" srcId="{C56CE76A-5C4D-45D1-98B1-E9AE812DB59A}" destId="{F4B59EE8-E938-4591-9264-40ABCCEDFA4F}" srcOrd="11" destOrd="0" presId="urn:microsoft.com/office/officeart/2005/8/layout/list1"/>
    <dgm:cxn modelId="{9CB17E17-46A5-4830-83B9-610AE9AB3BD4}" type="presParOf" srcId="{C56CE76A-5C4D-45D1-98B1-E9AE812DB59A}" destId="{6C1855F0-5BE1-4528-A680-1F82E2B2F8BF}" srcOrd="12" destOrd="0" presId="urn:microsoft.com/office/officeart/2005/8/layout/list1"/>
    <dgm:cxn modelId="{0F8EC91D-81DB-4A1B-B324-A65793729978}" type="presParOf" srcId="{6C1855F0-5BE1-4528-A680-1F82E2B2F8BF}" destId="{9360D5B9-5086-4F99-B9B8-67538B374497}" srcOrd="0" destOrd="0" presId="urn:microsoft.com/office/officeart/2005/8/layout/list1"/>
    <dgm:cxn modelId="{414FD5A7-F035-4F11-B032-A5941D08ABC6}" type="presParOf" srcId="{6C1855F0-5BE1-4528-A680-1F82E2B2F8BF}" destId="{4C752FFD-46F4-4865-9930-403A34454E3B}" srcOrd="1" destOrd="0" presId="urn:microsoft.com/office/officeart/2005/8/layout/list1"/>
    <dgm:cxn modelId="{30D87F4B-0324-46A9-96A3-B92671DFB548}" type="presParOf" srcId="{C56CE76A-5C4D-45D1-98B1-E9AE812DB59A}" destId="{2635CC0A-D3C0-46B4-8687-B41CC53E762B}" srcOrd="13" destOrd="0" presId="urn:microsoft.com/office/officeart/2005/8/layout/list1"/>
    <dgm:cxn modelId="{8EF4659E-97AF-4BF3-AA0A-541A73CFFE01}" type="presParOf" srcId="{C56CE76A-5C4D-45D1-98B1-E9AE812DB59A}" destId="{33F2D34D-9362-4621-96F3-9613C460E57F}" srcOrd="14" destOrd="0" presId="urn:microsoft.com/office/officeart/2005/8/layout/list1"/>
    <dgm:cxn modelId="{A4279EB6-9AF0-4043-953B-4352BF79F4E3}" type="presParOf" srcId="{C56CE76A-5C4D-45D1-98B1-E9AE812DB59A}" destId="{038537CD-1A72-47E3-AF41-B6EA9BBCFB9F}" srcOrd="15" destOrd="0" presId="urn:microsoft.com/office/officeart/2005/8/layout/list1"/>
    <dgm:cxn modelId="{2A8071C9-68AA-4813-8859-C28E4B93BDE7}" type="presParOf" srcId="{C56CE76A-5C4D-45D1-98B1-E9AE812DB59A}" destId="{92542EDA-D36B-4ED7-9E9F-706BE8A38B30}" srcOrd="16" destOrd="0" presId="urn:microsoft.com/office/officeart/2005/8/layout/list1"/>
    <dgm:cxn modelId="{ADF929AB-895D-449F-9F95-EB3D0F4A7879}" type="presParOf" srcId="{92542EDA-D36B-4ED7-9E9F-706BE8A38B30}" destId="{74623B98-76B1-4EC8-B64F-A46ED7DB686C}" srcOrd="0" destOrd="0" presId="urn:microsoft.com/office/officeart/2005/8/layout/list1"/>
    <dgm:cxn modelId="{1F7CB8D6-4725-409C-8281-2B47FBDFA4B8}" type="presParOf" srcId="{92542EDA-D36B-4ED7-9E9F-706BE8A38B30}" destId="{9993B59B-517C-4403-BA7A-17285E2A6420}" srcOrd="1" destOrd="0" presId="urn:microsoft.com/office/officeart/2005/8/layout/list1"/>
    <dgm:cxn modelId="{9C9C8ED9-C4F2-4E76-8F24-963DE41D907D}" type="presParOf" srcId="{C56CE76A-5C4D-45D1-98B1-E9AE812DB59A}" destId="{59653F95-AFD3-45D7-8536-DC0A6880713B}" srcOrd="17" destOrd="0" presId="urn:microsoft.com/office/officeart/2005/8/layout/list1"/>
    <dgm:cxn modelId="{EE200104-00E8-4EE2-AC94-447ADCEEF4E7}" type="presParOf" srcId="{C56CE76A-5C4D-45D1-98B1-E9AE812DB59A}" destId="{76FEF27D-7DF4-410C-8F1B-C5FE8476228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4A29-A0C7-4D6C-8E84-66BD22CD2F5F}" type="doc">
      <dgm:prSet loTypeId="urn:microsoft.com/office/officeart/2005/8/layout/vList3" loCatId="list" qsTypeId="urn:microsoft.com/office/officeart/2005/8/quickstyle/simple3" qsCatId="simple" csTypeId="urn:microsoft.com/office/officeart/2005/8/colors/colorful3" csCatId="colorful" phldr="1"/>
      <dgm:spPr/>
      <dgm:t>
        <a:bodyPr/>
        <a:lstStyle/>
        <a:p>
          <a:endParaRPr lang="es-ES"/>
        </a:p>
      </dgm:t>
    </dgm:pt>
    <dgm:pt modelId="{B54137E9-F38E-44AA-987F-7EED1EC88239}">
      <dgm:prSet custT="1"/>
      <dgm:spPr>
        <a:effectLst>
          <a:outerShdw blurRad="50800" dist="38100" dir="2700000" algn="tl" rotWithShape="0">
            <a:prstClr val="black">
              <a:alpha val="40000"/>
            </a:prstClr>
          </a:outerShdw>
        </a:effectLst>
      </dgm:spPr>
      <dgm:t>
        <a:bodyPr anchor="t"/>
        <a:lstStyle/>
        <a:p>
          <a:pPr>
            <a:lnSpc>
              <a:spcPts val="1900"/>
            </a:lnSpc>
          </a:pPr>
          <a:r>
            <a:rPr kumimoji="1" lang="ja-JP" altLang="en-US" sz="1500" b="1" noProof="0" dirty="0">
              <a:latin typeface="+mn-ea"/>
              <a:ea typeface="+mn-ea"/>
            </a:rPr>
            <a:t>「十字架の言は、滅び行く者には愚かであるが、</a:t>
          </a:r>
          <a:r>
            <a:rPr kumimoji="1" lang="ja-JP" altLang="en-US" sz="1500" b="1" noProof="0">
              <a:latin typeface="+mn-ea"/>
              <a:ea typeface="+mn-ea"/>
            </a:rPr>
            <a:t>救に　　　あずかる</a:t>
          </a:r>
          <a:r>
            <a:rPr kumimoji="1" lang="ja-JP" altLang="en-US" sz="1500" b="1" noProof="0" dirty="0">
              <a:latin typeface="+mn-ea"/>
              <a:ea typeface="+mn-ea"/>
            </a:rPr>
            <a:t>わたしたちには、神の力である。」</a:t>
          </a:r>
          <a:r>
            <a:rPr lang="en-US" sz="1500" b="1" noProof="0" dirty="0">
              <a:latin typeface="+mn-ea"/>
              <a:ea typeface="+mn-ea"/>
            </a:rPr>
            <a:t> (1 </a:t>
          </a:r>
          <a:r>
            <a:rPr lang="ja-JP" altLang="en-US" sz="1500" b="1" noProof="0" dirty="0">
              <a:latin typeface="+mn-ea"/>
              <a:ea typeface="+mn-ea"/>
            </a:rPr>
            <a:t>コリ</a:t>
          </a:r>
          <a:r>
            <a:rPr lang="en-US" sz="1500" b="1" noProof="0" dirty="0">
              <a:latin typeface="+mn-ea"/>
              <a:ea typeface="+mn-ea"/>
            </a:rPr>
            <a:t> 1:18)</a:t>
          </a:r>
          <a:endParaRPr lang="en-US" sz="1500" noProof="0" dirty="0">
            <a:latin typeface="+mn-ea"/>
            <a:ea typeface="+mn-ea"/>
          </a:endParaRPr>
        </a:p>
      </dgm:t>
    </dgm:pt>
    <dgm:pt modelId="{4F7B94C1-540B-4FD0-84BE-A2667CC6CCAF}" type="parTrans" cxnId="{AC0D508C-F6BF-4923-AE3B-93B06F780197}">
      <dgm:prSet/>
      <dgm:spPr/>
      <dgm:t>
        <a:bodyPr/>
        <a:lstStyle/>
        <a:p>
          <a:endParaRPr lang="es-ES" sz="1800"/>
        </a:p>
      </dgm:t>
    </dgm:pt>
    <dgm:pt modelId="{B525827A-0973-4E1B-8F7A-E2C39A8E3024}" type="sibTrans" cxnId="{AC0D508C-F6BF-4923-AE3B-93B06F780197}">
      <dgm:prSet/>
      <dgm:spPr/>
      <dgm:t>
        <a:bodyPr/>
        <a:lstStyle/>
        <a:p>
          <a:endParaRPr lang="es-ES" sz="1800"/>
        </a:p>
      </dgm:t>
    </dgm:pt>
    <dgm:pt modelId="{1A6A80ED-672E-49E7-A3B4-5715A1E4D2CE}">
      <dgm:prSet custT="1"/>
      <dgm:spPr>
        <a:effectLst>
          <a:outerShdw blurRad="50800" dist="38100" dir="2700000" algn="tl" rotWithShape="0">
            <a:prstClr val="black">
              <a:alpha val="40000"/>
            </a:prstClr>
          </a:outerShdw>
        </a:effectLst>
      </dgm:spPr>
      <dgm:t>
        <a:bodyPr anchor="t"/>
        <a:lstStyle/>
        <a:p>
          <a:pPr>
            <a:lnSpc>
              <a:spcPts val="1900"/>
            </a:lnSpc>
          </a:pPr>
          <a:r>
            <a:rPr kumimoji="1" lang="ja-JP" altLang="en-US" sz="1800" b="1" noProof="0" dirty="0">
              <a:latin typeface="+mn-ea"/>
              <a:ea typeface="+mn-ea"/>
            </a:rPr>
            <a:t>「神は、宣教という愚かさを通して、信じる者　たちを救うことを喜ばれた」</a:t>
          </a:r>
          <a:r>
            <a:rPr lang="en-US" sz="1800" b="1" noProof="0" dirty="0">
              <a:latin typeface="+mn-ea"/>
              <a:ea typeface="+mn-ea"/>
            </a:rPr>
            <a:t> (1 </a:t>
          </a:r>
          <a:r>
            <a:rPr lang="ja-JP" altLang="en-US" sz="1800" b="1" noProof="0" dirty="0">
              <a:latin typeface="+mn-ea"/>
              <a:ea typeface="+mn-ea"/>
            </a:rPr>
            <a:t>コリ</a:t>
          </a:r>
          <a:r>
            <a:rPr lang="en-US" sz="1800" b="1" noProof="0" dirty="0">
              <a:latin typeface="+mn-ea"/>
              <a:ea typeface="+mn-ea"/>
            </a:rPr>
            <a:t> 1:21)</a:t>
          </a:r>
          <a:endParaRPr lang="en-US" sz="1800" noProof="0" dirty="0">
            <a:latin typeface="+mn-ea"/>
            <a:ea typeface="+mn-ea"/>
          </a:endParaRPr>
        </a:p>
      </dgm:t>
    </dgm:pt>
    <dgm:pt modelId="{BECB41EA-1D7E-4CD9-B179-6D7158B9B3DF}" type="parTrans" cxnId="{A04D50FF-F26D-4E64-A0A9-859DAFD604F3}">
      <dgm:prSet/>
      <dgm:spPr/>
      <dgm:t>
        <a:bodyPr/>
        <a:lstStyle/>
        <a:p>
          <a:endParaRPr lang="es-ES" sz="1800"/>
        </a:p>
      </dgm:t>
    </dgm:pt>
    <dgm:pt modelId="{63154794-E0C7-4B62-A243-DE1F4968D97B}" type="sibTrans" cxnId="{A04D50FF-F26D-4E64-A0A9-859DAFD604F3}">
      <dgm:prSet/>
      <dgm:spPr/>
      <dgm:t>
        <a:bodyPr/>
        <a:lstStyle/>
        <a:p>
          <a:endParaRPr lang="es-ES" sz="1800"/>
        </a:p>
      </dgm:t>
    </dgm:pt>
    <dgm:pt modelId="{10BF231D-E19A-4FF8-B6BA-DD2424E146E1}">
      <dgm:prSet custT="1"/>
      <dgm:spPr>
        <a:effectLst>
          <a:outerShdw blurRad="50800" dist="38100" dir="2700000" algn="tl" rotWithShape="0">
            <a:prstClr val="black">
              <a:alpha val="40000"/>
            </a:prstClr>
          </a:outerShdw>
        </a:effectLst>
      </dgm:spPr>
      <dgm:t>
        <a:bodyPr anchor="t"/>
        <a:lstStyle/>
        <a:p>
          <a:pPr>
            <a:lnSpc>
              <a:spcPts val="1900"/>
            </a:lnSpc>
          </a:pPr>
          <a:r>
            <a:rPr kumimoji="1" lang="ja-JP" altLang="en-US" sz="1800" b="1" noProof="0" dirty="0">
              <a:latin typeface="+mn-ea"/>
              <a:ea typeface="+mn-ea"/>
            </a:rPr>
            <a:t>「十字架につけられたキリストは、・・・異邦人にとっては愚かである」（</a:t>
          </a:r>
          <a:r>
            <a:rPr kumimoji="1" lang="en-US" altLang="ja-JP" sz="1800" b="1" noProof="0" dirty="0">
              <a:latin typeface="+mn-ea"/>
              <a:ea typeface="+mn-ea"/>
            </a:rPr>
            <a:t>1</a:t>
          </a:r>
          <a:r>
            <a:rPr kumimoji="1" lang="ja-JP" altLang="en-US" sz="1800" b="1" noProof="0" dirty="0">
              <a:latin typeface="+mn-ea"/>
              <a:ea typeface="+mn-ea"/>
            </a:rPr>
            <a:t>コリ </a:t>
          </a:r>
          <a:r>
            <a:rPr kumimoji="1" lang="en-US" altLang="ja-JP" sz="1800" b="1" noProof="0" dirty="0">
              <a:latin typeface="+mn-ea"/>
              <a:ea typeface="+mn-ea"/>
            </a:rPr>
            <a:t>1:23</a:t>
          </a:r>
          <a:r>
            <a:rPr kumimoji="1" lang="ja-JP" altLang="en-US" sz="1800" b="1" noProof="0" dirty="0">
              <a:latin typeface="+mn-ea"/>
              <a:ea typeface="+mn-ea"/>
            </a:rPr>
            <a:t>）</a:t>
          </a:r>
          <a:endParaRPr lang="en-US" sz="1800" noProof="0" dirty="0">
            <a:latin typeface="+mn-ea"/>
            <a:ea typeface="+mn-ea"/>
          </a:endParaRPr>
        </a:p>
      </dgm:t>
    </dgm:pt>
    <dgm:pt modelId="{95C15A5A-1B5C-4038-A813-297CC820FD07}" type="parTrans" cxnId="{7BFE48D5-04BB-4A3C-B0AF-A9051EF305B1}">
      <dgm:prSet/>
      <dgm:spPr/>
      <dgm:t>
        <a:bodyPr/>
        <a:lstStyle/>
        <a:p>
          <a:endParaRPr lang="es-ES" sz="1800"/>
        </a:p>
      </dgm:t>
    </dgm:pt>
    <dgm:pt modelId="{7F0A868D-BC72-431A-A147-AFCD3D6CD5C9}" type="sibTrans" cxnId="{7BFE48D5-04BB-4A3C-B0AF-A9051EF305B1}">
      <dgm:prSet/>
      <dgm:spPr/>
      <dgm:t>
        <a:bodyPr/>
        <a:lstStyle/>
        <a:p>
          <a:endParaRPr lang="es-ES" sz="1800"/>
        </a:p>
      </dgm:t>
    </dgm:pt>
    <dgm:pt modelId="{670C311F-BB00-4B5F-9628-2BAF5BC7D713}">
      <dgm:prSet custT="1"/>
      <dgm:spPr>
        <a:effectLst>
          <a:outerShdw blurRad="50800" dist="38100" dir="2700000" algn="tl" rotWithShape="0">
            <a:prstClr val="black">
              <a:alpha val="40000"/>
            </a:prstClr>
          </a:outerShdw>
        </a:effectLst>
      </dgm:spPr>
      <dgm:t>
        <a:bodyPr/>
        <a:lstStyle/>
        <a:p>
          <a:pPr>
            <a:lnSpc>
              <a:spcPts val="1900"/>
            </a:lnSpc>
          </a:pPr>
          <a:r>
            <a:rPr kumimoji="1" lang="ja-JP" altLang="en-US" sz="1800" b="1" noProof="0" dirty="0">
              <a:latin typeface="+mn-ea"/>
              <a:ea typeface="+mn-ea"/>
            </a:rPr>
            <a:t>「肉に属する者にとっては</a:t>
          </a:r>
          <a:r>
            <a:rPr kumimoji="1" lang="en-US" altLang="ja-JP" sz="1800" b="1" noProof="0" dirty="0">
              <a:latin typeface="+mn-ea"/>
              <a:ea typeface="+mn-ea"/>
            </a:rPr>
            <a:t>……</a:t>
          </a:r>
          <a:r>
            <a:rPr kumimoji="1" lang="ja-JP" altLang="en-US" sz="1800" b="1" noProof="0" dirty="0">
              <a:latin typeface="+mn-ea"/>
              <a:ea typeface="+mn-ea"/>
            </a:rPr>
            <a:t>神の御霊のことは</a:t>
          </a:r>
          <a:r>
            <a:rPr kumimoji="1" lang="en-US" altLang="ja-JP" sz="1800" b="1" noProof="0" dirty="0">
              <a:latin typeface="+mn-ea"/>
              <a:ea typeface="+mn-ea"/>
            </a:rPr>
            <a:t>……</a:t>
          </a:r>
          <a:r>
            <a:rPr kumimoji="1" lang="ja-JP" altLang="en-US" sz="1800" b="1" noProof="0" dirty="0">
              <a:latin typeface="+mn-ea"/>
              <a:ea typeface="+mn-ea"/>
            </a:rPr>
            <a:t>愚かなことである」（</a:t>
          </a:r>
          <a:r>
            <a:rPr kumimoji="1" lang="en-US" altLang="ja-JP" sz="1800" b="1" noProof="0" dirty="0">
              <a:latin typeface="+mn-ea"/>
              <a:ea typeface="+mn-ea"/>
            </a:rPr>
            <a:t>1</a:t>
          </a:r>
          <a:r>
            <a:rPr kumimoji="1" lang="ja-JP" altLang="en-US" sz="1800" b="1" noProof="0" dirty="0">
              <a:latin typeface="+mn-ea"/>
              <a:ea typeface="+mn-ea"/>
            </a:rPr>
            <a:t>コリ </a:t>
          </a:r>
          <a:r>
            <a:rPr kumimoji="1" lang="en-US" altLang="ja-JP" sz="1800" b="1" noProof="0" dirty="0">
              <a:latin typeface="+mn-ea"/>
              <a:ea typeface="+mn-ea"/>
            </a:rPr>
            <a:t>2:14</a:t>
          </a:r>
          <a:r>
            <a:rPr kumimoji="1" lang="ja-JP" altLang="en-US" sz="1800" b="1" noProof="0" dirty="0">
              <a:latin typeface="+mn-ea"/>
              <a:ea typeface="+mn-ea"/>
            </a:rPr>
            <a:t>）</a:t>
          </a:r>
        </a:p>
      </dgm:t>
    </dgm:pt>
    <dgm:pt modelId="{3B7F52FF-FD8D-4167-8037-14A63B1E5EC2}" type="parTrans" cxnId="{8594F597-7AE5-4882-B318-522621DC209C}">
      <dgm:prSet/>
      <dgm:spPr/>
      <dgm:t>
        <a:bodyPr/>
        <a:lstStyle/>
        <a:p>
          <a:endParaRPr lang="es-ES" sz="1800"/>
        </a:p>
      </dgm:t>
    </dgm:pt>
    <dgm:pt modelId="{0E38C008-43DC-4266-B94B-94F45A50A39F}" type="sibTrans" cxnId="{8594F597-7AE5-4882-B318-522621DC209C}">
      <dgm:prSet/>
      <dgm:spPr/>
      <dgm:t>
        <a:bodyPr/>
        <a:lstStyle/>
        <a:p>
          <a:endParaRPr lang="es-ES" sz="1800"/>
        </a:p>
      </dgm:t>
    </dgm:pt>
    <dgm:pt modelId="{A9FE1F5A-D5DB-4D85-95D0-243D2037F235}">
      <dgm:prSet custT="1"/>
      <dgm:spPr>
        <a:effectLst>
          <a:outerShdw blurRad="50800" dist="38100" dir="2700000" algn="tl" rotWithShape="0">
            <a:prstClr val="black">
              <a:alpha val="40000"/>
            </a:prstClr>
          </a:outerShdw>
        </a:effectLst>
      </dgm:spPr>
      <dgm:t>
        <a:bodyPr anchor="t"/>
        <a:lstStyle/>
        <a:p>
          <a:pPr>
            <a:lnSpc>
              <a:spcPts val="1900"/>
            </a:lnSpc>
          </a:pPr>
          <a:r>
            <a:rPr kumimoji="1" lang="ja-JP" altLang="en-US" sz="1800" b="1" noProof="0" dirty="0">
              <a:latin typeface="+mn-ea"/>
              <a:ea typeface="+mn-ea"/>
            </a:rPr>
            <a:t>「この世の知恵は、神の目には愚かさに              過ぎない」（</a:t>
          </a:r>
          <a:r>
            <a:rPr kumimoji="1" lang="en-US" altLang="ja-JP" sz="1800" b="1" noProof="0" dirty="0">
              <a:latin typeface="+mn-ea"/>
              <a:ea typeface="+mn-ea"/>
            </a:rPr>
            <a:t>1</a:t>
          </a:r>
          <a:r>
            <a:rPr kumimoji="1" lang="ja-JP" altLang="en-US" sz="1800" b="1" noProof="0" dirty="0">
              <a:latin typeface="+mn-ea"/>
              <a:ea typeface="+mn-ea"/>
            </a:rPr>
            <a:t>コリ </a:t>
          </a:r>
          <a:r>
            <a:rPr kumimoji="1" lang="en-US" altLang="ja-JP" sz="1800" b="1" noProof="0" dirty="0">
              <a:latin typeface="+mn-ea"/>
              <a:ea typeface="+mn-ea"/>
            </a:rPr>
            <a:t>3:19</a:t>
          </a:r>
          <a:r>
            <a:rPr kumimoji="1" lang="ja-JP" altLang="en-US" sz="1800" b="1" noProof="0" dirty="0">
              <a:latin typeface="+mn-ea"/>
              <a:ea typeface="+mn-ea"/>
            </a:rPr>
            <a:t>）</a:t>
          </a:r>
        </a:p>
      </dgm:t>
    </dgm:pt>
    <dgm:pt modelId="{80463023-299B-4404-B73F-A0C82A8D3C13}" type="parTrans" cxnId="{F33C4864-D911-4C03-9E68-42D5EB886C4F}">
      <dgm:prSet/>
      <dgm:spPr/>
      <dgm:t>
        <a:bodyPr/>
        <a:lstStyle/>
        <a:p>
          <a:endParaRPr lang="es-ES" sz="1800"/>
        </a:p>
      </dgm:t>
    </dgm:pt>
    <dgm:pt modelId="{53318D28-170D-4229-9770-782A9308F1AE}" type="sibTrans" cxnId="{F33C4864-D911-4C03-9E68-42D5EB886C4F}">
      <dgm:prSet/>
      <dgm:spPr/>
      <dgm:t>
        <a:bodyPr/>
        <a:lstStyle/>
        <a:p>
          <a:endParaRPr lang="es-ES" sz="1800"/>
        </a:p>
      </dgm:t>
    </dgm:pt>
    <dgm:pt modelId="{BE7B1126-B8D6-4342-8457-60312A4C96EA}" type="pres">
      <dgm:prSet presAssocID="{2F3D4A29-A0C7-4D6C-8E84-66BD22CD2F5F}" presName="linearFlow" presStyleCnt="0">
        <dgm:presLayoutVars>
          <dgm:dir/>
          <dgm:resizeHandles val="exact"/>
        </dgm:presLayoutVars>
      </dgm:prSet>
      <dgm:spPr/>
    </dgm:pt>
    <dgm:pt modelId="{8C45937D-65C7-42D4-9DE5-1206377FD872}" type="pres">
      <dgm:prSet presAssocID="{B54137E9-F38E-44AA-987F-7EED1EC88239}" presName="composite" presStyleCnt="0"/>
      <dgm:spPr/>
    </dgm:pt>
    <dgm:pt modelId="{7942F575-A43E-45B0-9800-AD4DDCBA2EBD}" type="pres">
      <dgm:prSet presAssocID="{B54137E9-F38E-44AA-987F-7EED1EC88239}" presName="imgShp" presStyleLbl="fgImgPlace1" presStyleIdx="0"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842B6DB2-780B-479A-93F6-916A2C3C0CE7}" type="pres">
      <dgm:prSet presAssocID="{B54137E9-F38E-44AA-987F-7EED1EC88239}" presName="txShp" presStyleLbl="node1" presStyleIdx="0" presStyleCnt="5" custScaleX="150376" custLinFactNeighborX="9644">
        <dgm:presLayoutVars>
          <dgm:bulletEnabled val="1"/>
        </dgm:presLayoutVars>
      </dgm:prSet>
      <dgm:spPr/>
    </dgm:pt>
    <dgm:pt modelId="{0A45FA1E-C9F7-4282-9BAB-3C48A802FCE6}" type="pres">
      <dgm:prSet presAssocID="{B525827A-0973-4E1B-8F7A-E2C39A8E3024}" presName="spacing" presStyleCnt="0"/>
      <dgm:spPr/>
    </dgm:pt>
    <dgm:pt modelId="{71B4E737-3A64-4E85-B5C4-B41C2226E337}" type="pres">
      <dgm:prSet presAssocID="{1A6A80ED-672E-49E7-A3B4-5715A1E4D2CE}" presName="composite" presStyleCnt="0"/>
      <dgm:spPr/>
    </dgm:pt>
    <dgm:pt modelId="{AACB4B34-B920-43F8-A145-6153CD808008}" type="pres">
      <dgm:prSet presAssocID="{1A6A80ED-672E-49E7-A3B4-5715A1E4D2CE}" presName="imgShp" presStyleLbl="fgImgPlace1" presStyleIdx="1"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E3A5DC8-0140-44E1-AF6E-2C9A0D87983B}" type="pres">
      <dgm:prSet presAssocID="{1A6A80ED-672E-49E7-A3B4-5715A1E4D2CE}" presName="txShp" presStyleLbl="node1" presStyleIdx="1" presStyleCnt="5" custScaleX="150376" custLinFactNeighborX="9644">
        <dgm:presLayoutVars>
          <dgm:bulletEnabled val="1"/>
        </dgm:presLayoutVars>
      </dgm:prSet>
      <dgm:spPr/>
    </dgm:pt>
    <dgm:pt modelId="{EC309130-AB00-47AA-88E5-EFF38AA3C14F}" type="pres">
      <dgm:prSet presAssocID="{63154794-E0C7-4B62-A243-DE1F4968D97B}" presName="spacing" presStyleCnt="0"/>
      <dgm:spPr/>
    </dgm:pt>
    <dgm:pt modelId="{18149A87-52E4-4FC1-9B55-7991012F7A16}" type="pres">
      <dgm:prSet presAssocID="{10BF231D-E19A-4FF8-B6BA-DD2424E146E1}" presName="composite" presStyleCnt="0"/>
      <dgm:spPr/>
    </dgm:pt>
    <dgm:pt modelId="{39D982C7-D34F-432B-B9F2-59999BDDC9C0}" type="pres">
      <dgm:prSet presAssocID="{10BF231D-E19A-4FF8-B6BA-DD2424E146E1}" presName="imgShp" presStyleLbl="fgImgPlace1" presStyleIdx="2"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CC43C6AB-8D5F-452C-A005-7F1D104D5CA4}" type="pres">
      <dgm:prSet presAssocID="{10BF231D-E19A-4FF8-B6BA-DD2424E146E1}" presName="txShp" presStyleLbl="node1" presStyleIdx="2" presStyleCnt="5" custScaleX="150376" custLinFactNeighborY="15817">
        <dgm:presLayoutVars>
          <dgm:bulletEnabled val="1"/>
        </dgm:presLayoutVars>
      </dgm:prSet>
      <dgm:spPr/>
    </dgm:pt>
    <dgm:pt modelId="{479D16B5-8DA8-4C8F-8C53-9FC10D44117E}" type="pres">
      <dgm:prSet presAssocID="{7F0A868D-BC72-431A-A147-AFCD3D6CD5C9}" presName="spacing" presStyleCnt="0"/>
      <dgm:spPr/>
    </dgm:pt>
    <dgm:pt modelId="{63313682-CD63-4FCC-9DE0-48FF466774FC}" type="pres">
      <dgm:prSet presAssocID="{670C311F-BB00-4B5F-9628-2BAF5BC7D713}" presName="composite" presStyleCnt="0"/>
      <dgm:spPr/>
    </dgm:pt>
    <dgm:pt modelId="{66A9998C-B03C-4000-A764-1A37BBE8B347}" type="pres">
      <dgm:prSet presAssocID="{670C311F-BB00-4B5F-9628-2BAF5BC7D713}" presName="imgShp" presStyleLbl="fgImgPlace1" presStyleIdx="3"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17DDA5E7-A296-453C-B22E-16D7DF436E04}" type="pres">
      <dgm:prSet presAssocID="{670C311F-BB00-4B5F-9628-2BAF5BC7D713}" presName="txShp" presStyleLbl="node1" presStyleIdx="3" presStyleCnt="5" custScaleX="150376" custScaleY="145780" custLinFactNeighborX="9644">
        <dgm:presLayoutVars>
          <dgm:bulletEnabled val="1"/>
        </dgm:presLayoutVars>
      </dgm:prSet>
      <dgm:spPr/>
    </dgm:pt>
    <dgm:pt modelId="{1F4F7D01-B5B6-4A2C-8F4A-874FDAC9A0DF}" type="pres">
      <dgm:prSet presAssocID="{0E38C008-43DC-4266-B94B-94F45A50A39F}" presName="spacing" presStyleCnt="0"/>
      <dgm:spPr/>
    </dgm:pt>
    <dgm:pt modelId="{232749AC-C19F-499A-A5F2-26FBC211A833}" type="pres">
      <dgm:prSet presAssocID="{A9FE1F5A-D5DB-4D85-95D0-243D2037F235}" presName="composite" presStyleCnt="0"/>
      <dgm:spPr/>
    </dgm:pt>
    <dgm:pt modelId="{B7F53545-1615-4EC4-91E7-460EA1C6E685}" type="pres">
      <dgm:prSet presAssocID="{A9FE1F5A-D5DB-4D85-95D0-243D2037F235}" presName="imgShp" presStyleLbl="fgImgPlace1" presStyleIdx="4"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1B7DA58-EBFC-48BA-9C53-ECFBB0260672}" type="pres">
      <dgm:prSet presAssocID="{A9FE1F5A-D5DB-4D85-95D0-243D2037F235}" presName="txShp" presStyleLbl="node1" presStyleIdx="4" presStyleCnt="5" custScaleX="150376" custLinFactNeighborX="9644">
        <dgm:presLayoutVars>
          <dgm:bulletEnabled val="1"/>
        </dgm:presLayoutVars>
      </dgm:prSet>
      <dgm:spPr/>
    </dgm:pt>
  </dgm:ptLst>
  <dgm:cxnLst>
    <dgm:cxn modelId="{F33C4864-D911-4C03-9E68-42D5EB886C4F}" srcId="{2F3D4A29-A0C7-4D6C-8E84-66BD22CD2F5F}" destId="{A9FE1F5A-D5DB-4D85-95D0-243D2037F235}" srcOrd="4" destOrd="0" parTransId="{80463023-299B-4404-B73F-A0C82A8D3C13}" sibTransId="{53318D28-170D-4229-9770-782A9308F1AE}"/>
    <dgm:cxn modelId="{AE72D64A-C006-4590-8860-66639A4A407E}" type="presOf" srcId="{10BF231D-E19A-4FF8-B6BA-DD2424E146E1}" destId="{CC43C6AB-8D5F-452C-A005-7F1D104D5CA4}" srcOrd="0" destOrd="0" presId="urn:microsoft.com/office/officeart/2005/8/layout/vList3"/>
    <dgm:cxn modelId="{AC0D508C-F6BF-4923-AE3B-93B06F780197}" srcId="{2F3D4A29-A0C7-4D6C-8E84-66BD22CD2F5F}" destId="{B54137E9-F38E-44AA-987F-7EED1EC88239}" srcOrd="0" destOrd="0" parTransId="{4F7B94C1-540B-4FD0-84BE-A2667CC6CCAF}" sibTransId="{B525827A-0973-4E1B-8F7A-E2C39A8E3024}"/>
    <dgm:cxn modelId="{8594F597-7AE5-4882-B318-522621DC209C}" srcId="{2F3D4A29-A0C7-4D6C-8E84-66BD22CD2F5F}" destId="{670C311F-BB00-4B5F-9628-2BAF5BC7D713}" srcOrd="3" destOrd="0" parTransId="{3B7F52FF-FD8D-4167-8037-14A63B1E5EC2}" sibTransId="{0E38C008-43DC-4266-B94B-94F45A50A39F}"/>
    <dgm:cxn modelId="{3A127C9F-FDE2-473E-9381-2BC91633B78A}" type="presOf" srcId="{1A6A80ED-672E-49E7-A3B4-5715A1E4D2CE}" destId="{9E3A5DC8-0140-44E1-AF6E-2C9A0D87983B}" srcOrd="0" destOrd="0" presId="urn:microsoft.com/office/officeart/2005/8/layout/vList3"/>
    <dgm:cxn modelId="{248A41A0-C5CF-4EED-85BE-C07820C7ABC5}" type="presOf" srcId="{2F3D4A29-A0C7-4D6C-8E84-66BD22CD2F5F}" destId="{BE7B1126-B8D6-4342-8457-60312A4C96EA}" srcOrd="0" destOrd="0" presId="urn:microsoft.com/office/officeart/2005/8/layout/vList3"/>
    <dgm:cxn modelId="{450A78B2-122E-456C-AFAB-373FC51CF1D7}" type="presOf" srcId="{B54137E9-F38E-44AA-987F-7EED1EC88239}" destId="{842B6DB2-780B-479A-93F6-916A2C3C0CE7}" srcOrd="0" destOrd="0" presId="urn:microsoft.com/office/officeart/2005/8/layout/vList3"/>
    <dgm:cxn modelId="{4A04FEB3-4C8D-443A-99B5-24E9AE15BB26}" type="presOf" srcId="{670C311F-BB00-4B5F-9628-2BAF5BC7D713}" destId="{17DDA5E7-A296-453C-B22E-16D7DF436E04}" srcOrd="0" destOrd="0" presId="urn:microsoft.com/office/officeart/2005/8/layout/vList3"/>
    <dgm:cxn modelId="{D4CC9DD2-26B3-4CBE-80B6-350454AE5DC1}" type="presOf" srcId="{A9FE1F5A-D5DB-4D85-95D0-243D2037F235}" destId="{91B7DA58-EBFC-48BA-9C53-ECFBB0260672}" srcOrd="0" destOrd="0" presId="urn:microsoft.com/office/officeart/2005/8/layout/vList3"/>
    <dgm:cxn modelId="{7BFE48D5-04BB-4A3C-B0AF-A9051EF305B1}" srcId="{2F3D4A29-A0C7-4D6C-8E84-66BD22CD2F5F}" destId="{10BF231D-E19A-4FF8-B6BA-DD2424E146E1}" srcOrd="2" destOrd="0" parTransId="{95C15A5A-1B5C-4038-A813-297CC820FD07}" sibTransId="{7F0A868D-BC72-431A-A147-AFCD3D6CD5C9}"/>
    <dgm:cxn modelId="{A04D50FF-F26D-4E64-A0A9-859DAFD604F3}" srcId="{2F3D4A29-A0C7-4D6C-8E84-66BD22CD2F5F}" destId="{1A6A80ED-672E-49E7-A3B4-5715A1E4D2CE}" srcOrd="1" destOrd="0" parTransId="{BECB41EA-1D7E-4CD9-B179-6D7158B9B3DF}" sibTransId="{63154794-E0C7-4B62-A243-DE1F4968D97B}"/>
    <dgm:cxn modelId="{4E2ED959-DACB-4B48-8BEC-93041B2E7323}" type="presParOf" srcId="{BE7B1126-B8D6-4342-8457-60312A4C96EA}" destId="{8C45937D-65C7-42D4-9DE5-1206377FD872}" srcOrd="0" destOrd="0" presId="urn:microsoft.com/office/officeart/2005/8/layout/vList3"/>
    <dgm:cxn modelId="{618DFA37-32CD-4B34-B855-49BF136F1586}" type="presParOf" srcId="{8C45937D-65C7-42D4-9DE5-1206377FD872}" destId="{7942F575-A43E-45B0-9800-AD4DDCBA2EBD}" srcOrd="0" destOrd="0" presId="urn:microsoft.com/office/officeart/2005/8/layout/vList3"/>
    <dgm:cxn modelId="{B90A991C-11BF-40AF-9BDB-0BE9992AECB3}" type="presParOf" srcId="{8C45937D-65C7-42D4-9DE5-1206377FD872}" destId="{842B6DB2-780B-479A-93F6-916A2C3C0CE7}" srcOrd="1" destOrd="0" presId="urn:microsoft.com/office/officeart/2005/8/layout/vList3"/>
    <dgm:cxn modelId="{A0C7E3DA-5258-4AEF-9FB6-C32F13425059}" type="presParOf" srcId="{BE7B1126-B8D6-4342-8457-60312A4C96EA}" destId="{0A45FA1E-C9F7-4282-9BAB-3C48A802FCE6}" srcOrd="1" destOrd="0" presId="urn:microsoft.com/office/officeart/2005/8/layout/vList3"/>
    <dgm:cxn modelId="{8B208696-6155-4C0B-B423-2578E08A9321}" type="presParOf" srcId="{BE7B1126-B8D6-4342-8457-60312A4C96EA}" destId="{71B4E737-3A64-4E85-B5C4-B41C2226E337}" srcOrd="2" destOrd="0" presId="urn:microsoft.com/office/officeart/2005/8/layout/vList3"/>
    <dgm:cxn modelId="{5FB1BB20-D36A-4CDC-AD6B-A6D1200A06C2}" type="presParOf" srcId="{71B4E737-3A64-4E85-B5C4-B41C2226E337}" destId="{AACB4B34-B920-43F8-A145-6153CD808008}" srcOrd="0" destOrd="0" presId="urn:microsoft.com/office/officeart/2005/8/layout/vList3"/>
    <dgm:cxn modelId="{6998AC02-0B42-46BB-A8E8-FD969DC6E728}" type="presParOf" srcId="{71B4E737-3A64-4E85-B5C4-B41C2226E337}" destId="{9E3A5DC8-0140-44E1-AF6E-2C9A0D87983B}" srcOrd="1" destOrd="0" presId="urn:microsoft.com/office/officeart/2005/8/layout/vList3"/>
    <dgm:cxn modelId="{1C2CBA03-E962-42A7-BCA7-F85907AC1C7C}" type="presParOf" srcId="{BE7B1126-B8D6-4342-8457-60312A4C96EA}" destId="{EC309130-AB00-47AA-88E5-EFF38AA3C14F}" srcOrd="3" destOrd="0" presId="urn:microsoft.com/office/officeart/2005/8/layout/vList3"/>
    <dgm:cxn modelId="{C4B5E510-C1B5-4445-B87C-890A1B5F2F31}" type="presParOf" srcId="{BE7B1126-B8D6-4342-8457-60312A4C96EA}" destId="{18149A87-52E4-4FC1-9B55-7991012F7A16}" srcOrd="4" destOrd="0" presId="urn:microsoft.com/office/officeart/2005/8/layout/vList3"/>
    <dgm:cxn modelId="{0A670EFF-53A8-488C-8CBD-8C0A3F86163B}" type="presParOf" srcId="{18149A87-52E4-4FC1-9B55-7991012F7A16}" destId="{39D982C7-D34F-432B-B9F2-59999BDDC9C0}" srcOrd="0" destOrd="0" presId="urn:microsoft.com/office/officeart/2005/8/layout/vList3"/>
    <dgm:cxn modelId="{12B7176A-0DE1-4715-9111-30093A47C882}" type="presParOf" srcId="{18149A87-52E4-4FC1-9B55-7991012F7A16}" destId="{CC43C6AB-8D5F-452C-A005-7F1D104D5CA4}" srcOrd="1" destOrd="0" presId="urn:microsoft.com/office/officeart/2005/8/layout/vList3"/>
    <dgm:cxn modelId="{152FF4FE-09F8-4CBB-BFBF-CEB2D6CAA5EC}" type="presParOf" srcId="{BE7B1126-B8D6-4342-8457-60312A4C96EA}" destId="{479D16B5-8DA8-4C8F-8C53-9FC10D44117E}" srcOrd="5" destOrd="0" presId="urn:microsoft.com/office/officeart/2005/8/layout/vList3"/>
    <dgm:cxn modelId="{96C7C3BC-0136-44B4-AED0-6966FFBC999A}" type="presParOf" srcId="{BE7B1126-B8D6-4342-8457-60312A4C96EA}" destId="{63313682-CD63-4FCC-9DE0-48FF466774FC}" srcOrd="6" destOrd="0" presId="urn:microsoft.com/office/officeart/2005/8/layout/vList3"/>
    <dgm:cxn modelId="{25A950FC-BAE9-4FBC-B74A-805CD3500EB8}" type="presParOf" srcId="{63313682-CD63-4FCC-9DE0-48FF466774FC}" destId="{66A9998C-B03C-4000-A764-1A37BBE8B347}" srcOrd="0" destOrd="0" presId="urn:microsoft.com/office/officeart/2005/8/layout/vList3"/>
    <dgm:cxn modelId="{990C695D-ECE3-43AD-B5EC-9079C7ABD799}" type="presParOf" srcId="{63313682-CD63-4FCC-9DE0-48FF466774FC}" destId="{17DDA5E7-A296-453C-B22E-16D7DF436E04}" srcOrd="1" destOrd="0" presId="urn:microsoft.com/office/officeart/2005/8/layout/vList3"/>
    <dgm:cxn modelId="{1D767C4E-331E-4D97-8630-102E077902FF}" type="presParOf" srcId="{BE7B1126-B8D6-4342-8457-60312A4C96EA}" destId="{1F4F7D01-B5B6-4A2C-8F4A-874FDAC9A0DF}" srcOrd="7" destOrd="0" presId="urn:microsoft.com/office/officeart/2005/8/layout/vList3"/>
    <dgm:cxn modelId="{97B9418D-8089-4085-8BC9-88E31C1F962F}" type="presParOf" srcId="{BE7B1126-B8D6-4342-8457-60312A4C96EA}" destId="{232749AC-C19F-499A-A5F2-26FBC211A833}" srcOrd="8" destOrd="0" presId="urn:microsoft.com/office/officeart/2005/8/layout/vList3"/>
    <dgm:cxn modelId="{8F53584E-CEF8-456C-8BBE-829700E53647}" type="presParOf" srcId="{232749AC-C19F-499A-A5F2-26FBC211A833}" destId="{B7F53545-1615-4EC4-91E7-460EA1C6E685}" srcOrd="0" destOrd="0" presId="urn:microsoft.com/office/officeart/2005/8/layout/vList3"/>
    <dgm:cxn modelId="{8CA0684B-30EC-4693-98BD-1D305285F039}" type="presParOf" srcId="{232749AC-C19F-499A-A5F2-26FBC211A833}" destId="{91B7DA58-EBFC-48BA-9C53-ECFBB026067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C8949-EAFE-46EF-95A2-6F3F9F462586}" type="doc">
      <dgm:prSet loTypeId="urn:microsoft.com/office/officeart/2008/layout/SquareAccentList" loCatId="list" qsTypeId="urn:microsoft.com/office/officeart/2005/8/quickstyle/3d1" qsCatId="3D" csTypeId="urn:microsoft.com/office/officeart/2005/8/colors/colorful5" csCatId="colorful" phldr="1"/>
      <dgm:spPr/>
      <dgm:t>
        <a:bodyPr/>
        <a:lstStyle/>
        <a:p>
          <a:endParaRPr lang="es-ES"/>
        </a:p>
      </dgm:t>
    </dgm:pt>
    <dgm:pt modelId="{F4A99B15-EF57-4BC7-8B1D-9DA47AC513FF}">
      <dgm:prSet phldrT="[Texto]" phldr="0"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kumimoji="1" lang="ja-JP" altLang="en-US" sz="2000" b="1" kern="1200" noProof="0" dirty="0">
              <a:solidFill>
                <a:prstClr val="black">
                  <a:hueOff val="0"/>
                  <a:satOff val="0"/>
                  <a:lumOff val="0"/>
                  <a:alphaOff val="0"/>
                </a:prstClr>
              </a:solidFill>
              <a:latin typeface="Aptos" panose="02110004020202020204"/>
              <a:ea typeface="+mn-ea"/>
              <a:cs typeface="+mn-cs"/>
            </a:rPr>
            <a:t>人間の最悪の側面</a:t>
          </a:r>
        </a:p>
      </dgm:t>
    </dgm:pt>
    <dgm:pt modelId="{2B1CD7A3-572B-49C9-B9C2-FDAA544563CF}" type="parTrans" cxnId="{3FB972B3-6F22-4A30-A7B0-31D2952828B3}">
      <dgm:prSet/>
      <dgm:spPr/>
      <dgm:t>
        <a:bodyPr/>
        <a:lstStyle/>
        <a:p>
          <a:endParaRPr lang="es-ES" sz="2000" b="1"/>
        </a:p>
      </dgm:t>
    </dgm:pt>
    <dgm:pt modelId="{7D875C1A-DD60-4333-81F9-51D021F4BD50}" type="sibTrans" cxnId="{3FB972B3-6F22-4A30-A7B0-31D2952828B3}">
      <dgm:prSet/>
      <dgm:spPr/>
      <dgm:t>
        <a:bodyPr/>
        <a:lstStyle/>
        <a:p>
          <a:endParaRPr lang="es-ES" sz="2000" b="1"/>
        </a:p>
      </dgm:t>
    </dgm:pt>
    <dgm:pt modelId="{79DCEC77-3E2E-40F9-8ADD-FF84FA35582C}">
      <dgm:prSet phldrT="[Texto]" phldr="0" custT="1"/>
      <dgm:spPr/>
      <dgm:t>
        <a:bodyPr/>
        <a:lstStyle/>
        <a:p>
          <a:r>
            <a:rPr kumimoji="1" lang="ja-JP" altLang="en-US" sz="2000" b="1" noProof="0" dirty="0"/>
            <a:t>狂気</a:t>
          </a:r>
        </a:p>
      </dgm:t>
    </dgm:pt>
    <dgm:pt modelId="{910D3821-3707-4A29-B4FD-EFB109A499EE}" type="parTrans" cxnId="{85B3309A-2E48-4981-9148-3C7A498E7F4A}">
      <dgm:prSet/>
      <dgm:spPr/>
      <dgm:t>
        <a:bodyPr/>
        <a:lstStyle/>
        <a:p>
          <a:endParaRPr lang="es-ES" sz="2000" b="1"/>
        </a:p>
      </dgm:t>
    </dgm:pt>
    <dgm:pt modelId="{6E8FE2C9-7862-4D3A-AAB2-6C6249541F4D}" type="sibTrans" cxnId="{85B3309A-2E48-4981-9148-3C7A498E7F4A}">
      <dgm:prSet/>
      <dgm:spPr/>
      <dgm:t>
        <a:bodyPr/>
        <a:lstStyle/>
        <a:p>
          <a:endParaRPr lang="es-ES" sz="2000" b="1"/>
        </a:p>
      </dgm:t>
    </dgm:pt>
    <dgm:pt modelId="{79BE9C0E-2192-4DA7-9658-C6C236F6C811}">
      <dgm:prSet phldrT="[Texto]" phldr="0" custT="1"/>
      <dgm:spPr/>
      <dgm:t>
        <a:bodyPr/>
        <a:lstStyle/>
        <a:p>
          <a:r>
            <a:rPr kumimoji="1" lang="ja-JP" altLang="en-US" sz="2000" b="1" noProof="0" dirty="0"/>
            <a:t>自滅</a:t>
          </a:r>
        </a:p>
      </dgm:t>
    </dgm:pt>
    <dgm:pt modelId="{0CF11EFA-CA49-4F0D-BD92-01E5ACA7C8E7}" type="parTrans" cxnId="{5D92F719-33C4-4107-B3B2-AA6C74F73700}">
      <dgm:prSet/>
      <dgm:spPr/>
      <dgm:t>
        <a:bodyPr/>
        <a:lstStyle/>
        <a:p>
          <a:endParaRPr lang="es-ES" sz="2000" b="1"/>
        </a:p>
      </dgm:t>
    </dgm:pt>
    <dgm:pt modelId="{D8E8BCFF-4E39-4D9B-BF12-6A996B5C4C2D}" type="sibTrans" cxnId="{5D92F719-33C4-4107-B3B2-AA6C74F73700}">
      <dgm:prSet/>
      <dgm:spPr/>
      <dgm:t>
        <a:bodyPr/>
        <a:lstStyle/>
        <a:p>
          <a:endParaRPr lang="es-ES" sz="2000" b="1"/>
        </a:p>
      </dgm:t>
    </dgm:pt>
    <dgm:pt modelId="{1CA519B2-FDBB-439F-B7BE-007B1C2915B2}">
      <dgm:prSet phldrT="[Texto]" phldr="0" cust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solidFill>
            <a:schemeClr val="accent5">
              <a:lumMod val="75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kumimoji="1" lang="ja-JP" altLang="en-US" sz="2000" b="1" kern="1200" noProof="0" dirty="0">
              <a:solidFill>
                <a:prstClr val="black">
                  <a:hueOff val="0"/>
                  <a:satOff val="0"/>
                  <a:lumOff val="0"/>
                  <a:alphaOff val="0"/>
                </a:prstClr>
              </a:solidFill>
              <a:latin typeface="Aptos" panose="02110004020202020204"/>
              <a:ea typeface="+mn-ea"/>
              <a:cs typeface="+mn-cs"/>
            </a:rPr>
            <a:t>神の最善</a:t>
          </a:r>
        </a:p>
      </dgm:t>
    </dgm:pt>
    <dgm:pt modelId="{B0A8A8AE-A248-4B9F-8521-6C6D549D4EA2}" type="parTrans" cxnId="{D4C2B321-86C6-4CA8-8FFA-E7B66A8BCBF8}">
      <dgm:prSet/>
      <dgm:spPr/>
      <dgm:t>
        <a:bodyPr/>
        <a:lstStyle/>
        <a:p>
          <a:endParaRPr lang="es-ES" sz="2000" b="1"/>
        </a:p>
      </dgm:t>
    </dgm:pt>
    <dgm:pt modelId="{64DB97A7-98C4-4183-ABD0-9791CF4E736F}" type="sibTrans" cxnId="{D4C2B321-86C6-4CA8-8FFA-E7B66A8BCBF8}">
      <dgm:prSet/>
      <dgm:spPr/>
      <dgm:t>
        <a:bodyPr/>
        <a:lstStyle/>
        <a:p>
          <a:endParaRPr lang="es-ES" sz="2000" b="1"/>
        </a:p>
      </dgm:t>
    </dgm:pt>
    <dgm:pt modelId="{048F3E84-C22A-4912-B8D0-CEC5A23F2339}">
      <dgm:prSet phldrT="[Texto]" phldr="0" custT="1"/>
      <dgm:spPr/>
      <dgm:t>
        <a:bodyPr/>
        <a:lstStyle/>
        <a:p>
          <a:r>
            <a:rPr lang="ja-JP" altLang="en-US" sz="2000" b="1" noProof="0" dirty="0"/>
            <a:t>力</a:t>
          </a:r>
          <a:endParaRPr lang="en-US" sz="2000" b="1" noProof="0" dirty="0"/>
        </a:p>
      </dgm:t>
    </dgm:pt>
    <dgm:pt modelId="{CA06C4B2-3DBD-4561-A30E-31C503878CB6}" type="parTrans" cxnId="{2F98E7C3-B5FF-4C07-88FF-2C6FE144E8A4}">
      <dgm:prSet/>
      <dgm:spPr/>
      <dgm:t>
        <a:bodyPr/>
        <a:lstStyle/>
        <a:p>
          <a:endParaRPr lang="es-ES" sz="2000" b="1"/>
        </a:p>
      </dgm:t>
    </dgm:pt>
    <dgm:pt modelId="{A59023FF-8437-4DD8-AF13-0CE00AF99D02}" type="sibTrans" cxnId="{2F98E7C3-B5FF-4C07-88FF-2C6FE144E8A4}">
      <dgm:prSet/>
      <dgm:spPr/>
      <dgm:t>
        <a:bodyPr/>
        <a:lstStyle/>
        <a:p>
          <a:endParaRPr lang="es-ES" sz="2000" b="1"/>
        </a:p>
      </dgm:t>
    </dgm:pt>
    <dgm:pt modelId="{3F79AAF8-B558-4E43-B4D4-5AF96DEA6EC6}">
      <dgm:prSet phldrT="[Texto]" phldr="0" custT="1"/>
      <dgm:spPr/>
      <dgm:t>
        <a:bodyPr/>
        <a:lstStyle/>
        <a:p>
          <a:r>
            <a:rPr lang="ja-JP" altLang="en-US" sz="2000" b="1" noProof="0" dirty="0"/>
            <a:t>赦し</a:t>
          </a:r>
          <a:endParaRPr lang="en-US" sz="2000" b="1" noProof="0" dirty="0"/>
        </a:p>
      </dgm:t>
    </dgm:pt>
    <dgm:pt modelId="{66E67469-5F0A-46A4-9026-8E69D1F898E6}" type="parTrans" cxnId="{4EFF1F87-0749-4D68-B34F-92F204EECD29}">
      <dgm:prSet/>
      <dgm:spPr/>
      <dgm:t>
        <a:bodyPr/>
        <a:lstStyle/>
        <a:p>
          <a:endParaRPr lang="es-ES" sz="2000" b="1"/>
        </a:p>
      </dgm:t>
    </dgm:pt>
    <dgm:pt modelId="{70A3104B-0BDB-483B-8B0E-5A7E97397CAC}" type="sibTrans" cxnId="{4EFF1F87-0749-4D68-B34F-92F204EECD29}">
      <dgm:prSet/>
      <dgm:spPr/>
      <dgm:t>
        <a:bodyPr/>
        <a:lstStyle/>
        <a:p>
          <a:endParaRPr lang="es-ES" sz="2000" b="1"/>
        </a:p>
      </dgm:t>
    </dgm:pt>
    <dgm:pt modelId="{F82FA4D7-1D6D-4163-8981-A958722CD3F3}">
      <dgm:prSet phldrT="[Texto]" phldr="0" custT="1"/>
      <dgm:spPr/>
      <dgm:t>
        <a:bodyPr/>
        <a:lstStyle/>
        <a:p>
          <a:r>
            <a:rPr kumimoji="1" lang="ja-JP" altLang="en-US" sz="2000" b="1" noProof="0" dirty="0"/>
            <a:t>破滅</a:t>
          </a:r>
        </a:p>
      </dgm:t>
    </dgm:pt>
    <dgm:pt modelId="{3A533AC8-AE31-432E-88C6-0A6CBA083721}" type="parTrans" cxnId="{F62DA550-39DD-4A01-A4C7-E63E9EB33BB8}">
      <dgm:prSet/>
      <dgm:spPr/>
      <dgm:t>
        <a:bodyPr/>
        <a:lstStyle/>
        <a:p>
          <a:endParaRPr lang="es-ES" sz="2000" b="1"/>
        </a:p>
      </dgm:t>
    </dgm:pt>
    <dgm:pt modelId="{1C434C9E-C27A-4465-BDF0-A341EAEC29DC}" type="sibTrans" cxnId="{F62DA550-39DD-4A01-A4C7-E63E9EB33BB8}">
      <dgm:prSet/>
      <dgm:spPr/>
      <dgm:t>
        <a:bodyPr/>
        <a:lstStyle/>
        <a:p>
          <a:endParaRPr lang="es-ES" sz="2000" b="1"/>
        </a:p>
      </dgm:t>
    </dgm:pt>
    <dgm:pt modelId="{C8BD9CEB-EFCF-4E2F-893C-E8EE27DDA67B}">
      <dgm:prSet phldrT="[Texto]" phldr="0" custT="1"/>
      <dgm:spPr/>
      <dgm:t>
        <a:bodyPr/>
        <a:lstStyle/>
        <a:p>
          <a:r>
            <a:rPr lang="ja-JP" altLang="en-US" sz="2000" b="1" noProof="0" dirty="0"/>
            <a:t>救い</a:t>
          </a:r>
          <a:endParaRPr lang="en-US" sz="2000" b="1" noProof="0" dirty="0"/>
        </a:p>
      </dgm:t>
    </dgm:pt>
    <dgm:pt modelId="{CB8668F0-43DF-4C13-BCE2-CE6CB4B4EFD1}" type="parTrans" cxnId="{CE4E1327-548B-4868-B471-70740893C808}">
      <dgm:prSet/>
      <dgm:spPr/>
      <dgm:t>
        <a:bodyPr/>
        <a:lstStyle/>
        <a:p>
          <a:endParaRPr lang="es-ES" sz="2000" b="1"/>
        </a:p>
      </dgm:t>
    </dgm:pt>
    <dgm:pt modelId="{3DA4B6BF-F250-4ACE-BC46-E4071016217C}" type="sibTrans" cxnId="{CE4E1327-548B-4868-B471-70740893C808}">
      <dgm:prSet/>
      <dgm:spPr/>
      <dgm:t>
        <a:bodyPr/>
        <a:lstStyle/>
        <a:p>
          <a:endParaRPr lang="es-ES" sz="2000" b="1"/>
        </a:p>
      </dgm:t>
    </dgm:pt>
    <dgm:pt modelId="{1B34DE7A-70C0-4A99-9ACF-85686559C689}">
      <dgm:prSet phldrT="[Texto]" phldr="0" custT="1"/>
      <dgm:spPr/>
      <dgm:t>
        <a:bodyPr/>
        <a:lstStyle/>
        <a:p>
          <a:r>
            <a:rPr kumimoji="1" lang="ja-JP" altLang="en-US" sz="2000" b="1" noProof="0" dirty="0"/>
            <a:t>拒絶</a:t>
          </a:r>
        </a:p>
      </dgm:t>
    </dgm:pt>
    <dgm:pt modelId="{FC8998E6-ECA5-4BC2-89A2-BE3FD7311E45}" type="parTrans" cxnId="{A78C15C5-2D4F-49A0-A01E-8E43AA12255C}">
      <dgm:prSet/>
      <dgm:spPr/>
      <dgm:t>
        <a:bodyPr/>
        <a:lstStyle/>
        <a:p>
          <a:endParaRPr lang="es-ES" sz="2000" b="1"/>
        </a:p>
      </dgm:t>
    </dgm:pt>
    <dgm:pt modelId="{60F55029-AFD4-438E-94D0-7B9F2349C705}" type="sibTrans" cxnId="{A78C15C5-2D4F-49A0-A01E-8E43AA12255C}">
      <dgm:prSet/>
      <dgm:spPr/>
      <dgm:t>
        <a:bodyPr/>
        <a:lstStyle/>
        <a:p>
          <a:endParaRPr lang="es-ES" sz="2000" b="1"/>
        </a:p>
      </dgm:t>
    </dgm:pt>
    <dgm:pt modelId="{55125A8F-5ECC-47AA-BFC8-31D4E39924EC}">
      <dgm:prSet phldrT="[Texto]" phldr="0" custT="1"/>
      <dgm:spPr/>
      <dgm:t>
        <a:bodyPr/>
        <a:lstStyle/>
        <a:p>
          <a:r>
            <a:rPr lang="ja-JP" altLang="en-US" sz="2000" b="1" noProof="0" dirty="0"/>
            <a:t>受け入れ</a:t>
          </a:r>
          <a:endParaRPr lang="en-US" sz="2000" b="1" noProof="0" dirty="0"/>
        </a:p>
      </dgm:t>
    </dgm:pt>
    <dgm:pt modelId="{EFD23CD7-4C7F-4EB9-8007-1824DB8846CE}" type="parTrans" cxnId="{31AAB4FA-A0D6-45B1-84BF-78870D037DD8}">
      <dgm:prSet/>
      <dgm:spPr/>
      <dgm:t>
        <a:bodyPr/>
        <a:lstStyle/>
        <a:p>
          <a:endParaRPr lang="es-ES" sz="2000" b="1"/>
        </a:p>
      </dgm:t>
    </dgm:pt>
    <dgm:pt modelId="{BE9E094B-8893-4E7A-96CB-92CD81EC92EC}" type="sibTrans" cxnId="{31AAB4FA-A0D6-45B1-84BF-78870D037DD8}">
      <dgm:prSet/>
      <dgm:spPr/>
      <dgm:t>
        <a:bodyPr/>
        <a:lstStyle/>
        <a:p>
          <a:endParaRPr lang="es-ES" sz="2000" b="1"/>
        </a:p>
      </dgm:t>
    </dgm:pt>
    <dgm:pt modelId="{CFF59817-725B-4CB9-8AC8-8031D8BBA798}" type="pres">
      <dgm:prSet presAssocID="{3BEC8949-EAFE-46EF-95A2-6F3F9F462586}" presName="layout" presStyleCnt="0">
        <dgm:presLayoutVars>
          <dgm:chMax/>
          <dgm:chPref/>
          <dgm:dir/>
          <dgm:resizeHandles/>
        </dgm:presLayoutVars>
      </dgm:prSet>
      <dgm:spPr/>
    </dgm:pt>
    <dgm:pt modelId="{E441E500-9C25-4569-BF7F-27C42D296DF4}" type="pres">
      <dgm:prSet presAssocID="{F4A99B15-EF57-4BC7-8B1D-9DA47AC513FF}" presName="root" presStyleCnt="0">
        <dgm:presLayoutVars>
          <dgm:chMax/>
          <dgm:chPref/>
        </dgm:presLayoutVars>
      </dgm:prSet>
      <dgm:spPr/>
    </dgm:pt>
    <dgm:pt modelId="{B7ADA198-2489-4D18-B659-AC74CC398C41}" type="pres">
      <dgm:prSet presAssocID="{F4A99B15-EF57-4BC7-8B1D-9DA47AC513FF}" presName="rootComposite" presStyleCnt="0">
        <dgm:presLayoutVars/>
      </dgm:prSet>
      <dgm:spPr/>
    </dgm:pt>
    <dgm:pt modelId="{70BB5423-44C2-4264-A302-7EF7C470D129}" type="pres">
      <dgm:prSet presAssocID="{F4A99B15-EF57-4BC7-8B1D-9DA47AC513FF}" presName="ParentAccent" presStyleLbl="alignNode1" presStyleIdx="0" presStyleCnt="2"/>
      <dgm: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gm:spPr>
    </dgm:pt>
    <dgm:pt modelId="{25054C57-80EB-438A-B34F-C43C140D9487}" type="pres">
      <dgm:prSet presAssocID="{F4A99B15-EF57-4BC7-8B1D-9DA47AC513FF}" presName="ParentSmallAccent" presStyleLbl="fgAcc1" presStyleIdx="0" presStyleCnt="2"/>
      <dgm:spPr/>
    </dgm:pt>
    <dgm:pt modelId="{03A699E0-4414-4A67-A2ED-2C550AF981F1}" type="pres">
      <dgm:prSet presAssocID="{F4A99B15-EF57-4BC7-8B1D-9DA47AC513FF}" presName="Parent" presStyleLbl="revTx" presStyleIdx="0" presStyleCnt="10">
        <dgm:presLayoutVars>
          <dgm:chMax/>
          <dgm:chPref val="4"/>
          <dgm:bulletEnabled val="1"/>
        </dgm:presLayoutVars>
      </dgm:prSet>
      <dgm:spPr>
        <a:xfrm>
          <a:off x="1357" y="0"/>
          <a:ext cx="2451943" cy="518202"/>
        </a:xfrm>
        <a:prstGeom prst="rect">
          <a:avLst/>
        </a:prstGeom>
      </dgm:spPr>
    </dgm:pt>
    <dgm:pt modelId="{DB7CCD86-68D1-4379-9280-C7CA872A3658}" type="pres">
      <dgm:prSet presAssocID="{F4A99B15-EF57-4BC7-8B1D-9DA47AC513FF}" presName="childShape" presStyleCnt="0">
        <dgm:presLayoutVars>
          <dgm:chMax val="0"/>
          <dgm:chPref val="0"/>
        </dgm:presLayoutVars>
      </dgm:prSet>
      <dgm:spPr/>
    </dgm:pt>
    <dgm:pt modelId="{C0EB8737-2D73-497C-930D-1EAAC2268A76}" type="pres">
      <dgm:prSet presAssocID="{79DCEC77-3E2E-40F9-8ADD-FF84FA35582C}" presName="childComposite" presStyleCnt="0">
        <dgm:presLayoutVars>
          <dgm:chMax val="0"/>
          <dgm:chPref val="0"/>
        </dgm:presLayoutVars>
      </dgm:prSet>
      <dgm:spPr/>
    </dgm:pt>
    <dgm:pt modelId="{E7F4D5B1-82DC-4F0B-ACA5-D713CF6E241B}" type="pres">
      <dgm:prSet presAssocID="{79DCEC77-3E2E-40F9-8ADD-FF84FA35582C}" presName="ChildAccent" presStyleLbl="solidFgAcc1" presStyleIdx="0" presStyleCnt="8"/>
      <dgm:spPr>
        <a:solidFill>
          <a:schemeClr val="tx2"/>
        </a:solidFill>
      </dgm:spPr>
    </dgm:pt>
    <dgm:pt modelId="{4355E25E-6589-42EB-8782-7DD0B8C5DA7C}" type="pres">
      <dgm:prSet presAssocID="{79DCEC77-3E2E-40F9-8ADD-FF84FA35582C}" presName="Child" presStyleLbl="revTx" presStyleIdx="1" presStyleCnt="10">
        <dgm:presLayoutVars>
          <dgm:chMax val="0"/>
          <dgm:chPref val="0"/>
          <dgm:bulletEnabled val="1"/>
        </dgm:presLayoutVars>
      </dgm:prSet>
      <dgm:spPr/>
    </dgm:pt>
    <dgm:pt modelId="{1A6F462E-62B6-4702-A5CE-818373E612FF}" type="pres">
      <dgm:prSet presAssocID="{1B34DE7A-70C0-4A99-9ACF-85686559C689}" presName="childComposite" presStyleCnt="0">
        <dgm:presLayoutVars>
          <dgm:chMax val="0"/>
          <dgm:chPref val="0"/>
        </dgm:presLayoutVars>
      </dgm:prSet>
      <dgm:spPr/>
    </dgm:pt>
    <dgm:pt modelId="{624BCA84-C5C0-415E-B6C0-97F62AE55C75}" type="pres">
      <dgm:prSet presAssocID="{1B34DE7A-70C0-4A99-9ACF-85686559C689}" presName="ChildAccent" presStyleLbl="solidFgAcc1" presStyleIdx="1" presStyleCnt="8"/>
      <dgm:spPr>
        <a:solidFill>
          <a:srgbClr val="544129"/>
        </a:solidFill>
      </dgm:spPr>
    </dgm:pt>
    <dgm:pt modelId="{7874D64D-EFC1-45D8-8781-FC41040FE639}" type="pres">
      <dgm:prSet presAssocID="{1B34DE7A-70C0-4A99-9ACF-85686559C689}" presName="Child" presStyleLbl="revTx" presStyleIdx="2" presStyleCnt="10">
        <dgm:presLayoutVars>
          <dgm:chMax val="0"/>
          <dgm:chPref val="0"/>
          <dgm:bulletEnabled val="1"/>
        </dgm:presLayoutVars>
      </dgm:prSet>
      <dgm:spPr/>
    </dgm:pt>
    <dgm:pt modelId="{CB6ED10A-3A17-4660-9648-85462EBC4C42}" type="pres">
      <dgm:prSet presAssocID="{79BE9C0E-2192-4DA7-9658-C6C236F6C811}" presName="childComposite" presStyleCnt="0">
        <dgm:presLayoutVars>
          <dgm:chMax val="0"/>
          <dgm:chPref val="0"/>
        </dgm:presLayoutVars>
      </dgm:prSet>
      <dgm:spPr/>
    </dgm:pt>
    <dgm:pt modelId="{64D44CB1-1FF9-4750-A98F-13AC660D37EC}" type="pres">
      <dgm:prSet presAssocID="{79BE9C0E-2192-4DA7-9658-C6C236F6C811}" presName="ChildAccent" presStyleLbl="solidFgAcc1" presStyleIdx="2" presStyleCnt="8"/>
      <dgm:spPr>
        <a:solidFill>
          <a:schemeClr val="accent1"/>
        </a:solidFill>
      </dgm:spPr>
    </dgm:pt>
    <dgm:pt modelId="{B27D8779-5EB0-4067-9185-686BE8D30EAF}" type="pres">
      <dgm:prSet presAssocID="{79BE9C0E-2192-4DA7-9658-C6C236F6C811}" presName="Child" presStyleLbl="revTx" presStyleIdx="3" presStyleCnt="10">
        <dgm:presLayoutVars>
          <dgm:chMax val="0"/>
          <dgm:chPref val="0"/>
          <dgm:bulletEnabled val="1"/>
        </dgm:presLayoutVars>
      </dgm:prSet>
      <dgm:spPr/>
    </dgm:pt>
    <dgm:pt modelId="{96EDDBBC-801A-4CD1-9CAB-DA86EAB2FAA6}" type="pres">
      <dgm:prSet presAssocID="{F82FA4D7-1D6D-4163-8981-A958722CD3F3}" presName="childComposite" presStyleCnt="0">
        <dgm:presLayoutVars>
          <dgm:chMax val="0"/>
          <dgm:chPref val="0"/>
        </dgm:presLayoutVars>
      </dgm:prSet>
      <dgm:spPr/>
    </dgm:pt>
    <dgm:pt modelId="{6CEFD66E-15EA-4CD8-AE74-B025AB01603D}" type="pres">
      <dgm:prSet presAssocID="{F82FA4D7-1D6D-4163-8981-A958722CD3F3}" presName="ChildAccent" presStyleLbl="solidFgAcc1" presStyleIdx="3" presStyleCnt="8"/>
      <dgm:spPr>
        <a:solidFill>
          <a:schemeClr val="accent5"/>
        </a:solidFill>
      </dgm:spPr>
    </dgm:pt>
    <dgm:pt modelId="{02C810CF-DF91-406E-8049-7EEBFBD90EA0}" type="pres">
      <dgm:prSet presAssocID="{F82FA4D7-1D6D-4163-8981-A958722CD3F3}" presName="Child" presStyleLbl="revTx" presStyleIdx="4" presStyleCnt="10">
        <dgm:presLayoutVars>
          <dgm:chMax val="0"/>
          <dgm:chPref val="0"/>
          <dgm:bulletEnabled val="1"/>
        </dgm:presLayoutVars>
      </dgm:prSet>
      <dgm:spPr/>
    </dgm:pt>
    <dgm:pt modelId="{A8120B85-7836-405E-8B90-7B20278EA7FF}" type="pres">
      <dgm:prSet presAssocID="{1CA519B2-FDBB-439F-B7BE-007B1C2915B2}" presName="root" presStyleCnt="0">
        <dgm:presLayoutVars>
          <dgm:chMax/>
          <dgm:chPref/>
        </dgm:presLayoutVars>
      </dgm:prSet>
      <dgm:spPr/>
    </dgm:pt>
    <dgm:pt modelId="{F0A10BFA-3221-478F-90CB-0693FCCF5886}" type="pres">
      <dgm:prSet presAssocID="{1CA519B2-FDBB-439F-B7BE-007B1C2915B2}" presName="rootComposite" presStyleCnt="0">
        <dgm:presLayoutVars/>
      </dgm:prSet>
      <dgm:spPr/>
    </dgm:pt>
    <dgm:pt modelId="{CB2A4995-A82B-416F-B79D-8E1A18C51C4A}" type="pres">
      <dgm:prSet presAssocID="{1CA519B2-FDBB-439F-B7BE-007B1C2915B2}" presName="ParentAccent" presStyleLbl="alignNode1" presStyleIdx="1" presStyleCnt="2"/>
      <dgm: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E56CA16-32BB-49FB-9DE5-A02DCEC73B4A}" type="pres">
      <dgm:prSet presAssocID="{1CA519B2-FDBB-439F-B7BE-007B1C2915B2}" presName="ParentSmallAccent" presStyleLbl="fgAcc1" presStyleIdx="1" presStyleCnt="2"/>
      <dgm:spPr/>
    </dgm:pt>
    <dgm:pt modelId="{E84B4CEB-B787-4526-BAA1-E839B6A035AE}" type="pres">
      <dgm:prSet presAssocID="{1CA519B2-FDBB-439F-B7BE-007B1C2915B2}" presName="Parent" presStyleLbl="revTx" presStyleIdx="5" presStyleCnt="10">
        <dgm:presLayoutVars>
          <dgm:chMax/>
          <dgm:chPref val="4"/>
          <dgm:bulletEnabled val="1"/>
        </dgm:presLayoutVars>
      </dgm:prSet>
      <dgm:spPr>
        <a:xfrm>
          <a:off x="2575898" y="0"/>
          <a:ext cx="2451943" cy="518202"/>
        </a:xfrm>
        <a:prstGeom prst="rect">
          <a:avLst/>
        </a:prstGeom>
      </dgm:spPr>
    </dgm:pt>
    <dgm:pt modelId="{B0A9248E-A428-442C-B5A1-62A6F285C9FD}" type="pres">
      <dgm:prSet presAssocID="{1CA519B2-FDBB-439F-B7BE-007B1C2915B2}" presName="childShape" presStyleCnt="0">
        <dgm:presLayoutVars>
          <dgm:chMax val="0"/>
          <dgm:chPref val="0"/>
        </dgm:presLayoutVars>
      </dgm:prSet>
      <dgm:spPr/>
    </dgm:pt>
    <dgm:pt modelId="{5CFD78B0-904E-417A-A142-38C583CF32A3}" type="pres">
      <dgm:prSet presAssocID="{048F3E84-C22A-4912-B8D0-CEC5A23F2339}" presName="childComposite" presStyleCnt="0">
        <dgm:presLayoutVars>
          <dgm:chMax val="0"/>
          <dgm:chPref val="0"/>
        </dgm:presLayoutVars>
      </dgm:prSet>
      <dgm:spPr/>
    </dgm:pt>
    <dgm:pt modelId="{7583F063-1618-47DD-A04B-F94D883543E6}" type="pres">
      <dgm:prSet presAssocID="{048F3E84-C22A-4912-B8D0-CEC5A23F2339}" presName="ChildAccent" presStyleLbl="solidFgAcc1" presStyleIdx="4" presStyleCnt="8"/>
      <dgm:spPr>
        <a:solidFill>
          <a:schemeClr val="accent4"/>
        </a:solidFill>
      </dgm:spPr>
    </dgm:pt>
    <dgm:pt modelId="{A34ED567-9FC9-480B-8EBA-D46A8A65E250}" type="pres">
      <dgm:prSet presAssocID="{048F3E84-C22A-4912-B8D0-CEC5A23F2339}" presName="Child" presStyleLbl="revTx" presStyleIdx="6" presStyleCnt="10">
        <dgm:presLayoutVars>
          <dgm:chMax val="0"/>
          <dgm:chPref val="0"/>
          <dgm:bulletEnabled val="1"/>
        </dgm:presLayoutVars>
      </dgm:prSet>
      <dgm:spPr/>
    </dgm:pt>
    <dgm:pt modelId="{FF68655D-A2B2-44CF-BE75-6B92B9B31E5C}" type="pres">
      <dgm:prSet presAssocID="{55125A8F-5ECC-47AA-BFC8-31D4E39924EC}" presName="childComposite" presStyleCnt="0">
        <dgm:presLayoutVars>
          <dgm:chMax val="0"/>
          <dgm:chPref val="0"/>
        </dgm:presLayoutVars>
      </dgm:prSet>
      <dgm:spPr/>
    </dgm:pt>
    <dgm:pt modelId="{5221AC91-1EF6-4389-88EE-440942929C89}" type="pres">
      <dgm:prSet presAssocID="{55125A8F-5ECC-47AA-BFC8-31D4E39924EC}" presName="ChildAccent" presStyleLbl="solidFgAcc1" presStyleIdx="5" presStyleCnt="8"/>
      <dgm:spPr>
        <a:solidFill>
          <a:schemeClr val="accent2">
            <a:lumMod val="50000"/>
          </a:schemeClr>
        </a:solidFill>
      </dgm:spPr>
    </dgm:pt>
    <dgm:pt modelId="{E1366680-1A73-4EC1-BE0E-97E7C81770C8}" type="pres">
      <dgm:prSet presAssocID="{55125A8F-5ECC-47AA-BFC8-31D4E39924EC}" presName="Child" presStyleLbl="revTx" presStyleIdx="7" presStyleCnt="10">
        <dgm:presLayoutVars>
          <dgm:chMax val="0"/>
          <dgm:chPref val="0"/>
          <dgm:bulletEnabled val="1"/>
        </dgm:presLayoutVars>
      </dgm:prSet>
      <dgm:spPr/>
    </dgm:pt>
    <dgm:pt modelId="{FD1F1E69-44E6-4755-B344-AF9EED519944}" type="pres">
      <dgm:prSet presAssocID="{3F79AAF8-B558-4E43-B4D4-5AF96DEA6EC6}" presName="childComposite" presStyleCnt="0">
        <dgm:presLayoutVars>
          <dgm:chMax val="0"/>
          <dgm:chPref val="0"/>
        </dgm:presLayoutVars>
      </dgm:prSet>
      <dgm:spPr/>
    </dgm:pt>
    <dgm:pt modelId="{BC6AC961-8476-45B7-BC8A-0ABB721B8675}" type="pres">
      <dgm:prSet presAssocID="{3F79AAF8-B558-4E43-B4D4-5AF96DEA6EC6}" presName="ChildAccent" presStyleLbl="solidFgAcc1" presStyleIdx="6" presStyleCnt="8"/>
      <dgm:spPr>
        <a:solidFill>
          <a:srgbClr val="993300"/>
        </a:solidFill>
      </dgm:spPr>
    </dgm:pt>
    <dgm:pt modelId="{5AA1E779-013C-4C52-9034-8AECFD733C92}" type="pres">
      <dgm:prSet presAssocID="{3F79AAF8-B558-4E43-B4D4-5AF96DEA6EC6}" presName="Child" presStyleLbl="revTx" presStyleIdx="8" presStyleCnt="10">
        <dgm:presLayoutVars>
          <dgm:chMax val="0"/>
          <dgm:chPref val="0"/>
          <dgm:bulletEnabled val="1"/>
        </dgm:presLayoutVars>
      </dgm:prSet>
      <dgm:spPr/>
    </dgm:pt>
    <dgm:pt modelId="{AAF09079-1437-40DB-AB04-5E55D69AA6E8}" type="pres">
      <dgm:prSet presAssocID="{C8BD9CEB-EFCF-4E2F-893C-E8EE27DDA67B}" presName="childComposite" presStyleCnt="0">
        <dgm:presLayoutVars>
          <dgm:chMax val="0"/>
          <dgm:chPref val="0"/>
        </dgm:presLayoutVars>
      </dgm:prSet>
      <dgm:spPr/>
    </dgm:pt>
    <dgm:pt modelId="{0D8C232F-F28D-400E-BD44-3E5B1752609C}" type="pres">
      <dgm:prSet presAssocID="{C8BD9CEB-EFCF-4E2F-893C-E8EE27DDA67B}" presName="ChildAccent" presStyleLbl="solidFgAcc1" presStyleIdx="7" presStyleCnt="8"/>
      <dgm:spPr>
        <a:solidFill>
          <a:schemeClr val="accent6"/>
        </a:solidFill>
      </dgm:spPr>
    </dgm:pt>
    <dgm:pt modelId="{B270BD0E-C5B1-4DEA-B35C-22949A1BB124}" type="pres">
      <dgm:prSet presAssocID="{C8BD9CEB-EFCF-4E2F-893C-E8EE27DDA67B}" presName="Child" presStyleLbl="revTx" presStyleIdx="9" presStyleCnt="10">
        <dgm:presLayoutVars>
          <dgm:chMax val="0"/>
          <dgm:chPref val="0"/>
          <dgm:bulletEnabled val="1"/>
        </dgm:presLayoutVars>
      </dgm:prSet>
      <dgm:spPr/>
    </dgm:pt>
  </dgm:ptLst>
  <dgm:cxnLst>
    <dgm:cxn modelId="{77D60D05-7B4E-427C-92A2-9E8ACE5F7345}" type="presOf" srcId="{1CA519B2-FDBB-439F-B7BE-007B1C2915B2}" destId="{E84B4CEB-B787-4526-BAA1-E839B6A035AE}" srcOrd="0" destOrd="0" presId="urn:microsoft.com/office/officeart/2008/layout/SquareAccentList"/>
    <dgm:cxn modelId="{59FB570C-6E5A-4121-958A-8689298B5684}" type="presOf" srcId="{C8BD9CEB-EFCF-4E2F-893C-E8EE27DDA67B}" destId="{B270BD0E-C5B1-4DEA-B35C-22949A1BB124}" srcOrd="0" destOrd="0" presId="urn:microsoft.com/office/officeart/2008/layout/SquareAccentList"/>
    <dgm:cxn modelId="{5D92F719-33C4-4107-B3B2-AA6C74F73700}" srcId="{F4A99B15-EF57-4BC7-8B1D-9DA47AC513FF}" destId="{79BE9C0E-2192-4DA7-9658-C6C236F6C811}" srcOrd="2" destOrd="0" parTransId="{0CF11EFA-CA49-4F0D-BD92-01E5ACA7C8E7}" sibTransId="{D8E8BCFF-4E39-4D9B-BF12-6A996B5C4C2D}"/>
    <dgm:cxn modelId="{D4C2B321-86C6-4CA8-8FFA-E7B66A8BCBF8}" srcId="{3BEC8949-EAFE-46EF-95A2-6F3F9F462586}" destId="{1CA519B2-FDBB-439F-B7BE-007B1C2915B2}" srcOrd="1" destOrd="0" parTransId="{B0A8A8AE-A248-4B9F-8521-6C6D549D4EA2}" sibTransId="{64DB97A7-98C4-4183-ABD0-9791CF4E736F}"/>
    <dgm:cxn modelId="{CE4E1327-548B-4868-B471-70740893C808}" srcId="{1CA519B2-FDBB-439F-B7BE-007B1C2915B2}" destId="{C8BD9CEB-EFCF-4E2F-893C-E8EE27DDA67B}" srcOrd="3" destOrd="0" parTransId="{CB8668F0-43DF-4C13-BCE2-CE6CB4B4EFD1}" sibTransId="{3DA4B6BF-F250-4ACE-BC46-E4071016217C}"/>
    <dgm:cxn modelId="{C1A33343-603D-4D92-B05C-12FA6886D15E}" type="presOf" srcId="{55125A8F-5ECC-47AA-BFC8-31D4E39924EC}" destId="{E1366680-1A73-4EC1-BE0E-97E7C81770C8}" srcOrd="0" destOrd="0" presId="urn:microsoft.com/office/officeart/2008/layout/SquareAccentList"/>
    <dgm:cxn modelId="{F62DA550-39DD-4A01-A4C7-E63E9EB33BB8}" srcId="{F4A99B15-EF57-4BC7-8B1D-9DA47AC513FF}" destId="{F82FA4D7-1D6D-4163-8981-A958722CD3F3}" srcOrd="3" destOrd="0" parTransId="{3A533AC8-AE31-432E-88C6-0A6CBA083721}" sibTransId="{1C434C9E-C27A-4465-BDF0-A341EAEC29DC}"/>
    <dgm:cxn modelId="{B7C89A56-0249-4819-88E4-AEE72585B8EE}" type="presOf" srcId="{F82FA4D7-1D6D-4163-8981-A958722CD3F3}" destId="{02C810CF-DF91-406E-8049-7EEBFBD90EA0}" srcOrd="0" destOrd="0" presId="urn:microsoft.com/office/officeart/2008/layout/SquareAccentList"/>
    <dgm:cxn modelId="{2D5C6F82-B26F-4FB1-90BA-41C047FA7B6E}" type="presOf" srcId="{79BE9C0E-2192-4DA7-9658-C6C236F6C811}" destId="{B27D8779-5EB0-4067-9185-686BE8D30EAF}" srcOrd="0" destOrd="0" presId="urn:microsoft.com/office/officeart/2008/layout/SquareAccentList"/>
    <dgm:cxn modelId="{4EFF1F87-0749-4D68-B34F-92F204EECD29}" srcId="{1CA519B2-FDBB-439F-B7BE-007B1C2915B2}" destId="{3F79AAF8-B558-4E43-B4D4-5AF96DEA6EC6}" srcOrd="2" destOrd="0" parTransId="{66E67469-5F0A-46A4-9026-8E69D1F898E6}" sibTransId="{70A3104B-0BDB-483B-8B0E-5A7E97397CAC}"/>
    <dgm:cxn modelId="{85B3309A-2E48-4981-9148-3C7A498E7F4A}" srcId="{F4A99B15-EF57-4BC7-8B1D-9DA47AC513FF}" destId="{79DCEC77-3E2E-40F9-8ADD-FF84FA35582C}" srcOrd="0" destOrd="0" parTransId="{910D3821-3707-4A29-B4FD-EFB109A499EE}" sibTransId="{6E8FE2C9-7862-4D3A-AAB2-6C6249541F4D}"/>
    <dgm:cxn modelId="{4EEFABA2-2D53-47BC-8DFD-28E11B5844A4}" type="presOf" srcId="{048F3E84-C22A-4912-B8D0-CEC5A23F2339}" destId="{A34ED567-9FC9-480B-8EBA-D46A8A65E250}" srcOrd="0" destOrd="0" presId="urn:microsoft.com/office/officeart/2008/layout/SquareAccentList"/>
    <dgm:cxn modelId="{39F56AA6-C39B-41D1-8096-FF47427E340E}" type="presOf" srcId="{F4A99B15-EF57-4BC7-8B1D-9DA47AC513FF}" destId="{03A699E0-4414-4A67-A2ED-2C550AF981F1}" srcOrd="0" destOrd="0" presId="urn:microsoft.com/office/officeart/2008/layout/SquareAccentList"/>
    <dgm:cxn modelId="{3FB972B3-6F22-4A30-A7B0-31D2952828B3}" srcId="{3BEC8949-EAFE-46EF-95A2-6F3F9F462586}" destId="{F4A99B15-EF57-4BC7-8B1D-9DA47AC513FF}" srcOrd="0" destOrd="0" parTransId="{2B1CD7A3-572B-49C9-B9C2-FDAA544563CF}" sibTransId="{7D875C1A-DD60-4333-81F9-51D021F4BD50}"/>
    <dgm:cxn modelId="{68DEDCB7-8D5F-4F2C-B948-03EDB339E2D3}" type="presOf" srcId="{3F79AAF8-B558-4E43-B4D4-5AF96DEA6EC6}" destId="{5AA1E779-013C-4C52-9034-8AECFD733C92}" srcOrd="0" destOrd="0" presId="urn:microsoft.com/office/officeart/2008/layout/SquareAccentList"/>
    <dgm:cxn modelId="{21C8DEC2-16DB-49DA-B239-9B9D8FBB2F55}" type="presOf" srcId="{3BEC8949-EAFE-46EF-95A2-6F3F9F462586}" destId="{CFF59817-725B-4CB9-8AC8-8031D8BBA798}" srcOrd="0" destOrd="0" presId="urn:microsoft.com/office/officeart/2008/layout/SquareAccentList"/>
    <dgm:cxn modelId="{2F98E7C3-B5FF-4C07-88FF-2C6FE144E8A4}" srcId="{1CA519B2-FDBB-439F-B7BE-007B1C2915B2}" destId="{048F3E84-C22A-4912-B8D0-CEC5A23F2339}" srcOrd="0" destOrd="0" parTransId="{CA06C4B2-3DBD-4561-A30E-31C503878CB6}" sibTransId="{A59023FF-8437-4DD8-AF13-0CE00AF99D02}"/>
    <dgm:cxn modelId="{A78C15C5-2D4F-49A0-A01E-8E43AA12255C}" srcId="{F4A99B15-EF57-4BC7-8B1D-9DA47AC513FF}" destId="{1B34DE7A-70C0-4A99-9ACF-85686559C689}" srcOrd="1" destOrd="0" parTransId="{FC8998E6-ECA5-4BC2-89A2-BE3FD7311E45}" sibTransId="{60F55029-AFD4-438E-94D0-7B9F2349C705}"/>
    <dgm:cxn modelId="{3ADB6CD6-D41A-4034-A416-BC26C9D41933}" type="presOf" srcId="{79DCEC77-3E2E-40F9-8ADD-FF84FA35582C}" destId="{4355E25E-6589-42EB-8782-7DD0B8C5DA7C}" srcOrd="0" destOrd="0" presId="urn:microsoft.com/office/officeart/2008/layout/SquareAccentList"/>
    <dgm:cxn modelId="{6C4992D8-32E3-4126-9C96-B40807598FE3}" type="presOf" srcId="{1B34DE7A-70C0-4A99-9ACF-85686559C689}" destId="{7874D64D-EFC1-45D8-8781-FC41040FE639}" srcOrd="0" destOrd="0" presId="urn:microsoft.com/office/officeart/2008/layout/SquareAccentList"/>
    <dgm:cxn modelId="{31AAB4FA-A0D6-45B1-84BF-78870D037DD8}" srcId="{1CA519B2-FDBB-439F-B7BE-007B1C2915B2}" destId="{55125A8F-5ECC-47AA-BFC8-31D4E39924EC}" srcOrd="1" destOrd="0" parTransId="{EFD23CD7-4C7F-4EB9-8007-1824DB8846CE}" sibTransId="{BE9E094B-8893-4E7A-96CB-92CD81EC92EC}"/>
    <dgm:cxn modelId="{60D73B96-0D6A-4238-AFB7-9BFBC7735293}" type="presParOf" srcId="{CFF59817-725B-4CB9-8AC8-8031D8BBA798}" destId="{E441E500-9C25-4569-BF7F-27C42D296DF4}" srcOrd="0" destOrd="0" presId="urn:microsoft.com/office/officeart/2008/layout/SquareAccentList"/>
    <dgm:cxn modelId="{187B6D7B-B260-44FF-8A53-10040E1D5265}" type="presParOf" srcId="{E441E500-9C25-4569-BF7F-27C42D296DF4}" destId="{B7ADA198-2489-4D18-B659-AC74CC398C41}" srcOrd="0" destOrd="0" presId="urn:microsoft.com/office/officeart/2008/layout/SquareAccentList"/>
    <dgm:cxn modelId="{80C11BFA-6D30-46C3-821A-A92CF9C54B6C}" type="presParOf" srcId="{B7ADA198-2489-4D18-B659-AC74CC398C41}" destId="{70BB5423-44C2-4264-A302-7EF7C470D129}" srcOrd="0" destOrd="0" presId="urn:microsoft.com/office/officeart/2008/layout/SquareAccentList"/>
    <dgm:cxn modelId="{48A11216-A4B1-4842-94F1-CB7BE8C8B85A}" type="presParOf" srcId="{B7ADA198-2489-4D18-B659-AC74CC398C41}" destId="{25054C57-80EB-438A-B34F-C43C140D9487}" srcOrd="1" destOrd="0" presId="urn:microsoft.com/office/officeart/2008/layout/SquareAccentList"/>
    <dgm:cxn modelId="{9631F8E8-8A3A-4781-B203-744FB4BEE4B7}" type="presParOf" srcId="{B7ADA198-2489-4D18-B659-AC74CC398C41}" destId="{03A699E0-4414-4A67-A2ED-2C550AF981F1}" srcOrd="2" destOrd="0" presId="urn:microsoft.com/office/officeart/2008/layout/SquareAccentList"/>
    <dgm:cxn modelId="{5CD5DDA6-523D-42D9-BFA0-A7A5BCF335AC}" type="presParOf" srcId="{E441E500-9C25-4569-BF7F-27C42D296DF4}" destId="{DB7CCD86-68D1-4379-9280-C7CA872A3658}" srcOrd="1" destOrd="0" presId="urn:microsoft.com/office/officeart/2008/layout/SquareAccentList"/>
    <dgm:cxn modelId="{D5719CEA-A46F-4031-B9AE-F172CB779140}" type="presParOf" srcId="{DB7CCD86-68D1-4379-9280-C7CA872A3658}" destId="{C0EB8737-2D73-497C-930D-1EAAC2268A76}" srcOrd="0" destOrd="0" presId="urn:microsoft.com/office/officeart/2008/layout/SquareAccentList"/>
    <dgm:cxn modelId="{B89B6AAB-A69B-42DA-9FED-5F11E2BA77BD}" type="presParOf" srcId="{C0EB8737-2D73-497C-930D-1EAAC2268A76}" destId="{E7F4D5B1-82DC-4F0B-ACA5-D713CF6E241B}" srcOrd="0" destOrd="0" presId="urn:microsoft.com/office/officeart/2008/layout/SquareAccentList"/>
    <dgm:cxn modelId="{CE77D55C-C94E-42D7-A95E-2E445EADF28B}" type="presParOf" srcId="{C0EB8737-2D73-497C-930D-1EAAC2268A76}" destId="{4355E25E-6589-42EB-8782-7DD0B8C5DA7C}" srcOrd="1" destOrd="0" presId="urn:microsoft.com/office/officeart/2008/layout/SquareAccentList"/>
    <dgm:cxn modelId="{107C0E46-6704-4A27-B568-CF807AAF9C13}" type="presParOf" srcId="{DB7CCD86-68D1-4379-9280-C7CA872A3658}" destId="{1A6F462E-62B6-4702-A5CE-818373E612FF}" srcOrd="1" destOrd="0" presId="urn:microsoft.com/office/officeart/2008/layout/SquareAccentList"/>
    <dgm:cxn modelId="{0838C2BE-B9B4-418E-BF24-A13109B00F55}" type="presParOf" srcId="{1A6F462E-62B6-4702-A5CE-818373E612FF}" destId="{624BCA84-C5C0-415E-B6C0-97F62AE55C75}" srcOrd="0" destOrd="0" presId="urn:microsoft.com/office/officeart/2008/layout/SquareAccentList"/>
    <dgm:cxn modelId="{B06095E9-7A64-4A81-807A-A6667753432D}" type="presParOf" srcId="{1A6F462E-62B6-4702-A5CE-818373E612FF}" destId="{7874D64D-EFC1-45D8-8781-FC41040FE639}" srcOrd="1" destOrd="0" presId="urn:microsoft.com/office/officeart/2008/layout/SquareAccentList"/>
    <dgm:cxn modelId="{6BCE22AE-6D62-46C7-AE36-89BFCA2BC86F}" type="presParOf" srcId="{DB7CCD86-68D1-4379-9280-C7CA872A3658}" destId="{CB6ED10A-3A17-4660-9648-85462EBC4C42}" srcOrd="2" destOrd="0" presId="urn:microsoft.com/office/officeart/2008/layout/SquareAccentList"/>
    <dgm:cxn modelId="{532AD3DA-CCE0-4EE0-9FA9-45E57BE5BA3B}" type="presParOf" srcId="{CB6ED10A-3A17-4660-9648-85462EBC4C42}" destId="{64D44CB1-1FF9-4750-A98F-13AC660D37EC}" srcOrd="0" destOrd="0" presId="urn:microsoft.com/office/officeart/2008/layout/SquareAccentList"/>
    <dgm:cxn modelId="{967A85FA-E9C9-4B7F-B7B1-35CA1E5547FE}" type="presParOf" srcId="{CB6ED10A-3A17-4660-9648-85462EBC4C42}" destId="{B27D8779-5EB0-4067-9185-686BE8D30EAF}" srcOrd="1" destOrd="0" presId="urn:microsoft.com/office/officeart/2008/layout/SquareAccentList"/>
    <dgm:cxn modelId="{FC02F955-EABD-40EA-8F72-07C1ADE53D6C}" type="presParOf" srcId="{DB7CCD86-68D1-4379-9280-C7CA872A3658}" destId="{96EDDBBC-801A-4CD1-9CAB-DA86EAB2FAA6}" srcOrd="3" destOrd="0" presId="urn:microsoft.com/office/officeart/2008/layout/SquareAccentList"/>
    <dgm:cxn modelId="{2A6372E5-72BF-4C24-BA74-811C089E1862}" type="presParOf" srcId="{96EDDBBC-801A-4CD1-9CAB-DA86EAB2FAA6}" destId="{6CEFD66E-15EA-4CD8-AE74-B025AB01603D}" srcOrd="0" destOrd="0" presId="urn:microsoft.com/office/officeart/2008/layout/SquareAccentList"/>
    <dgm:cxn modelId="{7C0BE9C2-5F8D-4214-9107-64AF2C4474AD}" type="presParOf" srcId="{96EDDBBC-801A-4CD1-9CAB-DA86EAB2FAA6}" destId="{02C810CF-DF91-406E-8049-7EEBFBD90EA0}" srcOrd="1" destOrd="0" presId="urn:microsoft.com/office/officeart/2008/layout/SquareAccentList"/>
    <dgm:cxn modelId="{EE7BD97C-F2A1-4674-98F2-9F7BE081F936}" type="presParOf" srcId="{CFF59817-725B-4CB9-8AC8-8031D8BBA798}" destId="{A8120B85-7836-405E-8B90-7B20278EA7FF}" srcOrd="1" destOrd="0" presId="urn:microsoft.com/office/officeart/2008/layout/SquareAccentList"/>
    <dgm:cxn modelId="{F94DD272-8F15-4B57-AFE6-EDB6C781F4A7}" type="presParOf" srcId="{A8120B85-7836-405E-8B90-7B20278EA7FF}" destId="{F0A10BFA-3221-478F-90CB-0693FCCF5886}" srcOrd="0" destOrd="0" presId="urn:microsoft.com/office/officeart/2008/layout/SquareAccentList"/>
    <dgm:cxn modelId="{5A7BEDF3-6140-4C7A-89E2-1220FE0D04F3}" type="presParOf" srcId="{F0A10BFA-3221-478F-90CB-0693FCCF5886}" destId="{CB2A4995-A82B-416F-B79D-8E1A18C51C4A}" srcOrd="0" destOrd="0" presId="urn:microsoft.com/office/officeart/2008/layout/SquareAccentList"/>
    <dgm:cxn modelId="{137FAD2C-7D09-4C6C-8946-51DD2C042D7C}" type="presParOf" srcId="{F0A10BFA-3221-478F-90CB-0693FCCF5886}" destId="{0E56CA16-32BB-49FB-9DE5-A02DCEC73B4A}" srcOrd="1" destOrd="0" presId="urn:microsoft.com/office/officeart/2008/layout/SquareAccentList"/>
    <dgm:cxn modelId="{D19F1A9F-57BC-4946-84F6-8732759A2800}" type="presParOf" srcId="{F0A10BFA-3221-478F-90CB-0693FCCF5886}" destId="{E84B4CEB-B787-4526-BAA1-E839B6A035AE}" srcOrd="2" destOrd="0" presId="urn:microsoft.com/office/officeart/2008/layout/SquareAccentList"/>
    <dgm:cxn modelId="{98AA484D-3AEC-45AB-803E-4B862096DCBF}" type="presParOf" srcId="{A8120B85-7836-405E-8B90-7B20278EA7FF}" destId="{B0A9248E-A428-442C-B5A1-62A6F285C9FD}" srcOrd="1" destOrd="0" presId="urn:microsoft.com/office/officeart/2008/layout/SquareAccentList"/>
    <dgm:cxn modelId="{4C2E5F38-8F7D-4249-9DE8-A1713B7CC214}" type="presParOf" srcId="{B0A9248E-A428-442C-B5A1-62A6F285C9FD}" destId="{5CFD78B0-904E-417A-A142-38C583CF32A3}" srcOrd="0" destOrd="0" presId="urn:microsoft.com/office/officeart/2008/layout/SquareAccentList"/>
    <dgm:cxn modelId="{DE0EE9A6-0F59-4ABE-8C02-8AE581E9CABD}" type="presParOf" srcId="{5CFD78B0-904E-417A-A142-38C583CF32A3}" destId="{7583F063-1618-47DD-A04B-F94D883543E6}" srcOrd="0" destOrd="0" presId="urn:microsoft.com/office/officeart/2008/layout/SquareAccentList"/>
    <dgm:cxn modelId="{DDBB543C-0DD9-4BB2-82BB-368D130F8C3B}" type="presParOf" srcId="{5CFD78B0-904E-417A-A142-38C583CF32A3}" destId="{A34ED567-9FC9-480B-8EBA-D46A8A65E250}" srcOrd="1" destOrd="0" presId="urn:microsoft.com/office/officeart/2008/layout/SquareAccentList"/>
    <dgm:cxn modelId="{D30DFE75-DEE3-4BF1-ACFE-0CAFDD9339D4}" type="presParOf" srcId="{B0A9248E-A428-442C-B5A1-62A6F285C9FD}" destId="{FF68655D-A2B2-44CF-BE75-6B92B9B31E5C}" srcOrd="1" destOrd="0" presId="urn:microsoft.com/office/officeart/2008/layout/SquareAccentList"/>
    <dgm:cxn modelId="{F595F6E5-8CE5-437F-A2D3-80BA1BDD0F6B}" type="presParOf" srcId="{FF68655D-A2B2-44CF-BE75-6B92B9B31E5C}" destId="{5221AC91-1EF6-4389-88EE-440942929C89}" srcOrd="0" destOrd="0" presId="urn:microsoft.com/office/officeart/2008/layout/SquareAccentList"/>
    <dgm:cxn modelId="{4E7228D9-505E-456B-B4F9-105686FD5855}" type="presParOf" srcId="{FF68655D-A2B2-44CF-BE75-6B92B9B31E5C}" destId="{E1366680-1A73-4EC1-BE0E-97E7C81770C8}" srcOrd="1" destOrd="0" presId="urn:microsoft.com/office/officeart/2008/layout/SquareAccentList"/>
    <dgm:cxn modelId="{D74C57F4-F39D-43F2-A301-2DFB056A2482}" type="presParOf" srcId="{B0A9248E-A428-442C-B5A1-62A6F285C9FD}" destId="{FD1F1E69-44E6-4755-B344-AF9EED519944}" srcOrd="2" destOrd="0" presId="urn:microsoft.com/office/officeart/2008/layout/SquareAccentList"/>
    <dgm:cxn modelId="{3C5C53A5-BDD4-41AA-9B89-77851FE5A4E9}" type="presParOf" srcId="{FD1F1E69-44E6-4755-B344-AF9EED519944}" destId="{BC6AC961-8476-45B7-BC8A-0ABB721B8675}" srcOrd="0" destOrd="0" presId="urn:microsoft.com/office/officeart/2008/layout/SquareAccentList"/>
    <dgm:cxn modelId="{2B4A14D6-A163-4390-87C1-B3D2DCFFDB1E}" type="presParOf" srcId="{FD1F1E69-44E6-4755-B344-AF9EED519944}" destId="{5AA1E779-013C-4C52-9034-8AECFD733C92}" srcOrd="1" destOrd="0" presId="urn:microsoft.com/office/officeart/2008/layout/SquareAccentList"/>
    <dgm:cxn modelId="{3B771C76-D0F8-49C8-ABFE-4FF231F54C8D}" type="presParOf" srcId="{B0A9248E-A428-442C-B5A1-62A6F285C9FD}" destId="{AAF09079-1437-40DB-AB04-5E55D69AA6E8}" srcOrd="3" destOrd="0" presId="urn:microsoft.com/office/officeart/2008/layout/SquareAccentList"/>
    <dgm:cxn modelId="{A304EFCC-BAC1-4278-B7C7-EAD038122392}" type="presParOf" srcId="{AAF09079-1437-40DB-AB04-5E55D69AA6E8}" destId="{0D8C232F-F28D-400E-BD44-3E5B1752609C}" srcOrd="0" destOrd="0" presId="urn:microsoft.com/office/officeart/2008/layout/SquareAccentList"/>
    <dgm:cxn modelId="{05C162FD-EEFC-4175-BCD5-8376B8FA7647}" type="presParOf" srcId="{AAF09079-1437-40DB-AB04-5E55D69AA6E8}" destId="{B270BD0E-C5B1-4DEA-B35C-22949A1BB12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5037-72AE-49B9-B45E-EAFE0CDBB614}">
      <dsp:nvSpPr>
        <dsp:cNvPr id="0" name=""/>
        <dsp:cNvSpPr/>
      </dsp:nvSpPr>
      <dsp:spPr>
        <a:xfrm>
          <a:off x="0" y="263533"/>
          <a:ext cx="6276975" cy="327600"/>
        </a:xfrm>
        <a:prstGeom prst="rect">
          <a:avLst/>
        </a:prstGeom>
        <a:solidFill>
          <a:schemeClr val="accent2">
            <a:lumMod val="20000"/>
            <a:lumOff val="80000"/>
            <a:alpha val="9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D94AC3-BB28-4770-A51E-188281BF4ACB}">
      <dsp:nvSpPr>
        <dsp:cNvPr id="0" name=""/>
        <dsp:cNvSpPr/>
      </dsp:nvSpPr>
      <dsp:spPr>
        <a:xfrm>
          <a:off x="313848" y="71653"/>
          <a:ext cx="5668679"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ja-JP" altLang="en-US" sz="2000" b="1" kern="1200" noProof="0" dirty="0">
              <a:effectLst>
                <a:outerShdw blurRad="38100" dist="38100" dir="2700000" algn="tl">
                  <a:srgbClr val="000000"/>
                </a:outerShdw>
              </a:effectLst>
            </a:rPr>
            <a:t>十字架の福音</a:t>
          </a:r>
          <a:endParaRPr lang="en-US" sz="2000" kern="1200" noProof="0" dirty="0">
            <a:effectLst>
              <a:outerShdw blurRad="38100" dist="38100" dir="2700000" algn="tl">
                <a:srgbClr val="000000"/>
              </a:outerShdw>
            </a:effectLst>
          </a:endParaRPr>
        </a:p>
      </dsp:txBody>
      <dsp:txXfrm>
        <a:off x="332582" y="90387"/>
        <a:ext cx="5631211" cy="346292"/>
      </dsp:txXfrm>
    </dsp:sp>
    <dsp:sp modelId="{D325A0F0-F704-4EA1-A386-70342098AE22}">
      <dsp:nvSpPr>
        <dsp:cNvPr id="0" name=""/>
        <dsp:cNvSpPr/>
      </dsp:nvSpPr>
      <dsp:spPr>
        <a:xfrm>
          <a:off x="0" y="853213"/>
          <a:ext cx="6276975" cy="327600"/>
        </a:xfrm>
        <a:prstGeom prst="rect">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0886489-0DF4-43DF-8C49-C1E8AE258AAD}">
      <dsp:nvSpPr>
        <dsp:cNvPr id="0" name=""/>
        <dsp:cNvSpPr/>
      </dsp:nvSpPr>
      <dsp:spPr>
        <a:xfrm>
          <a:off x="313848" y="661333"/>
          <a:ext cx="5668679"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ja-JP" altLang="en-US" sz="2000" b="1" kern="1200" noProof="0" dirty="0">
              <a:effectLst>
                <a:outerShdw blurRad="38100" dist="38100" dir="2700000" algn="tl">
                  <a:srgbClr val="000000"/>
                </a:outerShdw>
              </a:effectLst>
            </a:rPr>
            <a:t>滅んでいく者にとっての愚かさ</a:t>
          </a:r>
          <a:endParaRPr lang="en-US" sz="2000" kern="1200" noProof="0" dirty="0">
            <a:effectLst>
              <a:outerShdw blurRad="38100" dist="38100" dir="2700000" algn="tl">
                <a:srgbClr val="000000"/>
              </a:outerShdw>
            </a:effectLst>
          </a:endParaRPr>
        </a:p>
      </dsp:txBody>
      <dsp:txXfrm>
        <a:off x="332582" y="680067"/>
        <a:ext cx="5631211" cy="346292"/>
      </dsp:txXfrm>
    </dsp:sp>
    <dsp:sp modelId="{B90D3791-A324-4080-A53E-50098A2FF061}">
      <dsp:nvSpPr>
        <dsp:cNvPr id="0" name=""/>
        <dsp:cNvSpPr/>
      </dsp:nvSpPr>
      <dsp:spPr>
        <a:xfrm>
          <a:off x="0" y="1442893"/>
          <a:ext cx="6276975" cy="327600"/>
        </a:xfrm>
        <a:prstGeom prst="rect">
          <a:avLst/>
        </a:prstGeom>
        <a:solidFill>
          <a:schemeClr val="accent4">
            <a:lumMod val="20000"/>
            <a:lumOff val="80000"/>
            <a:alpha val="9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6E1619-19B5-4DBE-B0E3-64804E6C4469}">
      <dsp:nvSpPr>
        <dsp:cNvPr id="0" name=""/>
        <dsp:cNvSpPr/>
      </dsp:nvSpPr>
      <dsp:spPr>
        <a:xfrm>
          <a:off x="313848" y="1251013"/>
          <a:ext cx="5668679"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ja-JP" altLang="en-US" sz="2000" b="1" kern="1200" noProof="0" dirty="0">
              <a:effectLst>
                <a:outerShdw blurRad="38100" dist="38100" dir="2700000" algn="tl">
                  <a:srgbClr val="000000"/>
                </a:outerShdw>
              </a:effectLst>
            </a:rPr>
            <a:t>救われる者にとっての力</a:t>
          </a:r>
          <a:endParaRPr lang="en-US" sz="2000" kern="1200" noProof="0" dirty="0">
            <a:effectLst>
              <a:outerShdw blurRad="38100" dist="38100" dir="2700000" algn="tl">
                <a:srgbClr val="000000"/>
              </a:outerShdw>
            </a:effectLst>
          </a:endParaRPr>
        </a:p>
      </dsp:txBody>
      <dsp:txXfrm>
        <a:off x="332582" y="1269747"/>
        <a:ext cx="5631211" cy="346292"/>
      </dsp:txXfrm>
    </dsp:sp>
    <dsp:sp modelId="{33F2D34D-9362-4621-96F3-9613C460E57F}">
      <dsp:nvSpPr>
        <dsp:cNvPr id="0" name=""/>
        <dsp:cNvSpPr/>
      </dsp:nvSpPr>
      <dsp:spPr>
        <a:xfrm>
          <a:off x="0" y="2032574"/>
          <a:ext cx="6276975" cy="327600"/>
        </a:xfrm>
        <a:prstGeom prst="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752FFD-46F4-4865-9930-403A34454E3B}">
      <dsp:nvSpPr>
        <dsp:cNvPr id="0" name=""/>
        <dsp:cNvSpPr/>
      </dsp:nvSpPr>
      <dsp:spPr>
        <a:xfrm>
          <a:off x="313848" y="1840694"/>
          <a:ext cx="5668679"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ja-JP" altLang="en-US" sz="2000" b="1" kern="1200" noProof="0" dirty="0">
              <a:effectLst>
                <a:outerShdw blurRad="38100" dist="38100" dir="2700000" algn="tl">
                  <a:srgbClr val="000000"/>
                </a:outerShdw>
              </a:effectLst>
            </a:rPr>
            <a:t>十字架につけられたメシア</a:t>
          </a:r>
          <a:endParaRPr lang="en-US" sz="2000" kern="1200" noProof="0" dirty="0">
            <a:effectLst>
              <a:outerShdw blurRad="38100" dist="38100" dir="2700000" algn="tl">
                <a:srgbClr val="000000"/>
              </a:outerShdw>
            </a:effectLst>
          </a:endParaRPr>
        </a:p>
      </dsp:txBody>
      <dsp:txXfrm>
        <a:off x="332582" y="1859428"/>
        <a:ext cx="5631211" cy="346292"/>
      </dsp:txXfrm>
    </dsp:sp>
    <dsp:sp modelId="{76FEF27D-7DF4-410C-8F1B-C5FE8476228B}">
      <dsp:nvSpPr>
        <dsp:cNvPr id="0" name=""/>
        <dsp:cNvSpPr/>
      </dsp:nvSpPr>
      <dsp:spPr>
        <a:xfrm>
          <a:off x="0" y="2622254"/>
          <a:ext cx="6276975" cy="3276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93B59B-517C-4403-BA7A-17285E2A6420}">
      <dsp:nvSpPr>
        <dsp:cNvPr id="0" name=""/>
        <dsp:cNvSpPr/>
      </dsp:nvSpPr>
      <dsp:spPr>
        <a:xfrm>
          <a:off x="313848" y="2430373"/>
          <a:ext cx="56686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ja-JP" altLang="en-US" sz="2000" b="1" kern="1200" noProof="0" dirty="0">
              <a:effectLst>
                <a:outerShdw blurRad="38100" dist="38100" dir="2700000" algn="tl">
                  <a:srgbClr val="000000"/>
                </a:outerShdw>
              </a:effectLst>
            </a:rPr>
            <a:t>神の力、神の知恵であるキリスト</a:t>
          </a:r>
          <a:endParaRPr lang="en-US" sz="2000" kern="1200" noProof="0" dirty="0">
            <a:effectLst>
              <a:outerShdw blurRad="38100" dist="38100" dir="2700000" algn="tl">
                <a:srgbClr val="000000"/>
              </a:outerShdw>
            </a:effectLst>
          </a:endParaRPr>
        </a:p>
      </dsp:txBody>
      <dsp:txXfrm>
        <a:off x="332582" y="2449107"/>
        <a:ext cx="563121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6DB2-780B-479A-93F6-916A2C3C0CE7}">
      <dsp:nvSpPr>
        <dsp:cNvPr id="0" name=""/>
        <dsp:cNvSpPr/>
      </dsp:nvSpPr>
      <dsp:spPr>
        <a:xfrm rot="10800000">
          <a:off x="-1" y="1453"/>
          <a:ext cx="5706480" cy="543257"/>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57150" rIns="106680" bIns="57150" numCol="1" spcCol="1270" anchor="t" anchorCtr="0">
          <a:noAutofit/>
        </a:bodyPr>
        <a:lstStyle/>
        <a:p>
          <a:pPr marL="0" lvl="0" indent="0" algn="ctr" defTabSz="666750">
            <a:lnSpc>
              <a:spcPts val="1900"/>
            </a:lnSpc>
            <a:spcBef>
              <a:spcPct val="0"/>
            </a:spcBef>
            <a:spcAft>
              <a:spcPct val="35000"/>
            </a:spcAft>
            <a:buNone/>
          </a:pPr>
          <a:r>
            <a:rPr kumimoji="1" lang="ja-JP" altLang="en-US" sz="1500" b="1" kern="1200" noProof="0" dirty="0">
              <a:latin typeface="+mn-ea"/>
              <a:ea typeface="+mn-ea"/>
            </a:rPr>
            <a:t>「十字架の言は、滅び行く者には愚かであるが、</a:t>
          </a:r>
          <a:r>
            <a:rPr kumimoji="1" lang="ja-JP" altLang="en-US" sz="1500" b="1" kern="1200" noProof="0">
              <a:latin typeface="+mn-ea"/>
              <a:ea typeface="+mn-ea"/>
            </a:rPr>
            <a:t>救に　　　あずかる</a:t>
          </a:r>
          <a:r>
            <a:rPr kumimoji="1" lang="ja-JP" altLang="en-US" sz="1500" b="1" kern="1200" noProof="0" dirty="0">
              <a:latin typeface="+mn-ea"/>
              <a:ea typeface="+mn-ea"/>
            </a:rPr>
            <a:t>わたしたちには、神の力である。」</a:t>
          </a:r>
          <a:r>
            <a:rPr lang="en-US" sz="1500" b="1" kern="1200" noProof="0" dirty="0">
              <a:latin typeface="+mn-ea"/>
              <a:ea typeface="+mn-ea"/>
            </a:rPr>
            <a:t> (1 </a:t>
          </a:r>
          <a:r>
            <a:rPr lang="ja-JP" altLang="en-US" sz="1500" b="1" kern="1200" noProof="0" dirty="0">
              <a:latin typeface="+mn-ea"/>
              <a:ea typeface="+mn-ea"/>
            </a:rPr>
            <a:t>コリ</a:t>
          </a:r>
          <a:r>
            <a:rPr lang="en-US" sz="1500" b="1" kern="1200" noProof="0" dirty="0">
              <a:latin typeface="+mn-ea"/>
              <a:ea typeface="+mn-ea"/>
            </a:rPr>
            <a:t> 1:18)</a:t>
          </a:r>
          <a:endParaRPr lang="en-US" sz="1500" kern="1200" noProof="0" dirty="0">
            <a:latin typeface="+mn-ea"/>
            <a:ea typeface="+mn-ea"/>
          </a:endParaRPr>
        </a:p>
      </dsp:txBody>
      <dsp:txXfrm rot="10800000">
        <a:off x="135813" y="1453"/>
        <a:ext cx="5570666" cy="543257"/>
      </dsp:txXfrm>
    </dsp:sp>
    <dsp:sp modelId="{7942F575-A43E-45B0-9800-AD4DDCBA2EBD}">
      <dsp:nvSpPr>
        <dsp:cNvPr id="0" name=""/>
        <dsp:cNvSpPr/>
      </dsp:nvSpPr>
      <dsp:spPr>
        <a:xfrm>
          <a:off x="0" y="97213"/>
          <a:ext cx="351737" cy="351737"/>
        </a:xfrm>
        <a:prstGeom prst="flowChartSummingJunction">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E3A5DC8-0140-44E1-AF6E-2C9A0D87983B}">
      <dsp:nvSpPr>
        <dsp:cNvPr id="0" name=""/>
        <dsp:cNvSpPr/>
      </dsp:nvSpPr>
      <dsp:spPr>
        <a:xfrm rot="10800000">
          <a:off x="-1" y="706878"/>
          <a:ext cx="5706480" cy="543257"/>
        </a:xfrm>
        <a:prstGeom prst="homePlate">
          <a:avLst/>
        </a:prstGeom>
        <a:gradFill rotWithShape="0">
          <a:gsLst>
            <a:gs pos="0">
              <a:schemeClr val="accent3">
                <a:hueOff val="-2999999"/>
                <a:satOff val="0"/>
                <a:lumOff val="-7500"/>
                <a:alphaOff val="0"/>
                <a:lumMod val="110000"/>
                <a:satMod val="105000"/>
                <a:tint val="67000"/>
              </a:schemeClr>
            </a:gs>
            <a:gs pos="50000">
              <a:schemeClr val="accent3">
                <a:hueOff val="-2999999"/>
                <a:satOff val="0"/>
                <a:lumOff val="-7500"/>
                <a:alphaOff val="0"/>
                <a:lumMod val="105000"/>
                <a:satMod val="103000"/>
                <a:tint val="73000"/>
              </a:schemeClr>
            </a:gs>
            <a:gs pos="100000">
              <a:schemeClr val="accent3">
                <a:hueOff val="-2999999"/>
                <a:satOff val="0"/>
                <a:lumOff val="-7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t" anchorCtr="0">
          <a:noAutofit/>
        </a:bodyPr>
        <a:lstStyle/>
        <a:p>
          <a:pPr marL="0" lvl="0" indent="0" algn="ctr" defTabSz="800100">
            <a:lnSpc>
              <a:spcPts val="1900"/>
            </a:lnSpc>
            <a:spcBef>
              <a:spcPct val="0"/>
            </a:spcBef>
            <a:spcAft>
              <a:spcPct val="35000"/>
            </a:spcAft>
            <a:buNone/>
          </a:pPr>
          <a:r>
            <a:rPr kumimoji="1" lang="ja-JP" altLang="en-US" sz="1800" b="1" kern="1200" noProof="0" dirty="0">
              <a:latin typeface="+mn-ea"/>
              <a:ea typeface="+mn-ea"/>
            </a:rPr>
            <a:t>「神は、宣教という愚かさを通して、信じる者　たちを救うことを喜ばれた」</a:t>
          </a:r>
          <a:r>
            <a:rPr lang="en-US" sz="1800" b="1" kern="1200" noProof="0" dirty="0">
              <a:latin typeface="+mn-ea"/>
              <a:ea typeface="+mn-ea"/>
            </a:rPr>
            <a:t> (1 </a:t>
          </a:r>
          <a:r>
            <a:rPr lang="ja-JP" altLang="en-US" sz="1800" b="1" kern="1200" noProof="0" dirty="0">
              <a:latin typeface="+mn-ea"/>
              <a:ea typeface="+mn-ea"/>
            </a:rPr>
            <a:t>コリ</a:t>
          </a:r>
          <a:r>
            <a:rPr lang="en-US" sz="1800" b="1" kern="1200" noProof="0" dirty="0">
              <a:latin typeface="+mn-ea"/>
              <a:ea typeface="+mn-ea"/>
            </a:rPr>
            <a:t> 1:21)</a:t>
          </a:r>
          <a:endParaRPr lang="en-US" sz="1800" kern="1200" noProof="0" dirty="0">
            <a:latin typeface="+mn-ea"/>
            <a:ea typeface="+mn-ea"/>
          </a:endParaRPr>
        </a:p>
      </dsp:txBody>
      <dsp:txXfrm rot="10800000">
        <a:off x="135813" y="706878"/>
        <a:ext cx="5570666" cy="543257"/>
      </dsp:txXfrm>
    </dsp:sp>
    <dsp:sp modelId="{AACB4B34-B920-43F8-A145-6153CD808008}">
      <dsp:nvSpPr>
        <dsp:cNvPr id="0" name=""/>
        <dsp:cNvSpPr/>
      </dsp:nvSpPr>
      <dsp:spPr>
        <a:xfrm>
          <a:off x="0" y="802638"/>
          <a:ext cx="351737" cy="351737"/>
        </a:xfrm>
        <a:prstGeom prst="flowChartSummingJunction">
          <a:avLst/>
        </a:prstGeom>
        <a:solidFill>
          <a:schemeClr val="accent3">
            <a:tint val="50000"/>
            <a:hueOff val="-3075058"/>
            <a:satOff val="-12972"/>
            <a:lumOff val="-1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CC43C6AB-8D5F-452C-A005-7F1D104D5CA4}">
      <dsp:nvSpPr>
        <dsp:cNvPr id="0" name=""/>
        <dsp:cNvSpPr/>
      </dsp:nvSpPr>
      <dsp:spPr>
        <a:xfrm rot="10800000">
          <a:off x="-1" y="1498229"/>
          <a:ext cx="5706480" cy="543257"/>
        </a:xfrm>
        <a:prstGeom prst="homePlate">
          <a:avLst/>
        </a:prstGeom>
        <a:gradFill rotWithShape="0">
          <a:gsLst>
            <a:gs pos="0">
              <a:schemeClr val="accent3">
                <a:hueOff val="-5999998"/>
                <a:satOff val="0"/>
                <a:lumOff val="-15000"/>
                <a:alphaOff val="0"/>
                <a:lumMod val="110000"/>
                <a:satMod val="105000"/>
                <a:tint val="67000"/>
              </a:schemeClr>
            </a:gs>
            <a:gs pos="50000">
              <a:schemeClr val="accent3">
                <a:hueOff val="-5999998"/>
                <a:satOff val="0"/>
                <a:lumOff val="-15000"/>
                <a:alphaOff val="0"/>
                <a:lumMod val="105000"/>
                <a:satMod val="103000"/>
                <a:tint val="73000"/>
              </a:schemeClr>
            </a:gs>
            <a:gs pos="100000">
              <a:schemeClr val="accent3">
                <a:hueOff val="-5999998"/>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t" anchorCtr="0">
          <a:noAutofit/>
        </a:bodyPr>
        <a:lstStyle/>
        <a:p>
          <a:pPr marL="0" lvl="0" indent="0" algn="ctr" defTabSz="800100">
            <a:lnSpc>
              <a:spcPts val="1900"/>
            </a:lnSpc>
            <a:spcBef>
              <a:spcPct val="0"/>
            </a:spcBef>
            <a:spcAft>
              <a:spcPct val="35000"/>
            </a:spcAft>
            <a:buNone/>
          </a:pPr>
          <a:r>
            <a:rPr kumimoji="1" lang="ja-JP" altLang="en-US" sz="1800" b="1" kern="1200" noProof="0" dirty="0">
              <a:latin typeface="+mn-ea"/>
              <a:ea typeface="+mn-ea"/>
            </a:rPr>
            <a:t>「十字架につけられたキリストは、・・・異邦人にとっては愚かである」（</a:t>
          </a:r>
          <a:r>
            <a:rPr kumimoji="1" lang="en-US" altLang="ja-JP" sz="1800" b="1" kern="1200" noProof="0" dirty="0">
              <a:latin typeface="+mn-ea"/>
              <a:ea typeface="+mn-ea"/>
            </a:rPr>
            <a:t>1</a:t>
          </a:r>
          <a:r>
            <a:rPr kumimoji="1" lang="ja-JP" altLang="en-US" sz="1800" b="1" kern="1200" noProof="0" dirty="0">
              <a:latin typeface="+mn-ea"/>
              <a:ea typeface="+mn-ea"/>
            </a:rPr>
            <a:t>コリ </a:t>
          </a:r>
          <a:r>
            <a:rPr kumimoji="1" lang="en-US" altLang="ja-JP" sz="1800" b="1" kern="1200" noProof="0" dirty="0">
              <a:latin typeface="+mn-ea"/>
              <a:ea typeface="+mn-ea"/>
            </a:rPr>
            <a:t>1:23</a:t>
          </a:r>
          <a:r>
            <a:rPr kumimoji="1" lang="ja-JP" altLang="en-US" sz="1800" b="1" kern="1200" noProof="0" dirty="0">
              <a:latin typeface="+mn-ea"/>
              <a:ea typeface="+mn-ea"/>
            </a:rPr>
            <a:t>）</a:t>
          </a:r>
          <a:endParaRPr lang="en-US" sz="1800" kern="1200" noProof="0" dirty="0">
            <a:latin typeface="+mn-ea"/>
            <a:ea typeface="+mn-ea"/>
          </a:endParaRPr>
        </a:p>
      </dsp:txBody>
      <dsp:txXfrm rot="10800000">
        <a:off x="135813" y="1498229"/>
        <a:ext cx="5570666" cy="543257"/>
      </dsp:txXfrm>
    </dsp:sp>
    <dsp:sp modelId="{39D982C7-D34F-432B-B9F2-59999BDDC9C0}">
      <dsp:nvSpPr>
        <dsp:cNvPr id="0" name=""/>
        <dsp:cNvSpPr/>
      </dsp:nvSpPr>
      <dsp:spPr>
        <a:xfrm>
          <a:off x="0" y="1508062"/>
          <a:ext cx="351737" cy="351737"/>
        </a:xfrm>
        <a:prstGeom prst="flowChartSummingJunction">
          <a:avLst/>
        </a:prstGeom>
        <a:solidFill>
          <a:schemeClr val="accent3">
            <a:tint val="50000"/>
            <a:hueOff val="-6150115"/>
            <a:satOff val="-25944"/>
            <a:lumOff val="-337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17DDA5E7-A296-453C-B22E-16D7DF436E04}">
      <dsp:nvSpPr>
        <dsp:cNvPr id="0" name=""/>
        <dsp:cNvSpPr/>
      </dsp:nvSpPr>
      <dsp:spPr>
        <a:xfrm rot="10800000">
          <a:off x="-1" y="2117726"/>
          <a:ext cx="5706480" cy="791961"/>
        </a:xfrm>
        <a:prstGeom prst="homePlate">
          <a:avLst/>
        </a:prstGeom>
        <a:gradFill rotWithShape="0">
          <a:gsLst>
            <a:gs pos="0">
              <a:schemeClr val="accent3">
                <a:hueOff val="-8999997"/>
                <a:satOff val="0"/>
                <a:lumOff val="-22500"/>
                <a:alphaOff val="0"/>
                <a:lumMod val="110000"/>
                <a:satMod val="105000"/>
                <a:tint val="67000"/>
              </a:schemeClr>
            </a:gs>
            <a:gs pos="50000">
              <a:schemeClr val="accent3">
                <a:hueOff val="-8999997"/>
                <a:satOff val="0"/>
                <a:lumOff val="-22500"/>
                <a:alphaOff val="0"/>
                <a:lumMod val="105000"/>
                <a:satMod val="103000"/>
                <a:tint val="73000"/>
              </a:schemeClr>
            </a:gs>
            <a:gs pos="100000">
              <a:schemeClr val="accent3">
                <a:hueOff val="-8999997"/>
                <a:satOff val="0"/>
                <a:lumOff val="-22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ts val="1900"/>
            </a:lnSpc>
            <a:spcBef>
              <a:spcPct val="0"/>
            </a:spcBef>
            <a:spcAft>
              <a:spcPct val="35000"/>
            </a:spcAft>
            <a:buNone/>
          </a:pPr>
          <a:r>
            <a:rPr kumimoji="1" lang="ja-JP" altLang="en-US" sz="1800" b="1" kern="1200" noProof="0" dirty="0">
              <a:latin typeface="+mn-ea"/>
              <a:ea typeface="+mn-ea"/>
            </a:rPr>
            <a:t>「肉に属する者にとっては</a:t>
          </a:r>
          <a:r>
            <a:rPr kumimoji="1" lang="en-US" altLang="ja-JP" sz="1800" b="1" kern="1200" noProof="0" dirty="0">
              <a:latin typeface="+mn-ea"/>
              <a:ea typeface="+mn-ea"/>
            </a:rPr>
            <a:t>……</a:t>
          </a:r>
          <a:r>
            <a:rPr kumimoji="1" lang="ja-JP" altLang="en-US" sz="1800" b="1" kern="1200" noProof="0" dirty="0">
              <a:latin typeface="+mn-ea"/>
              <a:ea typeface="+mn-ea"/>
            </a:rPr>
            <a:t>神の御霊のことは</a:t>
          </a:r>
          <a:r>
            <a:rPr kumimoji="1" lang="en-US" altLang="ja-JP" sz="1800" b="1" kern="1200" noProof="0" dirty="0">
              <a:latin typeface="+mn-ea"/>
              <a:ea typeface="+mn-ea"/>
            </a:rPr>
            <a:t>……</a:t>
          </a:r>
          <a:r>
            <a:rPr kumimoji="1" lang="ja-JP" altLang="en-US" sz="1800" b="1" kern="1200" noProof="0" dirty="0">
              <a:latin typeface="+mn-ea"/>
              <a:ea typeface="+mn-ea"/>
            </a:rPr>
            <a:t>愚かなことである」（</a:t>
          </a:r>
          <a:r>
            <a:rPr kumimoji="1" lang="en-US" altLang="ja-JP" sz="1800" b="1" kern="1200" noProof="0" dirty="0">
              <a:latin typeface="+mn-ea"/>
              <a:ea typeface="+mn-ea"/>
            </a:rPr>
            <a:t>1</a:t>
          </a:r>
          <a:r>
            <a:rPr kumimoji="1" lang="ja-JP" altLang="en-US" sz="1800" b="1" kern="1200" noProof="0" dirty="0">
              <a:latin typeface="+mn-ea"/>
              <a:ea typeface="+mn-ea"/>
            </a:rPr>
            <a:t>コリ </a:t>
          </a:r>
          <a:r>
            <a:rPr kumimoji="1" lang="en-US" altLang="ja-JP" sz="1800" b="1" kern="1200" noProof="0" dirty="0">
              <a:latin typeface="+mn-ea"/>
              <a:ea typeface="+mn-ea"/>
            </a:rPr>
            <a:t>2:14</a:t>
          </a:r>
          <a:r>
            <a:rPr kumimoji="1" lang="ja-JP" altLang="en-US" sz="1800" b="1" kern="1200" noProof="0" dirty="0">
              <a:latin typeface="+mn-ea"/>
              <a:ea typeface="+mn-ea"/>
            </a:rPr>
            <a:t>）</a:t>
          </a:r>
        </a:p>
      </dsp:txBody>
      <dsp:txXfrm rot="10800000">
        <a:off x="197989" y="2117726"/>
        <a:ext cx="5508490" cy="791961"/>
      </dsp:txXfrm>
    </dsp:sp>
    <dsp:sp modelId="{66A9998C-B03C-4000-A764-1A37BBE8B347}">
      <dsp:nvSpPr>
        <dsp:cNvPr id="0" name=""/>
        <dsp:cNvSpPr/>
      </dsp:nvSpPr>
      <dsp:spPr>
        <a:xfrm>
          <a:off x="0" y="2337838"/>
          <a:ext cx="351737" cy="351737"/>
        </a:xfrm>
        <a:prstGeom prst="flowChartSummingJunction">
          <a:avLst/>
        </a:prstGeom>
        <a:solidFill>
          <a:schemeClr val="accent3">
            <a:tint val="50000"/>
            <a:hueOff val="-9225173"/>
            <a:satOff val="-38916"/>
            <a:lumOff val="-505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1B7DA58-EBFC-48BA-9C53-ECFBB0260672}">
      <dsp:nvSpPr>
        <dsp:cNvPr id="0" name=""/>
        <dsp:cNvSpPr/>
      </dsp:nvSpPr>
      <dsp:spPr>
        <a:xfrm rot="10800000">
          <a:off x="-1" y="3071854"/>
          <a:ext cx="5706480" cy="543257"/>
        </a:xfrm>
        <a:prstGeom prst="homePlate">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t" anchorCtr="0">
          <a:noAutofit/>
        </a:bodyPr>
        <a:lstStyle/>
        <a:p>
          <a:pPr marL="0" lvl="0" indent="0" algn="ctr" defTabSz="800100">
            <a:lnSpc>
              <a:spcPts val="1900"/>
            </a:lnSpc>
            <a:spcBef>
              <a:spcPct val="0"/>
            </a:spcBef>
            <a:spcAft>
              <a:spcPct val="35000"/>
            </a:spcAft>
            <a:buNone/>
          </a:pPr>
          <a:r>
            <a:rPr kumimoji="1" lang="ja-JP" altLang="en-US" sz="1800" b="1" kern="1200" noProof="0" dirty="0">
              <a:latin typeface="+mn-ea"/>
              <a:ea typeface="+mn-ea"/>
            </a:rPr>
            <a:t>「この世の知恵は、神の目には愚かさに              過ぎない」（</a:t>
          </a:r>
          <a:r>
            <a:rPr kumimoji="1" lang="en-US" altLang="ja-JP" sz="1800" b="1" kern="1200" noProof="0" dirty="0">
              <a:latin typeface="+mn-ea"/>
              <a:ea typeface="+mn-ea"/>
            </a:rPr>
            <a:t>1</a:t>
          </a:r>
          <a:r>
            <a:rPr kumimoji="1" lang="ja-JP" altLang="en-US" sz="1800" b="1" kern="1200" noProof="0" dirty="0">
              <a:latin typeface="+mn-ea"/>
              <a:ea typeface="+mn-ea"/>
            </a:rPr>
            <a:t>コリ </a:t>
          </a:r>
          <a:r>
            <a:rPr kumimoji="1" lang="en-US" altLang="ja-JP" sz="1800" b="1" kern="1200" noProof="0" dirty="0">
              <a:latin typeface="+mn-ea"/>
              <a:ea typeface="+mn-ea"/>
            </a:rPr>
            <a:t>3:19</a:t>
          </a:r>
          <a:r>
            <a:rPr kumimoji="1" lang="ja-JP" altLang="en-US" sz="1800" b="1" kern="1200" noProof="0" dirty="0">
              <a:latin typeface="+mn-ea"/>
              <a:ea typeface="+mn-ea"/>
            </a:rPr>
            <a:t>）</a:t>
          </a:r>
        </a:p>
      </dsp:txBody>
      <dsp:txXfrm rot="10800000">
        <a:off x="135813" y="3071854"/>
        <a:ext cx="5570666" cy="543257"/>
      </dsp:txXfrm>
    </dsp:sp>
    <dsp:sp modelId="{B7F53545-1615-4EC4-91E7-460EA1C6E685}">
      <dsp:nvSpPr>
        <dsp:cNvPr id="0" name=""/>
        <dsp:cNvSpPr/>
      </dsp:nvSpPr>
      <dsp:spPr>
        <a:xfrm>
          <a:off x="0" y="3167614"/>
          <a:ext cx="351737" cy="351737"/>
        </a:xfrm>
        <a:prstGeom prst="flowChartSummingJunction">
          <a:avLst/>
        </a:prstGeom>
        <a:solidFill>
          <a:schemeClr val="accent3">
            <a:tint val="50000"/>
            <a:hueOff val="-12300231"/>
            <a:satOff val="-51888"/>
            <a:lumOff val="-674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5423-44C2-4264-A302-7EF7C470D129}">
      <dsp:nvSpPr>
        <dsp:cNvPr id="0" name=""/>
        <dsp:cNvSpPr/>
      </dsp:nvSpPr>
      <dsp: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054C57-80EB-438A-B34F-C43C140D9487}">
      <dsp:nvSpPr>
        <dsp:cNvPr id="0" name=""/>
        <dsp:cNvSpPr/>
      </dsp:nvSpPr>
      <dsp:spPr>
        <a:xfrm>
          <a:off x="1357" y="626537"/>
          <a:ext cx="180128" cy="180128"/>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A699E0-4414-4A67-A2ED-2C550AF981F1}">
      <dsp:nvSpPr>
        <dsp:cNvPr id="0" name=""/>
        <dsp:cNvSpPr/>
      </dsp:nvSpPr>
      <dsp:spPr>
        <a:xfrm>
          <a:off x="1357" y="0"/>
          <a:ext cx="2451943" cy="518202"/>
        </a:xfrm>
        <a:prstGeom prst="rect">
          <a:avLst/>
        </a:prstGeom>
        <a:solidFill>
          <a:schemeClr val="accent3">
            <a:lumMod val="20000"/>
            <a:lumOff val="80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noProof="0" dirty="0">
              <a:solidFill>
                <a:prstClr val="black">
                  <a:hueOff val="0"/>
                  <a:satOff val="0"/>
                  <a:lumOff val="0"/>
                  <a:alphaOff val="0"/>
                </a:prstClr>
              </a:solidFill>
              <a:latin typeface="Aptos" panose="02110004020202020204"/>
              <a:ea typeface="+mn-ea"/>
              <a:cs typeface="+mn-cs"/>
            </a:rPr>
            <a:t>人間の最悪の側面</a:t>
          </a:r>
        </a:p>
      </dsp:txBody>
      <dsp:txXfrm>
        <a:off x="1357" y="0"/>
        <a:ext cx="2451943" cy="518202"/>
      </dsp:txXfrm>
    </dsp:sp>
    <dsp:sp modelId="{E7F4D5B1-82DC-4F0B-ACA5-D713CF6E241B}">
      <dsp:nvSpPr>
        <dsp:cNvPr id="0" name=""/>
        <dsp:cNvSpPr/>
      </dsp:nvSpPr>
      <dsp:spPr>
        <a:xfrm>
          <a:off x="1357" y="1046412"/>
          <a:ext cx="180124" cy="180124"/>
        </a:xfrm>
        <a:prstGeom prst="rect">
          <a:avLst/>
        </a:prstGeom>
        <a:solidFill>
          <a:schemeClr val="tx2"/>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55E25E-6589-42EB-8782-7DD0B8C5DA7C}">
      <dsp:nvSpPr>
        <dsp:cNvPr id="0" name=""/>
        <dsp:cNvSpPr/>
      </dsp:nvSpPr>
      <dsp:spPr>
        <a:xfrm>
          <a:off x="17299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noProof="0" dirty="0"/>
            <a:t>狂気</a:t>
          </a:r>
        </a:p>
      </dsp:txBody>
      <dsp:txXfrm>
        <a:off x="172994" y="926539"/>
        <a:ext cx="2280307" cy="419869"/>
      </dsp:txXfrm>
    </dsp:sp>
    <dsp:sp modelId="{624BCA84-C5C0-415E-B6C0-97F62AE55C75}">
      <dsp:nvSpPr>
        <dsp:cNvPr id="0" name=""/>
        <dsp:cNvSpPr/>
      </dsp:nvSpPr>
      <dsp:spPr>
        <a:xfrm>
          <a:off x="1357" y="1466282"/>
          <a:ext cx="180124" cy="180124"/>
        </a:xfrm>
        <a:prstGeom prst="rect">
          <a:avLst/>
        </a:prstGeom>
        <a:solidFill>
          <a:srgbClr val="544129"/>
        </a:solidFill>
        <a:ln w="12700" cap="flat" cmpd="sng" algn="ctr">
          <a:solidFill>
            <a:schemeClr val="accent5">
              <a:hueOff val="527405"/>
              <a:satOff val="1442"/>
              <a:lumOff val="-24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74D64D-EFC1-45D8-8781-FC41040FE639}">
      <dsp:nvSpPr>
        <dsp:cNvPr id="0" name=""/>
        <dsp:cNvSpPr/>
      </dsp:nvSpPr>
      <dsp:spPr>
        <a:xfrm>
          <a:off x="17299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noProof="0" dirty="0"/>
            <a:t>拒絶</a:t>
          </a:r>
        </a:p>
      </dsp:txBody>
      <dsp:txXfrm>
        <a:off x="172994" y="1346409"/>
        <a:ext cx="2280307" cy="419869"/>
      </dsp:txXfrm>
    </dsp:sp>
    <dsp:sp modelId="{64D44CB1-1FF9-4750-A98F-13AC660D37EC}">
      <dsp:nvSpPr>
        <dsp:cNvPr id="0" name=""/>
        <dsp:cNvSpPr/>
      </dsp:nvSpPr>
      <dsp:spPr>
        <a:xfrm>
          <a:off x="1357" y="1886152"/>
          <a:ext cx="180124" cy="180124"/>
        </a:xfrm>
        <a:prstGeom prst="rect">
          <a:avLst/>
        </a:prstGeom>
        <a:solidFill>
          <a:schemeClr val="accent1"/>
        </a:solidFill>
        <a:ln w="12700" cap="flat" cmpd="sng" algn="ctr">
          <a:solidFill>
            <a:schemeClr val="accent5">
              <a:hueOff val="1054810"/>
              <a:satOff val="2883"/>
              <a:lumOff val="-493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D8779-5EB0-4067-9185-686BE8D30EAF}">
      <dsp:nvSpPr>
        <dsp:cNvPr id="0" name=""/>
        <dsp:cNvSpPr/>
      </dsp:nvSpPr>
      <dsp:spPr>
        <a:xfrm>
          <a:off x="17299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noProof="0" dirty="0"/>
            <a:t>自滅</a:t>
          </a:r>
        </a:p>
      </dsp:txBody>
      <dsp:txXfrm>
        <a:off x="172994" y="1766279"/>
        <a:ext cx="2280307" cy="419869"/>
      </dsp:txXfrm>
    </dsp:sp>
    <dsp:sp modelId="{6CEFD66E-15EA-4CD8-AE74-B025AB01603D}">
      <dsp:nvSpPr>
        <dsp:cNvPr id="0" name=""/>
        <dsp:cNvSpPr/>
      </dsp:nvSpPr>
      <dsp:spPr>
        <a:xfrm>
          <a:off x="1357" y="2306021"/>
          <a:ext cx="180124" cy="180124"/>
        </a:xfrm>
        <a:prstGeom prst="rect">
          <a:avLst/>
        </a:prstGeom>
        <a:solidFill>
          <a:schemeClr val="accent5"/>
        </a:solidFill>
        <a:ln w="12700" cap="flat" cmpd="sng" algn="ctr">
          <a:solidFill>
            <a:schemeClr val="accent5">
              <a:hueOff val="1582215"/>
              <a:satOff val="4325"/>
              <a:lumOff val="-739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C810CF-DF91-406E-8049-7EEBFBD90EA0}">
      <dsp:nvSpPr>
        <dsp:cNvPr id="0" name=""/>
        <dsp:cNvSpPr/>
      </dsp:nvSpPr>
      <dsp:spPr>
        <a:xfrm>
          <a:off x="17299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noProof="0" dirty="0"/>
            <a:t>破滅</a:t>
          </a:r>
        </a:p>
      </dsp:txBody>
      <dsp:txXfrm>
        <a:off x="172994" y="2186149"/>
        <a:ext cx="2280307" cy="419869"/>
      </dsp:txXfrm>
    </dsp:sp>
    <dsp:sp modelId="{CB2A4995-A82B-416F-B79D-8E1A18C51C4A}">
      <dsp:nvSpPr>
        <dsp:cNvPr id="0" name=""/>
        <dsp:cNvSpPr/>
      </dsp:nvSpPr>
      <dsp: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56CA16-32BB-49FB-9DE5-A02DCEC73B4A}">
      <dsp:nvSpPr>
        <dsp:cNvPr id="0" name=""/>
        <dsp:cNvSpPr/>
      </dsp:nvSpPr>
      <dsp:spPr>
        <a:xfrm>
          <a:off x="2575898" y="626537"/>
          <a:ext cx="180128" cy="180128"/>
        </a:xfrm>
        <a:prstGeom prst="rect">
          <a:avLst/>
        </a:prstGeom>
        <a:solidFill>
          <a:schemeClr val="lt1">
            <a:alpha val="90000"/>
            <a:hueOff val="0"/>
            <a:satOff val="0"/>
            <a:lumOff val="0"/>
            <a:alphaOff val="0"/>
          </a:schemeClr>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B4CEB-B787-4526-BAA1-E839B6A035AE}">
      <dsp:nvSpPr>
        <dsp:cNvPr id="0" name=""/>
        <dsp:cNvSpPr/>
      </dsp:nvSpPr>
      <dsp:spPr>
        <a:xfrm>
          <a:off x="2575898" y="0"/>
          <a:ext cx="2451943" cy="518202"/>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noProof="0" dirty="0">
              <a:solidFill>
                <a:prstClr val="black">
                  <a:hueOff val="0"/>
                  <a:satOff val="0"/>
                  <a:lumOff val="0"/>
                  <a:alphaOff val="0"/>
                </a:prstClr>
              </a:solidFill>
              <a:latin typeface="Aptos" panose="02110004020202020204"/>
              <a:ea typeface="+mn-ea"/>
              <a:cs typeface="+mn-cs"/>
            </a:rPr>
            <a:t>神の最善</a:t>
          </a:r>
        </a:p>
      </dsp:txBody>
      <dsp:txXfrm>
        <a:off x="2575898" y="0"/>
        <a:ext cx="2451943" cy="518202"/>
      </dsp:txXfrm>
    </dsp:sp>
    <dsp:sp modelId="{7583F063-1618-47DD-A04B-F94D883543E6}">
      <dsp:nvSpPr>
        <dsp:cNvPr id="0" name=""/>
        <dsp:cNvSpPr/>
      </dsp:nvSpPr>
      <dsp:spPr>
        <a:xfrm>
          <a:off x="2575898" y="1046412"/>
          <a:ext cx="180124" cy="180124"/>
        </a:xfrm>
        <a:prstGeom prst="rect">
          <a:avLst/>
        </a:prstGeom>
        <a:solidFill>
          <a:schemeClr val="accent4"/>
        </a:solidFill>
        <a:ln w="12700" cap="flat" cmpd="sng" algn="ctr">
          <a:solidFill>
            <a:schemeClr val="accent5">
              <a:hueOff val="2109620"/>
              <a:satOff val="5767"/>
              <a:lumOff val="-98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4ED567-9FC9-480B-8EBA-D46A8A65E250}">
      <dsp:nvSpPr>
        <dsp:cNvPr id="0" name=""/>
        <dsp:cNvSpPr/>
      </dsp:nvSpPr>
      <dsp:spPr>
        <a:xfrm>
          <a:off x="274753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ja-JP" altLang="en-US" sz="2000" b="1" kern="1200" noProof="0" dirty="0"/>
            <a:t>力</a:t>
          </a:r>
          <a:endParaRPr lang="en-US" sz="2000" b="1" kern="1200" noProof="0" dirty="0"/>
        </a:p>
      </dsp:txBody>
      <dsp:txXfrm>
        <a:off x="2747534" y="926539"/>
        <a:ext cx="2280307" cy="419869"/>
      </dsp:txXfrm>
    </dsp:sp>
    <dsp:sp modelId="{5221AC91-1EF6-4389-88EE-440942929C89}">
      <dsp:nvSpPr>
        <dsp:cNvPr id="0" name=""/>
        <dsp:cNvSpPr/>
      </dsp:nvSpPr>
      <dsp:spPr>
        <a:xfrm>
          <a:off x="2575898" y="1466282"/>
          <a:ext cx="180124" cy="180124"/>
        </a:xfrm>
        <a:prstGeom prst="rect">
          <a:avLst/>
        </a:prstGeom>
        <a:solidFill>
          <a:schemeClr val="accent2">
            <a:lumMod val="50000"/>
          </a:schemeClr>
        </a:solidFill>
        <a:ln w="12700" cap="flat" cmpd="sng" algn="ctr">
          <a:solidFill>
            <a:schemeClr val="accent5">
              <a:hueOff val="2637025"/>
              <a:satOff val="7209"/>
              <a:lumOff val="-1232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366680-1A73-4EC1-BE0E-97E7C81770C8}">
      <dsp:nvSpPr>
        <dsp:cNvPr id="0" name=""/>
        <dsp:cNvSpPr/>
      </dsp:nvSpPr>
      <dsp:spPr>
        <a:xfrm>
          <a:off x="274753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ja-JP" altLang="en-US" sz="2000" b="1" kern="1200" noProof="0" dirty="0"/>
            <a:t>受け入れ</a:t>
          </a:r>
          <a:endParaRPr lang="en-US" sz="2000" b="1" kern="1200" noProof="0" dirty="0"/>
        </a:p>
      </dsp:txBody>
      <dsp:txXfrm>
        <a:off x="2747534" y="1346409"/>
        <a:ext cx="2280307" cy="419869"/>
      </dsp:txXfrm>
    </dsp:sp>
    <dsp:sp modelId="{BC6AC961-8476-45B7-BC8A-0ABB721B8675}">
      <dsp:nvSpPr>
        <dsp:cNvPr id="0" name=""/>
        <dsp:cNvSpPr/>
      </dsp:nvSpPr>
      <dsp:spPr>
        <a:xfrm>
          <a:off x="2575898" y="1886152"/>
          <a:ext cx="180124" cy="180124"/>
        </a:xfrm>
        <a:prstGeom prst="rect">
          <a:avLst/>
        </a:prstGeom>
        <a:solidFill>
          <a:srgbClr val="993300"/>
        </a:solidFill>
        <a:ln w="12700" cap="flat" cmpd="sng" algn="ctr">
          <a:solidFill>
            <a:schemeClr val="accent5">
              <a:hueOff val="3164430"/>
              <a:satOff val="8650"/>
              <a:lumOff val="-147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1E779-013C-4C52-9034-8AECFD733C92}">
      <dsp:nvSpPr>
        <dsp:cNvPr id="0" name=""/>
        <dsp:cNvSpPr/>
      </dsp:nvSpPr>
      <dsp:spPr>
        <a:xfrm>
          <a:off x="274753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ja-JP" altLang="en-US" sz="2000" b="1" kern="1200" noProof="0" dirty="0"/>
            <a:t>赦し</a:t>
          </a:r>
          <a:endParaRPr lang="en-US" sz="2000" b="1" kern="1200" noProof="0" dirty="0"/>
        </a:p>
      </dsp:txBody>
      <dsp:txXfrm>
        <a:off x="2747534" y="1766279"/>
        <a:ext cx="2280307" cy="419869"/>
      </dsp:txXfrm>
    </dsp:sp>
    <dsp:sp modelId="{0D8C232F-F28D-400E-BD44-3E5B1752609C}">
      <dsp:nvSpPr>
        <dsp:cNvPr id="0" name=""/>
        <dsp:cNvSpPr/>
      </dsp:nvSpPr>
      <dsp:spPr>
        <a:xfrm>
          <a:off x="2575898" y="2306021"/>
          <a:ext cx="180124" cy="180124"/>
        </a:xfrm>
        <a:prstGeom prst="rect">
          <a:avLst/>
        </a:prstGeom>
        <a:solidFill>
          <a:schemeClr val="accent6"/>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0BD0E-C5B1-4DEA-B35C-22949A1BB124}">
      <dsp:nvSpPr>
        <dsp:cNvPr id="0" name=""/>
        <dsp:cNvSpPr/>
      </dsp:nvSpPr>
      <dsp:spPr>
        <a:xfrm>
          <a:off x="274753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ja-JP" altLang="en-US" sz="2000" b="1" kern="1200" noProof="0" dirty="0"/>
            <a:t>救い</a:t>
          </a:r>
          <a:endParaRPr lang="en-US" sz="2000" b="1" kern="1200" noProof="0" dirty="0"/>
        </a:p>
      </dsp:txBody>
      <dsp:txXfrm>
        <a:off x="2747534" y="2186149"/>
        <a:ext cx="2280307" cy="4198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419EF-C4E4-43B4-B9F2-0B3FD875A7D2}" type="datetimeFigureOut">
              <a:rPr kumimoji="1" lang="ja-JP" altLang="en-US" smtClean="0"/>
              <a:t>2026/7/11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E904C-E0FC-445A-9B71-AD8A03656D8C}" type="slidenum">
              <a:rPr kumimoji="1" lang="ja-JP" altLang="en-US" smtClean="0"/>
              <a:t>‹Nº›</a:t>
            </a:fld>
            <a:endParaRPr kumimoji="1" lang="ja-JP" altLang="en-US"/>
          </a:p>
        </p:txBody>
      </p:sp>
    </p:spTree>
    <p:extLst>
      <p:ext uri="{BB962C8B-B14F-4D97-AF65-F5344CB8AC3E}">
        <p14:creationId xmlns:p14="http://schemas.microsoft.com/office/powerpoint/2010/main" val="32873322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5E904C-E0FC-445A-9B71-AD8A03656D8C}" type="slidenum">
              <a:rPr kumimoji="1" lang="ja-JP" altLang="en-US" smtClean="0"/>
              <a:t>7</a:t>
            </a:fld>
            <a:endParaRPr kumimoji="1" lang="ja-JP" altLang="en-US"/>
          </a:p>
        </p:txBody>
      </p:sp>
    </p:spTree>
    <p:extLst>
      <p:ext uri="{BB962C8B-B14F-4D97-AF65-F5344CB8AC3E}">
        <p14:creationId xmlns:p14="http://schemas.microsoft.com/office/powerpoint/2010/main" val="2768284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AB72D-6D8B-4EF1-D4F1-B87B3A98DF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A1C8F6-56CB-99B1-6DCE-4A7DCC623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A5555E0-4477-A9C2-6733-05F566E063BD}"/>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5" name="Marcador de pie de página 4">
            <a:extLst>
              <a:ext uri="{FF2B5EF4-FFF2-40B4-BE49-F238E27FC236}">
                <a16:creationId xmlns:a16="http://schemas.microsoft.com/office/drawing/2014/main" id="{6EAC8D9F-E190-ED60-5DC0-D339871ADC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FA2BCC-6892-66F3-1A66-742A0B62919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8654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998DC-5366-EB69-7522-E10818CC899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38DEDCE-AFFC-7D6D-5255-26F4ADE32C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F1D9C3-D817-2C43-45D8-7AEDFC7381B6}"/>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5" name="Marcador de pie de página 4">
            <a:extLst>
              <a:ext uri="{FF2B5EF4-FFF2-40B4-BE49-F238E27FC236}">
                <a16:creationId xmlns:a16="http://schemas.microsoft.com/office/drawing/2014/main" id="{7CB7A24C-2106-6FCF-4E05-92A105483E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769995-A6A1-CB12-94BC-61C4415241B0}"/>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216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4B24A4-6744-C97B-B8A7-0CE90EA0DC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4B9F0D5-7CC2-DA64-BFEA-9AE65A8F2B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D16D9D-54D7-FE6C-8B49-840FFC2F3F93}"/>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5" name="Marcador de pie de página 4">
            <a:extLst>
              <a:ext uri="{FF2B5EF4-FFF2-40B4-BE49-F238E27FC236}">
                <a16:creationId xmlns:a16="http://schemas.microsoft.com/office/drawing/2014/main" id="{E6C2C1FF-FE72-F3FC-B440-393D9BD86A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3AF4B8-E519-5E22-5514-A3F3967C9D61}"/>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7545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091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345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5572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968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2373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02925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474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0006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E6325-3074-B398-B63C-64CDD3D49B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459794-AA28-4E0B-8327-456123E4C2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AE2298-22C0-EA0C-8F47-359121DA56BA}"/>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5" name="Marcador de pie de página 4">
            <a:extLst>
              <a:ext uri="{FF2B5EF4-FFF2-40B4-BE49-F238E27FC236}">
                <a16:creationId xmlns:a16="http://schemas.microsoft.com/office/drawing/2014/main" id="{A667FEB2-72C2-AA7E-110E-826D90FF10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3934EC-62B5-A48F-0FD3-ADB0E5CFCB7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5713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8103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232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3703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125D8-339A-F29F-F87B-B1C491B483A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427869-8CAB-813E-6546-04DAE02FE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32DA8CD-F558-4C71-8162-D20FAC15E4AE}"/>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5" name="Marcador de pie de página 4">
            <a:extLst>
              <a:ext uri="{FF2B5EF4-FFF2-40B4-BE49-F238E27FC236}">
                <a16:creationId xmlns:a16="http://schemas.microsoft.com/office/drawing/2014/main" id="{7ED5940A-ED91-B18E-DF9D-2F83B7CE5D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250576-5832-5E95-A8BE-BAB6DA6C565D}"/>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667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8E635-203C-50E2-5F95-C7D84F2304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0777FC-EC65-A306-E9B8-95CA92D8B8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F53E93-A15A-99CD-CBBF-12D1D4527A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CDF194-719C-FFA4-38C8-B73BA33D861B}"/>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6" name="Marcador de pie de página 5">
            <a:extLst>
              <a:ext uri="{FF2B5EF4-FFF2-40B4-BE49-F238E27FC236}">
                <a16:creationId xmlns:a16="http://schemas.microsoft.com/office/drawing/2014/main" id="{B7FD0BA0-364A-5177-44A3-524931A358D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B38396-A193-09A9-014A-87C3DD2E1D6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316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86194-708A-D576-03E4-AFC0759EF95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45D264-D4C7-5145-B013-4C7EB6052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9805B3-7140-DB79-8261-1E6B980326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52EDF00-4C1A-5C73-4699-792A58135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2BE5726-6BC4-6B1B-B8F8-184ECE490E1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EAA71D7-F3F2-BA8B-51B7-39CD3F7DFAF6}"/>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8" name="Marcador de pie de página 7">
            <a:extLst>
              <a:ext uri="{FF2B5EF4-FFF2-40B4-BE49-F238E27FC236}">
                <a16:creationId xmlns:a16="http://schemas.microsoft.com/office/drawing/2014/main" id="{150ACF5D-8601-43CC-3E3E-E7C791A89DF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CCE730B-0ACD-B459-5376-EBC691FB345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459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000AC-C0C6-8FD8-6C01-2B9E8CCFD13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9310403-B9E0-1003-F7A5-4410143F8DAD}"/>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4" name="Marcador de pie de página 3">
            <a:extLst>
              <a:ext uri="{FF2B5EF4-FFF2-40B4-BE49-F238E27FC236}">
                <a16:creationId xmlns:a16="http://schemas.microsoft.com/office/drawing/2014/main" id="{8DA4FC43-654F-0330-DA6A-A9294D11CF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D43912-FD5A-0ECF-6C49-B84B4718FE1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827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1CDED8-7741-EA96-1425-4FF1EF73D7B4}"/>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3" name="Marcador de pie de página 2">
            <a:extLst>
              <a:ext uri="{FF2B5EF4-FFF2-40B4-BE49-F238E27FC236}">
                <a16:creationId xmlns:a16="http://schemas.microsoft.com/office/drawing/2014/main" id="{B5B4EABA-FED9-F2D7-B1FA-76DB79775EE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4509B86-57CB-1FD0-D7C4-DA00569E70D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260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A4CDB-5895-42B6-A098-509984846F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29AF60-04A2-A256-36FF-CFC0CE531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EB22834-3DED-9140-9DE1-045F49237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90016E-9213-2DEC-CB4C-FA04ACE59AAA}"/>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6" name="Marcador de pie de página 5">
            <a:extLst>
              <a:ext uri="{FF2B5EF4-FFF2-40B4-BE49-F238E27FC236}">
                <a16:creationId xmlns:a16="http://schemas.microsoft.com/office/drawing/2014/main" id="{CC3B91C8-7593-E210-C2BD-FCB981BF2F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F43F72-4419-E589-37E3-EC0C7ECC9EAA}"/>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96378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51396-B0C5-ED79-976C-C99C7B9F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ED5921-F5C4-889A-9642-58F8C766A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F2244E0-1DF5-2365-FC99-630298B4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6EA95C-8571-A269-7326-BD9AEB75FDA5}"/>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6" name="Marcador de pie de página 5">
            <a:extLst>
              <a:ext uri="{FF2B5EF4-FFF2-40B4-BE49-F238E27FC236}">
                <a16:creationId xmlns:a16="http://schemas.microsoft.com/office/drawing/2014/main" id="{84E6EEF9-7D9E-E59E-5BC7-41430D1E47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C3BDB1-E9ED-729D-8477-5422C4DE222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62687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8E0242-3345-4DB9-7D3C-B3A5A6206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50785E-11ED-D5AB-CC4D-889FF33AB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F7F1E3F-BBDB-D2DF-C148-40875AC24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36A9A-C1B2-4083-96B6-2345E0454A27}" type="datetimeFigureOut">
              <a:rPr lang="es-ES" smtClean="0"/>
              <a:t>11/07/2026</a:t>
            </a:fld>
            <a:endParaRPr lang="es-ES"/>
          </a:p>
        </p:txBody>
      </p:sp>
      <p:sp>
        <p:nvSpPr>
          <p:cNvPr id="5" name="Marcador de pie de página 4">
            <a:extLst>
              <a:ext uri="{FF2B5EF4-FFF2-40B4-BE49-F238E27FC236}">
                <a16:creationId xmlns:a16="http://schemas.microsoft.com/office/drawing/2014/main" id="{5429EA4D-2590-4909-83AF-37E84D7EF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CF0DDF8-FDE9-9F20-6DC7-4651AA254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081371-0CA0-452E-9507-DE8FDC365E49}" type="slidenum">
              <a:rPr lang="es-ES" smtClean="0"/>
              <a:t>‹Nº›</a:t>
            </a:fld>
            <a:endParaRPr lang="es-ES"/>
          </a:p>
        </p:txBody>
      </p:sp>
    </p:spTree>
    <p:extLst>
      <p:ext uri="{BB962C8B-B14F-4D97-AF65-F5344CB8AC3E}">
        <p14:creationId xmlns:p14="http://schemas.microsoft.com/office/powerpoint/2010/main" val="474153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424223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3.jpeg"/><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C1079A-BE7F-3AF5-4420-7C79ADA4564F}"/>
              </a:ext>
            </a:extLst>
          </p:cNvPr>
          <p:cNvSpPr txBox="1"/>
          <p:nvPr/>
        </p:nvSpPr>
        <p:spPr>
          <a:xfrm>
            <a:off x="4233656" y="98977"/>
            <a:ext cx="7839075" cy="1015663"/>
          </a:xfrm>
          <a:prstGeom prst="rect">
            <a:avLst/>
          </a:prstGeom>
          <a:noFill/>
        </p:spPr>
        <p:txBody>
          <a:bodyPr wrap="square" rtlCol="0">
            <a:spAutoFit/>
            <a:scene3d>
              <a:camera prst="orthographicFront"/>
              <a:lightRig rig="threePt" dir="t"/>
            </a:scene3d>
            <a:sp3d extrusionH="57150" contourW="19050">
              <a:bevelT h="25400" prst="softRound"/>
              <a:contourClr>
                <a:schemeClr val="accent1">
                  <a:lumMod val="50000"/>
                </a:schemeClr>
              </a:contourClr>
            </a:sp3d>
          </a:bodyPr>
          <a:lstStyle/>
          <a:p>
            <a:pPr algn="ctr"/>
            <a:r>
              <a:rPr lang="ja-JP" altLang="en-US" sz="6000" b="1" noProof="0"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rPr>
              <a:t>十字架の言葉</a:t>
            </a:r>
            <a:endParaRPr lang="en-US" sz="6000" b="1" noProof="0"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156DB32B-9452-4576-0CA1-C21246397285}"/>
              </a:ext>
            </a:extLst>
          </p:cNvPr>
          <p:cNvSpPr txBox="1"/>
          <p:nvPr/>
        </p:nvSpPr>
        <p:spPr>
          <a:xfrm>
            <a:off x="2368411" y="6358913"/>
            <a:ext cx="5438775" cy="400110"/>
          </a:xfrm>
          <a:prstGeom prst="rect">
            <a:avLst/>
          </a:prstGeom>
          <a:noFill/>
        </p:spPr>
        <p:txBody>
          <a:bodyPr wrap="square" rtlCol="0">
            <a:spAutoFit/>
          </a:bodyPr>
          <a:lstStyle/>
          <a:p>
            <a:pPr algn="ctr"/>
            <a:r>
              <a:rPr lang="en-US" altLang="ja-JP" sz="2000" b="1" noProof="0" dirty="0">
                <a:solidFill>
                  <a:srgbClr val="EBD4B3"/>
                </a:solidFill>
                <a:effectLst>
                  <a:outerShdw blurRad="38100" dist="38100" dir="2700000" algn="tl">
                    <a:srgbClr val="000000"/>
                  </a:outerShdw>
                </a:effectLst>
                <a:latin typeface="+mn-ea"/>
              </a:rPr>
              <a:t>2026</a:t>
            </a:r>
            <a:r>
              <a:rPr lang="ja-JP" altLang="en-US" sz="2000" b="1" noProof="0" dirty="0">
                <a:solidFill>
                  <a:srgbClr val="EBD4B3"/>
                </a:solidFill>
                <a:effectLst>
                  <a:outerShdw blurRad="38100" dist="38100" dir="2700000" algn="tl">
                    <a:srgbClr val="000000"/>
                  </a:outerShdw>
                </a:effectLst>
                <a:latin typeface="+mn-ea"/>
              </a:rPr>
              <a:t>年</a:t>
            </a:r>
            <a:r>
              <a:rPr lang="en-US" altLang="ja-JP" sz="2000" b="1" noProof="0" dirty="0">
                <a:solidFill>
                  <a:srgbClr val="EBD4B3"/>
                </a:solidFill>
                <a:effectLst>
                  <a:outerShdw blurRad="38100" dist="38100" dir="2700000" algn="tl">
                    <a:srgbClr val="000000"/>
                  </a:outerShdw>
                </a:effectLst>
                <a:latin typeface="+mn-ea"/>
              </a:rPr>
              <a:t>7</a:t>
            </a:r>
            <a:r>
              <a:rPr lang="ja-JP" altLang="en-US" sz="2000" b="1" noProof="0" dirty="0">
                <a:solidFill>
                  <a:srgbClr val="EBD4B3"/>
                </a:solidFill>
                <a:effectLst>
                  <a:outerShdw blurRad="38100" dist="38100" dir="2700000" algn="tl">
                    <a:srgbClr val="000000"/>
                  </a:outerShdw>
                </a:effectLst>
                <a:latin typeface="+mn-ea"/>
              </a:rPr>
              <a:t>月</a:t>
            </a:r>
            <a:r>
              <a:rPr lang="en-US" altLang="ja-JP" sz="2000" b="1" noProof="0" dirty="0">
                <a:solidFill>
                  <a:srgbClr val="EBD4B3"/>
                </a:solidFill>
                <a:effectLst>
                  <a:outerShdw blurRad="38100" dist="38100" dir="2700000" algn="tl">
                    <a:srgbClr val="000000"/>
                  </a:outerShdw>
                </a:effectLst>
                <a:latin typeface="+mn-ea"/>
              </a:rPr>
              <a:t>11</a:t>
            </a:r>
            <a:r>
              <a:rPr lang="ja-JP" altLang="en-US" sz="2000" b="1" noProof="0" dirty="0">
                <a:solidFill>
                  <a:srgbClr val="EBD4B3"/>
                </a:solidFill>
                <a:effectLst>
                  <a:outerShdw blurRad="38100" dist="38100" dir="2700000" algn="tl">
                    <a:srgbClr val="000000"/>
                  </a:outerShdw>
                </a:effectLst>
                <a:latin typeface="+mn-ea"/>
              </a:rPr>
              <a:t>日　第</a:t>
            </a:r>
            <a:r>
              <a:rPr lang="en-US" altLang="ja-JP" sz="2000" b="1" noProof="0" dirty="0">
                <a:solidFill>
                  <a:srgbClr val="EBD4B3"/>
                </a:solidFill>
                <a:effectLst>
                  <a:outerShdw blurRad="38100" dist="38100" dir="2700000" algn="tl">
                    <a:srgbClr val="000000"/>
                  </a:outerShdw>
                </a:effectLst>
                <a:latin typeface="+mn-ea"/>
              </a:rPr>
              <a:t>2</a:t>
            </a:r>
            <a:r>
              <a:rPr lang="ja-JP" altLang="en-US" sz="2000" b="1" noProof="0" dirty="0">
                <a:solidFill>
                  <a:srgbClr val="EBD4B3"/>
                </a:solidFill>
                <a:effectLst>
                  <a:outerShdw blurRad="38100" dist="38100" dir="2700000" algn="tl">
                    <a:srgbClr val="000000"/>
                  </a:outerShdw>
                </a:effectLst>
                <a:latin typeface="+mn-ea"/>
              </a:rPr>
              <a:t>課</a:t>
            </a:r>
            <a:endParaRPr lang="en-US" sz="2000" b="1" noProof="0" dirty="0">
              <a:solidFill>
                <a:srgbClr val="EBD4B3"/>
              </a:solidFill>
              <a:effectLst>
                <a:outerShdw blurRad="38100" dist="38100" dir="2700000" algn="tl">
                  <a:srgbClr val="000000"/>
                </a:outerShdw>
              </a:effectLst>
              <a:latin typeface="+mn-ea"/>
            </a:endParaRPr>
          </a:p>
        </p:txBody>
      </p:sp>
    </p:spTree>
    <p:extLst>
      <p:ext uri="{BB962C8B-B14F-4D97-AF65-F5344CB8AC3E}">
        <p14:creationId xmlns:p14="http://schemas.microsoft.com/office/powerpoint/2010/main" val="394008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FDF5B076-D82D-5466-F568-73DB1D61268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27E487D-8030-6232-85B1-93FB4EE76EAA}"/>
              </a:ext>
            </a:extLst>
          </p:cNvPr>
          <p:cNvSpPr>
            <a:spLocks noGrp="1"/>
          </p:cNvSpPr>
          <p:nvPr>
            <p:ph type="title"/>
          </p:nvPr>
        </p:nvSpPr>
        <p:spPr>
          <a:xfrm>
            <a:off x="312234" y="2766218"/>
            <a:ext cx="11879766" cy="1325563"/>
          </a:xfrm>
        </p:spPr>
        <p:txBody>
          <a:bodyPr>
            <a:normAutofit fontScale="90000"/>
          </a:bodyPr>
          <a:lstStyle/>
          <a:p>
            <a:pPr algn="ctr"/>
            <a:r>
              <a:rPr lang="ja-JP" altLang="ja-JP" b="1" dirty="0"/>
              <a:t>「罪が支払う報酬は死です。</a:t>
            </a:r>
            <a:br>
              <a:rPr lang="en-US" altLang="ja-JP" b="1" dirty="0"/>
            </a:br>
            <a:r>
              <a:rPr lang="ja-JP" altLang="ja-JP" b="1" dirty="0"/>
              <a:t>しかし、神の賜物は、わたしたちの主</a:t>
            </a:r>
            <a:br>
              <a:rPr lang="en-US" altLang="ja-JP" b="1" dirty="0"/>
            </a:br>
            <a:r>
              <a:rPr lang="ja-JP" altLang="ja-JP" b="1" dirty="0"/>
              <a:t>キリスト・イエスによ る永遠の命なのです」</a:t>
            </a:r>
            <a:br>
              <a:rPr lang="en-US" altLang="ja-JP" b="1" dirty="0"/>
            </a:br>
            <a:r>
              <a:rPr lang="ja-JP" altLang="ja-JP" b="1" dirty="0"/>
              <a:t>〔口語訳「罪の支払う報酬は死である。</a:t>
            </a:r>
            <a:br>
              <a:rPr lang="en-US" altLang="ja-JP" b="1" dirty="0"/>
            </a:br>
            <a:r>
              <a:rPr lang="ja-JP" altLang="ja-JP" b="1" dirty="0"/>
              <a:t>しかし神の賜物は、わたしたちの 主</a:t>
            </a:r>
            <a:br>
              <a:rPr lang="en-US" altLang="ja-JP" b="1" dirty="0"/>
            </a:br>
            <a:r>
              <a:rPr lang="ja-JP" altLang="ja-JP" b="1" dirty="0"/>
              <a:t>キリスト・イエスにおける永遠のいのちである」〕（ロマ 6:23）。この聖句は、パウロがⅠコリ ント1:18、19で述べていることを</a:t>
            </a:r>
            <a:br>
              <a:rPr lang="en-US" altLang="ja-JP" b="1" dirty="0"/>
            </a:br>
            <a:r>
              <a:rPr lang="ja-JP" altLang="ja-JP" b="1" dirty="0"/>
              <a:t>どのように言い換えているでしょうか。</a:t>
            </a:r>
            <a:endParaRPr kumimoji="1" lang="ja-JP" altLang="en-US" b="1" dirty="0"/>
          </a:p>
        </p:txBody>
      </p:sp>
    </p:spTree>
    <p:extLst>
      <p:ext uri="{BB962C8B-B14F-4D97-AF65-F5344CB8AC3E}">
        <p14:creationId xmlns:p14="http://schemas.microsoft.com/office/powerpoint/2010/main" val="16393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993B0D8-7ED8-9D97-6C78-E3E0D27B6E7F}"/>
              </a:ext>
            </a:extLst>
          </p:cNvPr>
          <p:cNvSpPr txBox="1"/>
          <p:nvPr/>
        </p:nvSpPr>
        <p:spPr>
          <a:xfrm>
            <a:off x="4772024" y="0"/>
            <a:ext cx="7419975" cy="707886"/>
          </a:xfrm>
          <a:prstGeom prst="rect">
            <a:avLst/>
          </a:prstGeom>
          <a:noFill/>
        </p:spPr>
        <p:txBody>
          <a:bodyPr wrap="square">
            <a:spAutoFit/>
            <a:scene3d>
              <a:camera prst="orthographicFront"/>
              <a:lightRig rig="morning" dir="t"/>
            </a:scene3d>
            <a:sp3d extrusionH="57150">
              <a:bevelT w="38100" h="38100" prst="relaxedInset"/>
            </a:sp3d>
          </a:bodyPr>
          <a:lstStyle/>
          <a:p>
            <a:pPr algn="ctr"/>
            <a:r>
              <a:rPr lang="ja-JP" altLang="en-US" sz="4000" b="1" noProof="0" dirty="0">
                <a:ln w="13462">
                  <a:noFill/>
                  <a:prstDash val="solid"/>
                </a:ln>
                <a:solidFill>
                  <a:srgbClr val="0070C0"/>
                </a:solidFill>
                <a:effectLst>
                  <a:outerShdw dist="38100" dir="2700000" algn="bl" rotWithShape="0">
                    <a:srgbClr val="002060"/>
                  </a:outerShdw>
                </a:effectLst>
              </a:rPr>
              <a:t>十字架につけられたキリスト</a:t>
            </a:r>
            <a:endParaRPr lang="en-US" sz="4000" b="1" noProof="0" dirty="0">
              <a:ln w="13462">
                <a:noFill/>
                <a:prstDash val="solid"/>
              </a:ln>
              <a:solidFill>
                <a:srgbClr val="0070C0"/>
              </a:solidFill>
              <a:effectLst>
                <a:outerShdw dist="38100" dir="2700000" algn="bl" rotWithShape="0">
                  <a:srgbClr val="002060"/>
                </a:outerShdw>
              </a:effectLst>
            </a:endParaRPr>
          </a:p>
        </p:txBody>
      </p:sp>
      <p:sp>
        <p:nvSpPr>
          <p:cNvPr id="5" name="CuadroTexto 4">
            <a:extLst>
              <a:ext uri="{FF2B5EF4-FFF2-40B4-BE49-F238E27FC236}">
                <a16:creationId xmlns:a16="http://schemas.microsoft.com/office/drawing/2014/main" id="{14C762BB-9804-E701-1682-A489CBEC37D5}"/>
              </a:ext>
            </a:extLst>
          </p:cNvPr>
          <p:cNvSpPr txBox="1"/>
          <p:nvPr/>
        </p:nvSpPr>
        <p:spPr>
          <a:xfrm>
            <a:off x="4772023" y="684865"/>
            <a:ext cx="7419977" cy="969496"/>
          </a:xfrm>
          <a:prstGeom prst="rect">
            <a:avLst/>
          </a:prstGeom>
          <a:noFill/>
        </p:spPr>
        <p:txBody>
          <a:bodyPr wrap="square">
            <a:spAutoFit/>
          </a:bodyPr>
          <a:lstStyle/>
          <a:p>
            <a:pPr algn="ctr"/>
            <a:r>
              <a:rPr lang="ja-JP" altLang="en-US" sz="1900" b="1" dirty="0">
                <a:solidFill>
                  <a:schemeClr val="accent5">
                    <a:lumMod val="50000"/>
                  </a:schemeClr>
                </a:solidFill>
                <a:latin typeface="+mn-ea"/>
              </a:rPr>
              <a:t>この世は、自分の知恵によって神を認めるに至らなかった。　　それは、神の知恵にかなっている。そこで神は、宣教の愚かさによって、信じる者を救うこととされたのである。</a:t>
            </a:r>
            <a:r>
              <a:rPr lang="en-US" sz="1900" b="1" noProof="0" dirty="0">
                <a:solidFill>
                  <a:schemeClr val="accent5">
                    <a:lumMod val="50000"/>
                  </a:schemeClr>
                </a:solidFill>
                <a:latin typeface="+mn-ea"/>
              </a:rPr>
              <a:t>(1 </a:t>
            </a:r>
            <a:r>
              <a:rPr lang="ja-JP" altLang="en-US" sz="1900" b="1" noProof="0" dirty="0">
                <a:solidFill>
                  <a:schemeClr val="accent5">
                    <a:lumMod val="50000"/>
                  </a:schemeClr>
                </a:solidFill>
                <a:latin typeface="+mn-ea"/>
              </a:rPr>
              <a:t>コリント</a:t>
            </a:r>
            <a:r>
              <a:rPr lang="en-US" sz="1900" b="1" noProof="0" dirty="0">
                <a:solidFill>
                  <a:schemeClr val="accent5">
                    <a:lumMod val="50000"/>
                  </a:schemeClr>
                </a:solidFill>
                <a:latin typeface="+mn-ea"/>
              </a:rPr>
              <a:t> 1:21)</a:t>
            </a:r>
          </a:p>
        </p:txBody>
      </p:sp>
      <p:sp>
        <p:nvSpPr>
          <p:cNvPr id="6" name="CuadroTexto 5">
            <a:extLst>
              <a:ext uri="{FF2B5EF4-FFF2-40B4-BE49-F238E27FC236}">
                <a16:creationId xmlns:a16="http://schemas.microsoft.com/office/drawing/2014/main" id="{8E940AD3-1CB9-9118-C9C4-DCA26B74F560}"/>
              </a:ext>
            </a:extLst>
          </p:cNvPr>
          <p:cNvSpPr txBox="1"/>
          <p:nvPr/>
        </p:nvSpPr>
        <p:spPr>
          <a:xfrm>
            <a:off x="5007456" y="1758205"/>
            <a:ext cx="6949109" cy="677108"/>
          </a:xfrm>
          <a:prstGeom prst="rect">
            <a:avLst/>
          </a:prstGeom>
          <a:noFill/>
        </p:spPr>
        <p:txBody>
          <a:bodyPr wrap="square" rtlCol="0">
            <a:spAutoFit/>
          </a:bodyPr>
          <a:lstStyle/>
          <a:p>
            <a:pPr>
              <a:spcBef>
                <a:spcPts val="600"/>
              </a:spcBef>
            </a:pPr>
            <a:r>
              <a:rPr lang="ja-JP" altLang="en-US" sz="1900" b="1" dirty="0">
                <a:latin typeface="+mn-ea"/>
              </a:rPr>
              <a:t>なぜ、十字架の福音を宣べ伝えることは愚かなことなの　　　でしょうか ？（</a:t>
            </a:r>
            <a:r>
              <a:rPr lang="en-US" altLang="ja-JP" sz="1900" b="1" dirty="0">
                <a:latin typeface="+mn-ea"/>
              </a:rPr>
              <a:t>1</a:t>
            </a:r>
            <a:r>
              <a:rPr lang="ja-JP" altLang="en-US" sz="1900" b="1" dirty="0">
                <a:latin typeface="+mn-ea"/>
              </a:rPr>
              <a:t>コリ </a:t>
            </a:r>
            <a:r>
              <a:rPr lang="en-US" altLang="ja-JP" sz="1900" b="1" dirty="0">
                <a:latin typeface="+mn-ea"/>
              </a:rPr>
              <a:t>1:21-24</a:t>
            </a:r>
            <a:r>
              <a:rPr lang="ja-JP" altLang="en-US" sz="1900" b="1" dirty="0">
                <a:latin typeface="+mn-ea"/>
              </a:rPr>
              <a:t>）</a:t>
            </a:r>
          </a:p>
        </p:txBody>
      </p:sp>
      <p:pic>
        <p:nvPicPr>
          <p:cNvPr id="4" name="Imagen 3">
            <a:extLst>
              <a:ext uri="{FF2B5EF4-FFF2-40B4-BE49-F238E27FC236}">
                <a16:creationId xmlns:a16="http://schemas.microsoft.com/office/drawing/2014/main" id="{DB0C2492-FE4E-901C-BDA9-461F86F352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0025" y="128678"/>
            <a:ext cx="4471366" cy="30039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n 9">
            <a:extLst>
              <a:ext uri="{FF2B5EF4-FFF2-40B4-BE49-F238E27FC236}">
                <a16:creationId xmlns:a16="http://schemas.microsoft.com/office/drawing/2014/main" id="{FE1A431C-1CAB-8A0D-3060-F22B8485DD1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0025" y="3300322"/>
            <a:ext cx="4352097" cy="34290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90516C71-7179-B5E7-A990-4650C1DA7358}"/>
              </a:ext>
            </a:extLst>
          </p:cNvPr>
          <p:cNvSpPr txBox="1"/>
          <p:nvPr/>
        </p:nvSpPr>
        <p:spPr>
          <a:xfrm>
            <a:off x="4805360" y="5982262"/>
            <a:ext cx="7353299" cy="707886"/>
          </a:xfrm>
          <a:prstGeom prst="rect">
            <a:avLst/>
          </a:prstGeom>
          <a:noFill/>
        </p:spPr>
        <p:txBody>
          <a:bodyPr wrap="square">
            <a:spAutoFit/>
          </a:bodyPr>
          <a:lstStyle/>
          <a:p>
            <a:pPr lvl="0">
              <a:spcBef>
                <a:spcPts val="600"/>
              </a:spcBef>
              <a:defRPr/>
            </a:pPr>
            <a:r>
              <a:rPr lang="ja-JP" altLang="en-US" sz="2000" b="1" dirty="0">
                <a:solidFill>
                  <a:prstClr val="black"/>
                </a:solidFill>
              </a:rPr>
              <a:t>十字架のメッセージは、私たちに救いを与えるために、神が　どれほどのことをなそうとされたかを示しています。</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4401F70F-6603-38CC-70BB-C7F8B496A5B0}"/>
              </a:ext>
            </a:extLst>
          </p:cNvPr>
          <p:cNvSpPr txBox="1"/>
          <p:nvPr/>
        </p:nvSpPr>
        <p:spPr>
          <a:xfrm>
            <a:off x="4838701" y="4571533"/>
            <a:ext cx="7353298" cy="1261884"/>
          </a:xfrm>
          <a:prstGeom prst="rect">
            <a:avLst/>
          </a:prstGeom>
          <a:noFill/>
        </p:spPr>
        <p:txBody>
          <a:bodyPr wrap="square">
            <a:spAutoFit/>
          </a:bodyPr>
          <a:lstStyle/>
          <a:p>
            <a:pPr lvl="0">
              <a:spcBef>
                <a:spcPts val="600"/>
              </a:spcBef>
              <a:defRPr/>
            </a:pPr>
            <a:r>
              <a:rPr lang="ja-JP" altLang="en-US" sz="1900" b="1" dirty="0">
                <a:solidFill>
                  <a:prstClr val="black"/>
                </a:solidFill>
              </a:rPr>
              <a:t>しかし、天使たちにとって、十字架のメッセージはまったく　　異なるものでした。彼らが天国で知っていたイエスは、自分を　拒絶　した人類への愛ゆえに、自ら死を受け入れたのです。これこそが、パウロが説教を通じて伝えようとした視点でした。</a:t>
            </a:r>
          </a:p>
        </p:txBody>
      </p:sp>
      <p:sp>
        <p:nvSpPr>
          <p:cNvPr id="12" name="CuadroTexto 11">
            <a:extLst>
              <a:ext uri="{FF2B5EF4-FFF2-40B4-BE49-F238E27FC236}">
                <a16:creationId xmlns:a16="http://schemas.microsoft.com/office/drawing/2014/main" id="{C5492BBC-CEB0-A07F-5A69-DBC9DD6B74D7}"/>
              </a:ext>
            </a:extLst>
          </p:cNvPr>
          <p:cNvSpPr txBox="1"/>
          <p:nvPr/>
        </p:nvSpPr>
        <p:spPr>
          <a:xfrm>
            <a:off x="4871832" y="2576029"/>
            <a:ext cx="7353298" cy="1846659"/>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ユダヤ人たちは、ローマの圧政から彼らを救い出すメシアを待ち望んでいた。イエスが自分は十字架にかけられると告げたとき、弟子たちでさえも恐怖に襲われた。さらに、ユダヤ人にとって、木に吊るされた者は神に呪われた者であった（申 </a:t>
            </a:r>
            <a:r>
              <a:rPr lang="en-US" altLang="ja-JP" sz="1900" b="1" dirty="0">
                <a:solidFill>
                  <a:prstClr val="black"/>
                </a:solidFill>
                <a:latin typeface="+mn-ea"/>
              </a:rPr>
              <a:t>21:23</a:t>
            </a:r>
            <a:r>
              <a:rPr lang="ja-JP" altLang="en-US" sz="1900" b="1" dirty="0">
                <a:solidFill>
                  <a:prstClr val="black"/>
                </a:solidFill>
                <a:latin typeface="+mn-ea"/>
              </a:rPr>
              <a:t>）。　　救い主など期待すらしていなかった異邦人にとっても、結論は　同じだった。すなわち、十字架とは狂気そのものだったのだ。</a:t>
            </a:r>
          </a:p>
        </p:txBody>
      </p:sp>
    </p:spTree>
    <p:extLst>
      <p:ext uri="{BB962C8B-B14F-4D97-AF65-F5344CB8AC3E}">
        <p14:creationId xmlns:p14="http://schemas.microsoft.com/office/powerpoint/2010/main" val="25280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30D6ACED-D2D8-D358-E5FD-2D23D4918C5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B64E47D-D33C-D5E3-EC2F-E31257B0F770}"/>
              </a:ext>
            </a:extLst>
          </p:cNvPr>
          <p:cNvSpPr>
            <a:spLocks noGrp="1"/>
          </p:cNvSpPr>
          <p:nvPr>
            <p:ph type="title"/>
          </p:nvPr>
        </p:nvSpPr>
        <p:spPr>
          <a:xfrm>
            <a:off x="838200" y="2766218"/>
            <a:ext cx="10515600" cy="1325563"/>
          </a:xfrm>
        </p:spPr>
        <p:txBody>
          <a:bodyPr>
            <a:normAutofit fontScale="90000"/>
          </a:bodyPr>
          <a:lstStyle/>
          <a:p>
            <a:pPr algn="ctr"/>
            <a:r>
              <a:rPr lang="ja-JP" altLang="ja-JP" b="1" dirty="0"/>
              <a:t>十字架にかけられたメシアは、</a:t>
            </a:r>
            <a:br>
              <a:rPr lang="en-US" altLang="ja-JP" b="1" dirty="0"/>
            </a:br>
            <a:r>
              <a:rPr lang="ja-JP" altLang="ja-JP" b="1" dirty="0"/>
              <a:t>ユダヤ人やギリシャ人にとって</a:t>
            </a:r>
            <a:br>
              <a:rPr lang="en-US" altLang="ja-JP" b="1" dirty="0"/>
            </a:br>
            <a:r>
              <a:rPr lang="ja-JP" altLang="ja-JP" b="1" dirty="0"/>
              <a:t>まったく予想外のこと でした。</a:t>
            </a:r>
            <a:br>
              <a:rPr lang="en-US" altLang="ja-JP" b="1" dirty="0"/>
            </a:br>
            <a:r>
              <a:rPr lang="ja-JP" altLang="ja-JP" b="1" dirty="0"/>
              <a:t>これは、神が必ずしも私たちの期待通りに</a:t>
            </a:r>
            <a:br>
              <a:rPr lang="en-US" altLang="ja-JP" b="1" dirty="0"/>
            </a:br>
            <a:r>
              <a:rPr lang="ja-JP" altLang="ja-JP" b="1" dirty="0"/>
              <a:t>振る舞うとは限らないという事実 について、私たちに何を示唆しているのでしょうか。</a:t>
            </a:r>
            <a:br>
              <a:rPr lang="en-US" altLang="ja-JP" b="1" dirty="0"/>
            </a:br>
            <a:r>
              <a:rPr lang="ja-JP" altLang="ja-JP" b="1" dirty="0"/>
              <a:t>特に物事が期待通りに進まない とき、</a:t>
            </a:r>
            <a:br>
              <a:rPr lang="en-US" altLang="ja-JP" b="1" dirty="0"/>
            </a:br>
            <a:r>
              <a:rPr lang="ja-JP" altLang="ja-JP" b="1" dirty="0"/>
              <a:t>なぜこの概念を理解することが</a:t>
            </a:r>
            <a:br>
              <a:rPr lang="en-US" altLang="ja-JP" b="1" dirty="0"/>
            </a:br>
            <a:r>
              <a:rPr lang="ja-JP" altLang="ja-JP" b="1" dirty="0"/>
              <a:t>重要なのでしょうか。</a:t>
            </a:r>
            <a:endParaRPr kumimoji="1" lang="ja-JP" altLang="en-US" b="1" dirty="0"/>
          </a:p>
        </p:txBody>
      </p:sp>
    </p:spTree>
    <p:extLst>
      <p:ext uri="{BB962C8B-B14F-4D97-AF65-F5344CB8AC3E}">
        <p14:creationId xmlns:p14="http://schemas.microsoft.com/office/powerpoint/2010/main" val="1972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738DBB-C259-354E-FDBC-7ACEFF5FEEB1}"/>
              </a:ext>
            </a:extLst>
          </p:cNvPr>
          <p:cNvSpPr txBox="1"/>
          <p:nvPr/>
        </p:nvSpPr>
        <p:spPr>
          <a:xfrm>
            <a:off x="0" y="47625"/>
            <a:ext cx="8887759" cy="646331"/>
          </a:xfrm>
          <a:prstGeom prst="rect">
            <a:avLst/>
          </a:prstGeom>
          <a:noFill/>
        </p:spPr>
        <p:txBody>
          <a:bodyPr wrap="square">
            <a:spAutoFit/>
            <a:scene3d>
              <a:camera prst="orthographicFront"/>
              <a:lightRig rig="threePt" dir="t"/>
            </a:scene3d>
            <a:sp3d extrusionH="57150">
              <a:bevelT h="25400" prst="softRound"/>
            </a:sp3d>
          </a:bodyPr>
          <a:lstStyle/>
          <a:p>
            <a:pPr algn="ctr"/>
            <a:r>
              <a:rPr lang="ja-JP" altLang="en-US" sz="3600" b="1" noProof="0" dirty="0">
                <a:ln w="6600">
                  <a:solidFill>
                    <a:schemeClr val="accent2"/>
                  </a:solidFill>
                  <a:prstDash val="solid"/>
                </a:ln>
                <a:solidFill>
                  <a:srgbClr val="993300"/>
                </a:solidFill>
                <a:effectLst>
                  <a:outerShdw dist="25400" dir="2700000" algn="tl" rotWithShape="0">
                    <a:schemeClr val="accent2"/>
                  </a:outerShdw>
                </a:effectLst>
              </a:rPr>
              <a:t>神の力、神の知恵であるキリスト</a:t>
            </a:r>
            <a:endParaRPr lang="en-US" sz="3600" b="1" noProof="0" dirty="0">
              <a:ln w="6600">
                <a:solidFill>
                  <a:schemeClr val="accent2"/>
                </a:solidFill>
                <a:prstDash val="solid"/>
              </a:ln>
              <a:solidFill>
                <a:srgbClr val="993300"/>
              </a:solidFill>
              <a:effectLst>
                <a:outerShdw dist="25400" dir="2700000" algn="tl" rotWithShape="0">
                  <a:schemeClr val="accent2"/>
                </a:outerShdw>
              </a:effectLst>
            </a:endParaRPr>
          </a:p>
        </p:txBody>
      </p:sp>
      <p:sp>
        <p:nvSpPr>
          <p:cNvPr id="5" name="CuadroTexto 4">
            <a:extLst>
              <a:ext uri="{FF2B5EF4-FFF2-40B4-BE49-F238E27FC236}">
                <a16:creationId xmlns:a16="http://schemas.microsoft.com/office/drawing/2014/main" id="{C5254987-C98C-B374-7A38-DEA5D7FC791A}"/>
              </a:ext>
            </a:extLst>
          </p:cNvPr>
          <p:cNvSpPr txBox="1"/>
          <p:nvPr/>
        </p:nvSpPr>
        <p:spPr>
          <a:xfrm>
            <a:off x="281708" y="693264"/>
            <a:ext cx="8181473" cy="759084"/>
          </a:xfrm>
          <a:prstGeom prst="roundRect">
            <a:avLst>
              <a:gd name="adj" fmla="val 24519"/>
            </a:avLst>
          </a:prstGeom>
          <a:ln w="28575"/>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tIns="0" bIns="36000">
            <a:spAutoFit/>
          </a:bodyPr>
          <a:lstStyle/>
          <a:p>
            <a:pPr algn="ctr"/>
            <a:r>
              <a:rPr lang="ja-JP" altLang="en-US" sz="2000" b="1" dirty="0">
                <a:latin typeface="+mn-ea"/>
              </a:rPr>
              <a:t>神の愚かさは人よりも賢く、神の弱さは人よりも強いからである。　　　　</a:t>
            </a:r>
            <a:r>
              <a:rPr lang="en-US" sz="2000" b="1" noProof="0" dirty="0">
                <a:latin typeface="+mn-ea"/>
              </a:rPr>
              <a:t>(1 </a:t>
            </a:r>
            <a:r>
              <a:rPr lang="ja-JP" altLang="en-US" sz="2000" b="1" noProof="0" dirty="0">
                <a:latin typeface="+mn-ea"/>
              </a:rPr>
              <a:t>コリント</a:t>
            </a:r>
            <a:r>
              <a:rPr lang="en-US" sz="2000" b="1" noProof="0" dirty="0">
                <a:latin typeface="+mn-ea"/>
              </a:rPr>
              <a:t> 1:25)</a:t>
            </a:r>
          </a:p>
        </p:txBody>
      </p:sp>
      <p:sp>
        <p:nvSpPr>
          <p:cNvPr id="6" name="CuadroTexto 5">
            <a:extLst>
              <a:ext uri="{FF2B5EF4-FFF2-40B4-BE49-F238E27FC236}">
                <a16:creationId xmlns:a16="http://schemas.microsoft.com/office/drawing/2014/main" id="{8663AEA6-DA27-709D-DE5A-66C7AE0CBD20}"/>
              </a:ext>
            </a:extLst>
          </p:cNvPr>
          <p:cNvSpPr txBox="1"/>
          <p:nvPr/>
        </p:nvSpPr>
        <p:spPr>
          <a:xfrm>
            <a:off x="238124" y="1524385"/>
            <a:ext cx="9472405" cy="384721"/>
          </a:xfrm>
          <a:prstGeom prst="rect">
            <a:avLst/>
          </a:prstGeom>
          <a:noFill/>
        </p:spPr>
        <p:txBody>
          <a:bodyPr wrap="square" rtlCol="0">
            <a:spAutoFit/>
          </a:bodyPr>
          <a:lstStyle/>
          <a:p>
            <a:pPr>
              <a:spcBef>
                <a:spcPts val="600"/>
              </a:spcBef>
            </a:pPr>
            <a:r>
              <a:rPr lang="ja-JP" altLang="en-US" sz="1900" b="1" dirty="0">
                <a:latin typeface="+mn-ea"/>
              </a:rPr>
              <a:t>神には、愚かさや、弱さがあるのでしょうか？（</a:t>
            </a:r>
            <a:r>
              <a:rPr lang="en-US" altLang="ja-JP" sz="1900" b="1" dirty="0">
                <a:latin typeface="+mn-ea"/>
              </a:rPr>
              <a:t>Ⅰ</a:t>
            </a:r>
            <a:r>
              <a:rPr lang="ja-JP" altLang="en-US" sz="1900" b="1" dirty="0">
                <a:latin typeface="+mn-ea"/>
              </a:rPr>
              <a:t>コリ</a:t>
            </a:r>
            <a:r>
              <a:rPr lang="en-US" altLang="ja-JP" sz="1900" b="1" dirty="0">
                <a:latin typeface="+mn-ea"/>
              </a:rPr>
              <a:t>1:25</a:t>
            </a:r>
            <a:r>
              <a:rPr lang="ja-JP" altLang="en-US" sz="1900" b="1" dirty="0">
                <a:latin typeface="+mn-ea"/>
              </a:rPr>
              <a:t>）</a:t>
            </a:r>
          </a:p>
        </p:txBody>
      </p:sp>
      <p:pic>
        <p:nvPicPr>
          <p:cNvPr id="4" name="Imagen 3">
            <a:extLst>
              <a:ext uri="{FF2B5EF4-FFF2-40B4-BE49-F238E27FC236}">
                <a16:creationId xmlns:a16="http://schemas.microsoft.com/office/drawing/2014/main" id="{41312F1C-79D1-B843-5F49-4A101BE4E5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47" t="-429" r="7857" b="429"/>
          <a:stretch>
            <a:fillRect/>
          </a:stretch>
        </p:blipFill>
        <p:spPr>
          <a:xfrm>
            <a:off x="141873" y="3335943"/>
            <a:ext cx="5831304" cy="3406162"/>
          </a:xfrm>
          <a:prstGeom prst="roundRect">
            <a:avLst>
              <a:gd name="adj" fmla="val 8969"/>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8706E747-6CCB-5069-BE6E-255B268E06ED}"/>
              </a:ext>
            </a:extLst>
          </p:cNvPr>
          <p:cNvSpPr txBox="1"/>
          <p:nvPr/>
        </p:nvSpPr>
        <p:spPr>
          <a:xfrm>
            <a:off x="6116052" y="3119787"/>
            <a:ext cx="6075948" cy="969496"/>
          </a:xfrm>
          <a:prstGeom prst="rect">
            <a:avLst/>
          </a:prstGeom>
          <a:noFill/>
        </p:spPr>
        <p:txBody>
          <a:bodyPr wrap="square">
            <a:spAutoFit/>
          </a:bodyPr>
          <a:lstStyle/>
          <a:p>
            <a:pPr>
              <a:spcBef>
                <a:spcPts val="600"/>
              </a:spcBef>
            </a:pPr>
            <a:r>
              <a:rPr lang="ja-JP" altLang="en-US" sz="1900" b="1" dirty="0"/>
              <a:t>最も賢明な人々から集められたあらゆる知恵をもってしても、人類を救うための計画を考案することは　　できない。</a:t>
            </a:r>
            <a:endParaRPr lang="en-US" sz="1900" b="1" noProof="0" dirty="0"/>
          </a:p>
        </p:txBody>
      </p:sp>
      <p:pic>
        <p:nvPicPr>
          <p:cNvPr id="10" name="Imagen 9">
            <a:extLst>
              <a:ext uri="{FF2B5EF4-FFF2-40B4-BE49-F238E27FC236}">
                <a16:creationId xmlns:a16="http://schemas.microsoft.com/office/drawing/2014/main" id="{9F2ADC0D-B59D-33BC-F4AC-3003B6D504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7760" y="115894"/>
            <a:ext cx="3161365" cy="1607027"/>
          </a:xfrm>
          <a:prstGeom prst="roundRect">
            <a:avLst>
              <a:gd name="adj" fmla="val 118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9218291A-ABA9-611F-1F8B-1544F1258577}"/>
              </a:ext>
            </a:extLst>
          </p:cNvPr>
          <p:cNvSpPr txBox="1"/>
          <p:nvPr/>
        </p:nvSpPr>
        <p:spPr>
          <a:xfrm>
            <a:off x="6172201" y="5747644"/>
            <a:ext cx="4677808" cy="969496"/>
          </a:xfrm>
          <a:prstGeom prst="rect">
            <a:avLst/>
          </a:prstGeom>
          <a:noFill/>
        </p:spPr>
        <p:txBody>
          <a:bodyPr wrap="square">
            <a:spAutoFit/>
          </a:bodyPr>
          <a:lstStyle/>
          <a:p>
            <a:pPr>
              <a:spcBef>
                <a:spcPts val="600"/>
              </a:spcBef>
            </a:pPr>
            <a:r>
              <a:rPr lang="ja-JP" altLang="en-US" sz="1900" b="1" dirty="0"/>
              <a:t>聖霊の呼びかけに応えてイエスを信じる者だけが救われるということに留意してください。</a:t>
            </a:r>
            <a:endParaRPr lang="en-US" sz="1900" b="1" i="1" u="sng" noProof="0" dirty="0"/>
          </a:p>
        </p:txBody>
      </p:sp>
      <p:pic>
        <p:nvPicPr>
          <p:cNvPr id="16" name="Imagen 15">
            <a:extLst>
              <a:ext uri="{FF2B5EF4-FFF2-40B4-BE49-F238E27FC236}">
                <a16:creationId xmlns:a16="http://schemas.microsoft.com/office/drawing/2014/main" id="{FA423DA9-580B-612B-0D86-E09AAF477C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35803" y="5429250"/>
            <a:ext cx="1113322" cy="1332105"/>
          </a:xfrm>
          <a:prstGeom prst="ellipse">
            <a:avLst/>
          </a:prstGeom>
          <a:ln w="63500" cap="rnd">
            <a:solidFill>
              <a:srgbClr val="9D3502"/>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a:extLst>
              <a:ext uri="{FF2B5EF4-FFF2-40B4-BE49-F238E27FC236}">
                <a16:creationId xmlns:a16="http://schemas.microsoft.com/office/drawing/2014/main" id="{DC2E0A22-A3B2-024E-693E-C9FE803F6BCC}"/>
              </a:ext>
            </a:extLst>
          </p:cNvPr>
          <p:cNvSpPr txBox="1"/>
          <p:nvPr/>
        </p:nvSpPr>
        <p:spPr>
          <a:xfrm>
            <a:off x="225046" y="1991582"/>
            <a:ext cx="11639137" cy="1261884"/>
          </a:xfrm>
          <a:prstGeom prst="rect">
            <a:avLst/>
          </a:prstGeom>
          <a:noFill/>
        </p:spPr>
        <p:txBody>
          <a:bodyPr wrap="square">
            <a:spAutoFit/>
          </a:bodyPr>
          <a:lstStyle/>
          <a:p>
            <a:pPr lvl="0">
              <a:spcBef>
                <a:spcPts val="600"/>
              </a:spcBef>
              <a:defRPr/>
            </a:pPr>
            <a:r>
              <a:rPr lang="ja-JP" altLang="en-US" sz="1900" b="1" dirty="0">
                <a:solidFill>
                  <a:prstClr val="black"/>
                </a:solidFill>
              </a:rPr>
              <a:t>もちろん、そのようなことはありません。神には何の不完全さもないからです。パウロは単に、比喩的な比較を行っているにすぎません。仮に神に愚かな考えがあるとしても、それは人間の最も賢明な考えよりも賢いものでしょうし、神に弱い論拠があるとしても、それは人間の最も強力な論拠よりもはるかに強力なものでしょう。</a:t>
            </a:r>
            <a:endParaRPr kumimoji="0" lang="en-US" sz="19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22F2AD8A-EE51-5A7D-F560-B8A06C6BFB82}"/>
              </a:ext>
            </a:extLst>
          </p:cNvPr>
          <p:cNvSpPr txBox="1"/>
          <p:nvPr/>
        </p:nvSpPr>
        <p:spPr>
          <a:xfrm>
            <a:off x="6172201" y="4153218"/>
            <a:ext cx="6019799" cy="1554272"/>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十字架上で捧げられたイエスの犠牲の力によって、「救いに預かるわたしたち」（</a:t>
            </a:r>
            <a:r>
              <a:rPr lang="en-US" altLang="ja-JP" sz="1900" b="1" dirty="0">
                <a:solidFill>
                  <a:prstClr val="black"/>
                </a:solidFill>
                <a:latin typeface="+mn-ea"/>
              </a:rPr>
              <a:t>1</a:t>
            </a:r>
            <a:r>
              <a:rPr lang="ja-JP" altLang="en-US" sz="1900" b="1" dirty="0">
                <a:solidFill>
                  <a:prstClr val="black"/>
                </a:solidFill>
                <a:latin typeface="+mn-ea"/>
              </a:rPr>
              <a:t>コリ</a:t>
            </a:r>
            <a:r>
              <a:rPr lang="en-US" altLang="ja-JP" sz="1900" b="1" dirty="0">
                <a:solidFill>
                  <a:prstClr val="black"/>
                </a:solidFill>
                <a:latin typeface="+mn-ea"/>
              </a:rPr>
              <a:t>1:18</a:t>
            </a:r>
            <a:r>
              <a:rPr lang="ja-JP" altLang="en-US" sz="1900" b="1" dirty="0">
                <a:solidFill>
                  <a:prstClr val="black"/>
                </a:solidFill>
                <a:latin typeface="+mn-ea"/>
              </a:rPr>
              <a:t>）、　　「信じる者」（</a:t>
            </a:r>
            <a:r>
              <a:rPr lang="en-US" altLang="ja-JP" sz="1900" b="1" dirty="0">
                <a:solidFill>
                  <a:prstClr val="black"/>
                </a:solidFill>
                <a:latin typeface="+mn-ea"/>
              </a:rPr>
              <a:t>1</a:t>
            </a:r>
            <a:r>
              <a:rPr lang="ja-JP" altLang="en-US" sz="1900" b="1" dirty="0">
                <a:solidFill>
                  <a:prstClr val="black"/>
                </a:solidFill>
                <a:latin typeface="+mn-ea"/>
              </a:rPr>
              <a:t>コリ </a:t>
            </a:r>
            <a:r>
              <a:rPr lang="en-US" altLang="ja-JP" sz="1900" b="1" dirty="0">
                <a:solidFill>
                  <a:prstClr val="black"/>
                </a:solidFill>
                <a:latin typeface="+mn-ea"/>
              </a:rPr>
              <a:t>1:21</a:t>
            </a:r>
            <a:r>
              <a:rPr lang="ja-JP" altLang="en-US" sz="1900" b="1" dirty="0">
                <a:solidFill>
                  <a:prstClr val="black"/>
                </a:solidFill>
                <a:latin typeface="+mn-ea"/>
              </a:rPr>
              <a:t>）、そして　　　　　　「召された者」（</a:t>
            </a:r>
            <a:r>
              <a:rPr lang="en-US" altLang="ja-JP" sz="1900" b="1" dirty="0">
                <a:solidFill>
                  <a:prstClr val="black"/>
                </a:solidFill>
                <a:latin typeface="+mn-ea"/>
              </a:rPr>
              <a:t>1</a:t>
            </a:r>
            <a:r>
              <a:rPr lang="ja-JP" altLang="en-US" sz="1900" b="1" dirty="0">
                <a:solidFill>
                  <a:prstClr val="black"/>
                </a:solidFill>
                <a:latin typeface="+mn-ea"/>
              </a:rPr>
              <a:t>コリ </a:t>
            </a:r>
            <a:r>
              <a:rPr lang="en-US" altLang="ja-JP" sz="1900" b="1" dirty="0">
                <a:solidFill>
                  <a:prstClr val="black"/>
                </a:solidFill>
                <a:latin typeface="+mn-ea"/>
              </a:rPr>
              <a:t>1:24</a:t>
            </a:r>
            <a:r>
              <a:rPr lang="ja-JP" altLang="en-US" sz="1900" b="1" dirty="0">
                <a:solidFill>
                  <a:prstClr val="black"/>
                </a:solidFill>
                <a:latin typeface="+mn-ea"/>
              </a:rPr>
              <a:t>）に贖いをもたらすことができたのは、神のみです。</a:t>
            </a:r>
            <a:endParaRPr kumimoji="0" lang="en-US" sz="1900" b="1"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190282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3"/>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 calcmode="lin" valueType="num">
                                      <p:cBhvr>
                                        <p:cTn id="56" dur="750" fill="hold"/>
                                        <p:tgtEl>
                                          <p:spTgt spid="16"/>
                                        </p:tgtEl>
                                        <p:attrNameLst>
                                          <p:attrName>style.rotation</p:attrName>
                                        </p:attrNameLst>
                                      </p:cBhvr>
                                      <p:tavLst>
                                        <p:tav tm="0">
                                          <p:val>
                                            <p:fltVal val="90"/>
                                          </p:val>
                                        </p:tav>
                                        <p:tav tm="100000">
                                          <p:val>
                                            <p:fltVal val="0"/>
                                          </p:val>
                                        </p:tav>
                                      </p:tavLst>
                                    </p:anim>
                                    <p:animEffect transition="in" filter="fade">
                                      <p:cBhvr>
                                        <p:cTn id="57" dur="750"/>
                                        <p:tgtEl>
                                          <p:spTgt spid="16"/>
                                        </p:tgtEl>
                                      </p:cBhvr>
                                    </p:animEffect>
                                  </p:childTnLst>
                                </p:cTn>
                              </p:par>
                            </p:childTnLst>
                          </p:cTn>
                        </p:par>
                        <p:par>
                          <p:cTn id="58" fill="hold">
                            <p:stCondLst>
                              <p:cond delay="75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p:bldP spid="12" grpId="0"/>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a:extLst>
            <a:ext uri="{FF2B5EF4-FFF2-40B4-BE49-F238E27FC236}">
              <a16:creationId xmlns:a16="http://schemas.microsoft.com/office/drawing/2014/main" id="{F9763EC5-AD07-A00A-1556-512278ABF61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429F6B1-08E3-E6B9-DA69-AE632A4961AA}"/>
              </a:ext>
            </a:extLst>
          </p:cNvPr>
          <p:cNvSpPr>
            <a:spLocks noGrp="1"/>
          </p:cNvSpPr>
          <p:nvPr>
            <p:ph type="title"/>
          </p:nvPr>
        </p:nvSpPr>
        <p:spPr>
          <a:xfrm>
            <a:off x="838200" y="2766218"/>
            <a:ext cx="10515600" cy="1325563"/>
          </a:xfrm>
        </p:spPr>
        <p:txBody>
          <a:bodyPr>
            <a:normAutofit fontScale="90000"/>
          </a:bodyPr>
          <a:lstStyle/>
          <a:p>
            <a:pPr algn="ctr"/>
            <a:r>
              <a:rPr lang="ja-JP" altLang="ja-JP" b="1" dirty="0"/>
              <a:t>「人間的に見て知恵のある者が多かったわけではなく、能力のある者や、家柄のよい 者が多かったわけでもありません」</a:t>
            </a:r>
            <a:br>
              <a:rPr lang="en-US" altLang="ja-JP" b="1" dirty="0"/>
            </a:br>
            <a:r>
              <a:rPr lang="ja-JP" altLang="ja-JP" b="1" dirty="0"/>
              <a:t>〔口語訳「人間的には、知恵のある者が多くはなく、権力 のある者も多くはなく、身分の高い者も多くはいない」〕（Ⅰコリ1:26）</a:t>
            </a:r>
            <a:br>
              <a:rPr lang="en-US" altLang="ja-JP" b="1" dirty="0"/>
            </a:br>
            <a:r>
              <a:rPr lang="ja-JP" altLang="ja-JP" b="1" dirty="0"/>
              <a:t>について、じっくり考え てみましょう。</a:t>
            </a:r>
            <a:br>
              <a:rPr lang="en-US" altLang="ja-JP" b="1" dirty="0"/>
            </a:br>
            <a:r>
              <a:rPr lang="ja-JP" altLang="ja-JP" b="1" dirty="0"/>
              <a:t>そこには、私たちへのどのような</a:t>
            </a:r>
            <a:br>
              <a:rPr lang="en-US" altLang="ja-JP" b="1" dirty="0"/>
            </a:br>
            <a:r>
              <a:rPr lang="ja-JP" altLang="ja-JP" b="1" dirty="0"/>
              <a:t>メッセージが込められているのでし ょうか。</a:t>
            </a:r>
            <a:endParaRPr kumimoji="1" lang="ja-JP" altLang="en-US" b="1" dirty="0"/>
          </a:p>
        </p:txBody>
      </p:sp>
    </p:spTree>
    <p:extLst>
      <p:ext uri="{BB962C8B-B14F-4D97-AF65-F5344CB8AC3E}">
        <p14:creationId xmlns:p14="http://schemas.microsoft.com/office/powerpoint/2010/main" val="203957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E40A10-C596-3BE8-4D05-653FB7395AE6}"/>
              </a:ext>
            </a:extLst>
          </p:cNvPr>
          <p:cNvSpPr txBox="1"/>
          <p:nvPr/>
        </p:nvSpPr>
        <p:spPr>
          <a:xfrm>
            <a:off x="885524" y="630562"/>
            <a:ext cx="10616665" cy="4970591"/>
          </a:xfrm>
          <a:prstGeom prst="rect">
            <a:avLst/>
          </a:prstGeom>
          <a:noFill/>
        </p:spPr>
        <p:txBody>
          <a:bodyPr wrap="square">
            <a:spAutoFit/>
          </a:bodyPr>
          <a:lstStyle/>
          <a:p>
            <a:r>
              <a:rPr lang="ja-JP" altLang="ja-JP" sz="2600" b="1" dirty="0"/>
              <a:t>現代に住む人々の心にとって、カルバリーの十字架は神聖な思い出につつまれたものである。キリストの受難の光景は神聖なものを連想</a:t>
            </a:r>
            <a:r>
              <a:rPr lang="ja-JP" altLang="en-US" sz="2600" b="1" dirty="0"/>
              <a:t>　</a:t>
            </a:r>
            <a:r>
              <a:rPr lang="ja-JP" altLang="ja-JP" sz="2600" b="1" dirty="0"/>
              <a:t>させる。しかし、パウロの時代には、十字架は拒絶と恐怖の感情をもって眺められていた。十字架上で死を遂げた者を人類の救い主</a:t>
            </a:r>
            <a:r>
              <a:rPr lang="ja-JP" altLang="en-US" sz="2600" b="1" dirty="0"/>
              <a:t>　　</a:t>
            </a:r>
            <a:r>
              <a:rPr lang="ja-JP" altLang="ja-JP" sz="2600" b="1" dirty="0"/>
              <a:t>として支持すれば、当然、嘲笑や反感を呼び起こしたであろう。 </a:t>
            </a:r>
            <a:r>
              <a:rPr lang="en-US" altLang="ja-JP" sz="2600" b="1" dirty="0">
                <a:latin typeface="Constantia" panose="02030602050306030303" pitchFamily="18" charset="0"/>
              </a:rPr>
              <a:t>[…]</a:t>
            </a:r>
          </a:p>
          <a:p>
            <a:r>
              <a:rPr lang="ja-JP" altLang="ja-JP" sz="2600" b="1" dirty="0"/>
              <a:t>十字架が民族を高尚にし、人類を救うことに関係があるということを示そうとしたパウロは、知能の低い者とみなされたであろう。 </a:t>
            </a:r>
          </a:p>
          <a:p>
            <a:pPr>
              <a:spcBef>
                <a:spcPts val="600"/>
              </a:spcBef>
            </a:pPr>
            <a:r>
              <a:rPr lang="ja-JP" altLang="ja-JP" sz="2600" b="1" dirty="0"/>
              <a:t>しかし、パウロにとって、十字架は最高の関心をはらうべき唯一の</a:t>
            </a:r>
            <a:r>
              <a:rPr lang="ja-JP" altLang="en-US" sz="2600" b="1" dirty="0"/>
              <a:t>　</a:t>
            </a:r>
            <a:r>
              <a:rPr lang="ja-JP" altLang="ja-JP" sz="2600" b="1" dirty="0"/>
              <a:t>対象であった。</a:t>
            </a:r>
            <a:r>
              <a:rPr lang="en-US" altLang="ja-JP" sz="2600" b="1" dirty="0">
                <a:latin typeface="Constantia" panose="02030602050306030303" pitchFamily="18" charset="0"/>
              </a:rPr>
              <a:t> […]</a:t>
            </a:r>
            <a:r>
              <a:rPr lang="ja-JP" altLang="ja-JP" sz="2600" b="1" dirty="0"/>
              <a:t> 罪人がみ子の犠牲の中に見られる天父の愛を</a:t>
            </a:r>
            <a:r>
              <a:rPr lang="ja-JP" altLang="en-US" sz="2600" b="1" dirty="0"/>
              <a:t>　　</a:t>
            </a:r>
            <a:r>
              <a:rPr lang="ja-JP" altLang="ja-JP" sz="2600" b="1" dirty="0"/>
              <a:t>あおぎ見て、神の感化力に従うとき、心に変化が起こり、それ以後、キリストがすべてであり、すべてのもののうちにおられると悟るようになることを、パウロは個人的な経験から知った。 </a:t>
            </a:r>
            <a:endParaRPr lang="en-US" sz="26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D0DADB1D-177A-90F5-92A8-BF754672B994}"/>
              </a:ext>
            </a:extLst>
          </p:cNvPr>
          <p:cNvSpPr txBox="1"/>
          <p:nvPr/>
        </p:nvSpPr>
        <p:spPr>
          <a:xfrm>
            <a:off x="7605206" y="5977088"/>
            <a:ext cx="3701270" cy="338554"/>
          </a:xfrm>
          <a:prstGeom prst="rect">
            <a:avLst/>
          </a:prstGeom>
          <a:noFill/>
        </p:spPr>
        <p:txBody>
          <a:bodyPr wrap="none" rtlCol="0">
            <a:spAutoFit/>
          </a:bodyPr>
          <a:lstStyle/>
          <a:p>
            <a:pPr algn="r"/>
            <a:r>
              <a:rPr lang="en-US" sz="1600" b="1" noProof="0" dirty="0"/>
              <a:t>EG</a:t>
            </a:r>
            <a:r>
              <a:rPr lang="ja-JP" altLang="en-US" sz="1600" b="1" noProof="0" dirty="0"/>
              <a:t>ホワイト</a:t>
            </a:r>
            <a:r>
              <a:rPr lang="en-US" sz="1600" b="1" noProof="0" dirty="0"/>
              <a:t> (</a:t>
            </a:r>
            <a:r>
              <a:rPr lang="ja-JP" altLang="en-US" sz="1600" b="1" noProof="0" dirty="0"/>
              <a:t>艱難から栄光へ　第</a:t>
            </a:r>
            <a:r>
              <a:rPr lang="en-US" altLang="ja-JP" sz="1600" b="1" noProof="0" dirty="0"/>
              <a:t>24</a:t>
            </a:r>
            <a:r>
              <a:rPr lang="ja-JP" altLang="en-US" sz="1600" b="1" noProof="0" dirty="0"/>
              <a:t>章</a:t>
            </a:r>
            <a:r>
              <a:rPr lang="en-US" sz="1600" b="1" noProof="0" dirty="0"/>
              <a:t>)</a:t>
            </a:r>
          </a:p>
        </p:txBody>
      </p:sp>
    </p:spTree>
    <p:extLst>
      <p:ext uri="{BB962C8B-B14F-4D97-AF65-F5344CB8AC3E}">
        <p14:creationId xmlns:p14="http://schemas.microsoft.com/office/powerpoint/2010/main" val="364805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EFE40E-3C93-50CD-0ED4-A6D5A0B222F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7B63D7E-722B-EF41-B8F9-F373E098AEC1}"/>
              </a:ext>
            </a:extLst>
          </p:cNvPr>
          <p:cNvSpPr txBox="1"/>
          <p:nvPr/>
        </p:nvSpPr>
        <p:spPr>
          <a:xfrm>
            <a:off x="69574" y="198873"/>
            <a:ext cx="5705476" cy="1477328"/>
          </a:xfrm>
          <a:prstGeom prst="rect">
            <a:avLst/>
          </a:prstGeom>
          <a:noFill/>
        </p:spPr>
        <p:txBody>
          <a:bodyPr wrap="square">
            <a:spAutoFit/>
          </a:bodyPr>
          <a:lstStyle/>
          <a:p>
            <a:pPr lvl="0" algn="ctr">
              <a:defRPr/>
            </a:pPr>
            <a:r>
              <a:rPr lang="ja-JP" altLang="en-US" sz="2400" b="1" dirty="0">
                <a:solidFill>
                  <a:srgbClr val="FCE996"/>
                </a:solidFill>
                <a:effectLst>
                  <a:glow rad="127000">
                    <a:srgbClr val="030303"/>
                  </a:glow>
                </a:effectLst>
                <a:latin typeface="Comic Sans MS" panose="030F0702030302020204" pitchFamily="66" charset="0"/>
              </a:rPr>
              <a:t>「十字架の言は、滅び行く者には愚かであるが、救にあずかるわたしたちには、神の力である」</a:t>
            </a:r>
            <a:endPar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(1 </a:t>
            </a:r>
            <a:r>
              <a:rPr kumimoji="0" lang="ja-JP" alt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コリント</a:t>
            </a: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1:18</a:t>
            </a:r>
            <a:r>
              <a:rPr kumimoji="0" lang="ja-JP" alt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口語訳</a:t>
            </a: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a:t>
            </a:r>
            <a:endPar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endParaRPr>
          </a:p>
        </p:txBody>
      </p:sp>
      <p:sp>
        <p:nvSpPr>
          <p:cNvPr id="3" name="テキスト ボックス 3">
            <a:extLst>
              <a:ext uri="{FF2B5EF4-FFF2-40B4-BE49-F238E27FC236}">
                <a16:creationId xmlns:a16="http://schemas.microsoft.com/office/drawing/2014/main" id="{62CC7D6E-EB90-4107-3644-018FA51723EF}"/>
              </a:ext>
            </a:extLst>
          </p:cNvPr>
          <p:cNvSpPr txBox="1"/>
          <p:nvPr/>
        </p:nvSpPr>
        <p:spPr>
          <a:xfrm>
            <a:off x="8941869" y="6020387"/>
            <a:ext cx="3041584" cy="707886"/>
          </a:xfrm>
          <a:prstGeom prst="rect">
            <a:avLst/>
          </a:prstGeom>
          <a:solidFill>
            <a:schemeClr val="bg1"/>
          </a:solidFill>
          <a:ln>
            <a:solidFill>
              <a:schemeClr val="bg1"/>
            </a:solidFill>
          </a:ln>
        </p:spPr>
        <p:txBody>
          <a:bodyPr wrap="square">
            <a:spAutoFit/>
          </a:bodyPr>
          <a:ls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2026</a:t>
            </a: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年</a:t>
            </a:r>
            <a:r>
              <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7</a:t>
            </a: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月</a:t>
            </a:r>
            <a:r>
              <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11</a:t>
            </a: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日　第</a:t>
            </a:r>
            <a:r>
              <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2</a:t>
            </a: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課</a:t>
            </a:r>
            <a:endPar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十字架の言葉</a:t>
            </a:r>
            <a:endPar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9495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EFE40E-3C93-50CD-0ED4-A6D5A0B222F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7B63D7E-722B-EF41-B8F9-F373E098AEC1}"/>
              </a:ext>
            </a:extLst>
          </p:cNvPr>
          <p:cNvSpPr txBox="1"/>
          <p:nvPr/>
        </p:nvSpPr>
        <p:spPr>
          <a:xfrm>
            <a:off x="69574" y="198873"/>
            <a:ext cx="5715000" cy="1477328"/>
          </a:xfrm>
          <a:prstGeom prst="rect">
            <a:avLst/>
          </a:prstGeom>
          <a:noFill/>
        </p:spPr>
        <p:txBody>
          <a:bodyPr wrap="square">
            <a:spAutoFit/>
          </a:bodyPr>
          <a:lstStyle/>
          <a:p>
            <a:pPr lvl="0" algn="ctr">
              <a:defRPr/>
            </a:pPr>
            <a:r>
              <a:rPr lang="ja-JP" altLang="en-US" sz="2400" b="1" dirty="0">
                <a:solidFill>
                  <a:srgbClr val="FCE996"/>
                </a:solidFill>
                <a:effectLst>
                  <a:glow rad="127000">
                    <a:srgbClr val="030303"/>
                  </a:glow>
                </a:effectLst>
                <a:latin typeface="Comic Sans MS" panose="030F0702030302020204" pitchFamily="66" charset="0"/>
              </a:rPr>
              <a:t>「十字架の言葉は、滅んでいく者に　　とっては愚かなものですが、わたしたち救われる者には神の力です。」</a:t>
            </a:r>
            <a:endPar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(1 </a:t>
            </a:r>
            <a:r>
              <a:rPr kumimoji="0" lang="ja-JP" alt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コリント</a:t>
            </a: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1:18</a:t>
            </a:r>
            <a:r>
              <a:rPr kumimoji="0" lang="ja-JP" alt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新共同訳</a:t>
            </a: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a:t>
            </a:r>
            <a:endPar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endParaRPr>
          </a:p>
        </p:txBody>
      </p:sp>
      <p:sp>
        <p:nvSpPr>
          <p:cNvPr id="6" name="テキスト ボックス 3">
            <a:extLst>
              <a:ext uri="{FF2B5EF4-FFF2-40B4-BE49-F238E27FC236}">
                <a16:creationId xmlns:a16="http://schemas.microsoft.com/office/drawing/2014/main" id="{3CD1B677-445B-AF68-4621-B3ED9647E89F}"/>
              </a:ext>
            </a:extLst>
          </p:cNvPr>
          <p:cNvSpPr txBox="1"/>
          <p:nvPr/>
        </p:nvSpPr>
        <p:spPr>
          <a:xfrm>
            <a:off x="8941869" y="6020387"/>
            <a:ext cx="3041584" cy="707886"/>
          </a:xfrm>
          <a:prstGeom prst="rect">
            <a:avLst/>
          </a:prstGeom>
          <a:solidFill>
            <a:schemeClr val="bg1"/>
          </a:solidFill>
          <a:ln>
            <a:solidFill>
              <a:schemeClr val="bg1"/>
            </a:solidFill>
          </a:ln>
        </p:spPr>
        <p:txBody>
          <a:bodyPr wrap="square">
            <a:spAutoFit/>
          </a:bodyPr>
          <a:ls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2026</a:t>
            </a: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年</a:t>
            </a:r>
            <a:r>
              <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7</a:t>
            </a: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月</a:t>
            </a:r>
            <a:r>
              <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11</a:t>
            </a: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日　第</a:t>
            </a:r>
            <a:r>
              <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2</a:t>
            </a: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課</a:t>
            </a:r>
            <a:endPar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十字架の言葉</a:t>
            </a:r>
            <a:endPar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67640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BAA38F-B026-5D6C-13E2-0DFD53B3E30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2B0B0381-AE7D-10E1-813C-F04D16B79ED2}"/>
              </a:ext>
            </a:extLst>
          </p:cNvPr>
          <p:cNvGraphicFramePr/>
          <p:nvPr>
            <p:extLst>
              <p:ext uri="{D42A27DB-BD31-4B8C-83A1-F6EECF244321}">
                <p14:modId xmlns:p14="http://schemas.microsoft.com/office/powerpoint/2010/main" val="3471584872"/>
              </p:ext>
            </p:extLst>
          </p:nvPr>
        </p:nvGraphicFramePr>
        <p:xfrm>
          <a:off x="5734050" y="3617418"/>
          <a:ext cx="6276975" cy="302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C2538F8C-9AAA-BBD8-A8A6-FC5955BD000C}"/>
              </a:ext>
            </a:extLst>
          </p:cNvPr>
          <p:cNvSpPr txBox="1"/>
          <p:nvPr/>
        </p:nvSpPr>
        <p:spPr>
          <a:xfrm>
            <a:off x="138864" y="105013"/>
            <a:ext cx="7384774" cy="707886"/>
          </a:xfrm>
          <a:prstGeom prst="rect">
            <a:avLst/>
          </a:prstGeom>
          <a:noFill/>
        </p:spPr>
        <p:txBody>
          <a:bodyPr wrap="square" rtlCol="0">
            <a:spAutoFit/>
          </a:bodyPr>
          <a:lstStyle/>
          <a:p>
            <a:pPr>
              <a:spcBef>
                <a:spcPts val="600"/>
              </a:spcBef>
            </a:pPr>
            <a:r>
              <a:rPr lang="en-US" altLang="ja-JP" sz="2000" b="1" dirty="0"/>
              <a:t>1</a:t>
            </a:r>
            <a:r>
              <a:rPr lang="ja-JP" altLang="en-US" sz="2000" b="1" dirty="0"/>
              <a:t>コリント </a:t>
            </a:r>
            <a:r>
              <a:rPr lang="en-US" altLang="ja-JP" sz="2000" b="1" dirty="0"/>
              <a:t>1</a:t>
            </a:r>
            <a:r>
              <a:rPr lang="ja-JP" altLang="en-US" sz="2000" b="1" dirty="0"/>
              <a:t>：</a:t>
            </a:r>
            <a:r>
              <a:rPr lang="en-US" altLang="ja-JP" sz="2000" b="1" dirty="0"/>
              <a:t>1</a:t>
            </a:r>
            <a:r>
              <a:rPr lang="ja-JP" altLang="en-US" sz="2000" b="1" dirty="0"/>
              <a:t>～</a:t>
            </a:r>
            <a:r>
              <a:rPr lang="en-US" altLang="ja-JP" sz="2000" b="1" dirty="0"/>
              <a:t>31</a:t>
            </a:r>
            <a:r>
              <a:rPr lang="ja-JP" altLang="en-US" sz="2000" b="1" dirty="0"/>
              <a:t>節では、十字架が人々の生活にどのような影響を与えるかについて語られています。</a:t>
            </a:r>
          </a:p>
        </p:txBody>
      </p:sp>
      <p:pic>
        <p:nvPicPr>
          <p:cNvPr id="7" name="Imagen 6">
            <a:extLst>
              <a:ext uri="{FF2B5EF4-FFF2-40B4-BE49-F238E27FC236}">
                <a16:creationId xmlns:a16="http://schemas.microsoft.com/office/drawing/2014/main" id="{85B4AE19-438B-763D-88F7-4335BA1E69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699" y="3617417"/>
            <a:ext cx="5297987" cy="3021508"/>
          </a:xfrm>
          <a:prstGeom prst="rect">
            <a:avLst/>
          </a:prstGeom>
          <a:effectLst>
            <a:innerShdw blurRad="114300">
              <a:prstClr val="black"/>
            </a:innerShdw>
          </a:effectLst>
        </p:spPr>
      </p:pic>
      <p:pic>
        <p:nvPicPr>
          <p:cNvPr id="9" name="Imagen 8">
            <a:extLst>
              <a:ext uri="{FF2B5EF4-FFF2-40B4-BE49-F238E27FC236}">
                <a16:creationId xmlns:a16="http://schemas.microsoft.com/office/drawing/2014/main" id="{7C8C545F-37C3-F029-213D-AC84A769BC8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15500" y="114300"/>
            <a:ext cx="2337636" cy="3314700"/>
          </a:xfrm>
          <a:prstGeom prst="round2DiagRect">
            <a:avLst>
              <a:gd name="adj1" fmla="val 0"/>
              <a:gd name="adj2" fmla="val 16058"/>
            </a:avLst>
          </a:prstGeom>
          <a:ln w="57150" cap="sq">
            <a:solidFill>
              <a:schemeClr val="accent2">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a:sp3d>
        </p:spPr>
      </p:pic>
      <p:pic>
        <p:nvPicPr>
          <p:cNvPr id="11" name="Imagen 10">
            <a:extLst>
              <a:ext uri="{FF2B5EF4-FFF2-40B4-BE49-F238E27FC236}">
                <a16:creationId xmlns:a16="http://schemas.microsoft.com/office/drawing/2014/main" id="{618F36F6-B8A9-5086-6883-80805872A3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7686675" y="114300"/>
            <a:ext cx="1867259" cy="3314700"/>
          </a:xfrm>
          <a:prstGeom prst="round2DiagRect">
            <a:avLst>
              <a:gd name="adj1" fmla="val 16667"/>
              <a:gd name="adj2" fmla="val 0"/>
            </a:avLst>
          </a:prstGeom>
          <a:ln w="57150" cap="sq">
            <a:solidFill>
              <a:schemeClr val="accent3">
                <a:lumMod val="75000"/>
              </a:schemeClr>
            </a:solidFill>
            <a:miter lim="800000"/>
          </a:ln>
          <a:effectLst>
            <a:outerShdw blurRad="254000" algn="tl" rotWithShape="0">
              <a:srgbClr val="000000">
                <a:alpha val="43000"/>
              </a:srgbClr>
            </a:outerShdw>
          </a:effectLst>
          <a:scene3d>
            <a:camera prst="orthographicFront"/>
            <a:lightRig rig="threePt" dir="t"/>
          </a:scene3d>
          <a:sp3d>
            <a:bevelT/>
          </a:sp3d>
        </p:spPr>
      </p:pic>
      <p:sp>
        <p:nvSpPr>
          <p:cNvPr id="5" name="CuadroTexto 4">
            <a:extLst>
              <a:ext uri="{FF2B5EF4-FFF2-40B4-BE49-F238E27FC236}">
                <a16:creationId xmlns:a16="http://schemas.microsoft.com/office/drawing/2014/main" id="{9A78D723-70F6-FDED-E5A7-A9F457B54594}"/>
              </a:ext>
            </a:extLst>
          </p:cNvPr>
          <p:cNvSpPr txBox="1"/>
          <p:nvPr/>
        </p:nvSpPr>
        <p:spPr>
          <a:xfrm>
            <a:off x="138864" y="1907381"/>
            <a:ext cx="7686675" cy="1631216"/>
          </a:xfrm>
          <a:prstGeom prst="rect">
            <a:avLst/>
          </a:prstGeom>
          <a:noFill/>
        </p:spPr>
        <p:txBody>
          <a:bodyPr wrap="square">
            <a:spAutoFit/>
          </a:bodyPr>
          <a:lstStyle/>
          <a:p>
            <a:pPr lvl="0">
              <a:spcBef>
                <a:spcPts val="600"/>
              </a:spcBef>
              <a:defRPr/>
            </a:pPr>
            <a:r>
              <a:rPr lang="ja-JP" altLang="en-US" sz="2000" b="1" dirty="0">
                <a:solidFill>
                  <a:prstClr val="black"/>
                </a:solidFill>
              </a:rPr>
              <a:t>十字架上で死んでから復活された方によって救われた？　人間　にとっては、それは愚かであり、無意味であり、弱さである。　しかし、聖霊の呼びかけに心を開いた私たちにとって、十字架は「神の力、</a:t>
            </a:r>
            <a:r>
              <a:rPr lang="en-US" altLang="ja-JP" sz="2000" b="1" dirty="0">
                <a:solidFill>
                  <a:prstClr val="black"/>
                </a:solidFill>
              </a:rPr>
              <a:t>……</a:t>
            </a:r>
            <a:r>
              <a:rPr lang="ja-JP" altLang="en-US" sz="2000" b="1" dirty="0">
                <a:solidFill>
                  <a:prstClr val="black"/>
                </a:solidFill>
              </a:rPr>
              <a:t>知恵、義、聖化、そして贖い」である。　　　（</a:t>
            </a:r>
            <a:r>
              <a:rPr lang="en-US" altLang="ja-JP" sz="2000" b="1" dirty="0">
                <a:solidFill>
                  <a:prstClr val="black"/>
                </a:solidFill>
              </a:rPr>
              <a:t>Ⅰ</a:t>
            </a:r>
            <a:r>
              <a:rPr lang="ja-JP" altLang="en-US" sz="2000" b="1" dirty="0">
                <a:solidFill>
                  <a:prstClr val="black"/>
                </a:solidFill>
              </a:rPr>
              <a:t>コリ</a:t>
            </a:r>
            <a:r>
              <a:rPr lang="en-US" altLang="ja-JP" sz="2000" b="1" dirty="0">
                <a:solidFill>
                  <a:prstClr val="black"/>
                </a:solidFill>
              </a:rPr>
              <a:t>1:18.30</a:t>
            </a:r>
            <a:r>
              <a:rPr lang="ja-JP" altLang="en-US" sz="2000" b="1" dirty="0">
                <a:solidFill>
                  <a:prstClr val="black"/>
                </a:solidFill>
              </a:rPr>
              <a:t>）</a:t>
            </a:r>
          </a:p>
        </p:txBody>
      </p:sp>
      <p:sp>
        <p:nvSpPr>
          <p:cNvPr id="8" name="CuadroTexto 7">
            <a:extLst>
              <a:ext uri="{FF2B5EF4-FFF2-40B4-BE49-F238E27FC236}">
                <a16:creationId xmlns:a16="http://schemas.microsoft.com/office/drawing/2014/main" id="{C07439D8-F068-0B54-EBCB-1877D7D20CE0}"/>
              </a:ext>
            </a:extLst>
          </p:cNvPr>
          <p:cNvSpPr txBox="1"/>
          <p:nvPr/>
        </p:nvSpPr>
        <p:spPr>
          <a:xfrm>
            <a:off x="138865" y="812899"/>
            <a:ext cx="7176336" cy="1015663"/>
          </a:xfrm>
          <a:prstGeom prst="rect">
            <a:avLst/>
          </a:prstGeom>
          <a:noFill/>
        </p:spPr>
        <p:txBody>
          <a:bodyPr wrap="square">
            <a:spAutoFit/>
          </a:bodyPr>
          <a:lstStyle/>
          <a:p>
            <a:pPr lvl="0">
              <a:spcBef>
                <a:spcPts val="600"/>
              </a:spcBef>
              <a:defRPr/>
            </a:pPr>
            <a:r>
              <a:rPr lang="ja-JP" altLang="en-US" sz="2000" b="1" dirty="0">
                <a:solidFill>
                  <a:prstClr val="black"/>
                </a:solidFill>
              </a:rPr>
              <a:t>信者にとって、十字架は救いの象徴です。しかし、</a:t>
            </a:r>
            <a:r>
              <a:rPr lang="en-US" altLang="ja-JP" sz="2000" b="1" dirty="0">
                <a:solidFill>
                  <a:prstClr val="black"/>
                </a:solidFill>
              </a:rPr>
              <a:t>1</a:t>
            </a:r>
            <a:r>
              <a:rPr lang="ja-JP" altLang="en-US" sz="2000" b="1" dirty="0">
                <a:solidFill>
                  <a:prstClr val="black"/>
                </a:solidFill>
              </a:rPr>
              <a:t>世紀に　生きていた人々にとって、十字架は犯罪者の恥ずべき死を　象徴するものに過ぎませんでした。</a:t>
            </a:r>
          </a:p>
        </p:txBody>
      </p:sp>
    </p:spTree>
    <p:extLst>
      <p:ext uri="{BB962C8B-B14F-4D97-AF65-F5344CB8AC3E}">
        <p14:creationId xmlns:p14="http://schemas.microsoft.com/office/powerpoint/2010/main" val="369067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E6D94AC3-BB28-4770-A51E-188281BF4ACB}"/>
                                            </p:graphicEl>
                                          </p:spTgt>
                                        </p:tgtEl>
                                        <p:attrNameLst>
                                          <p:attrName>style.visibility</p:attrName>
                                        </p:attrNameLst>
                                      </p:cBhvr>
                                      <p:to>
                                        <p:strVal val="visible"/>
                                      </p:to>
                                    </p:set>
                                    <p:anim calcmode="lin" valueType="num">
                                      <p:cBhvr>
                                        <p:cTn id="39" dur="1000" fill="hold"/>
                                        <p:tgtEl>
                                          <p:spTgt spid="4">
                                            <p:graphicEl>
                                              <a:dgm id="{E6D94AC3-BB28-4770-A51E-188281BF4ACB}"/>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E6D94AC3-BB28-4770-A51E-188281BF4ACB}"/>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E6D94AC3-BB28-4770-A51E-188281BF4ACB}"/>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E6D94AC3-BB28-4770-A51E-188281BF4ACB}"/>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graphicEl>
                                              <a:dgm id="{C53C5037-72AE-49B9-B45E-EAFE0CDBB614}"/>
                                            </p:graphicEl>
                                          </p:spTgt>
                                        </p:tgtEl>
                                        <p:attrNameLst>
                                          <p:attrName>style.visibility</p:attrName>
                                        </p:attrNameLst>
                                      </p:cBhvr>
                                      <p:to>
                                        <p:strVal val="visible"/>
                                      </p:to>
                                    </p:set>
                                    <p:anim calcmode="lin" valueType="num">
                                      <p:cBhvr>
                                        <p:cTn id="45" dur="1000" fill="hold"/>
                                        <p:tgtEl>
                                          <p:spTgt spid="4">
                                            <p:graphicEl>
                                              <a:dgm id="{C53C5037-72AE-49B9-B45E-EAFE0CDBB614}"/>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C53C5037-72AE-49B9-B45E-EAFE0CDBB614}"/>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C53C5037-72AE-49B9-B45E-EAFE0CDBB614}"/>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C53C5037-72AE-49B9-B45E-EAFE0CDBB61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graphicEl>
                                              <a:dgm id="{C0886489-0DF4-43DF-8C49-C1E8AE258AAD}"/>
                                            </p:graphicEl>
                                          </p:spTgt>
                                        </p:tgtEl>
                                        <p:attrNameLst>
                                          <p:attrName>style.visibility</p:attrName>
                                        </p:attrNameLst>
                                      </p:cBhvr>
                                      <p:to>
                                        <p:strVal val="visible"/>
                                      </p:to>
                                    </p:set>
                                    <p:anim calcmode="lin" valueType="num">
                                      <p:cBhvr>
                                        <p:cTn id="53" dur="1000" fill="hold"/>
                                        <p:tgtEl>
                                          <p:spTgt spid="4">
                                            <p:graphicEl>
                                              <a:dgm id="{C0886489-0DF4-43DF-8C49-C1E8AE258AAD}"/>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C0886489-0DF4-43DF-8C49-C1E8AE258AAD}"/>
                                            </p:graphicEl>
                                          </p:spTgt>
                                        </p:tgtEl>
                                        <p:attrNameLst>
                                          <p:attrName>ppt_h</p:attrName>
                                        </p:attrNameLst>
                                      </p:cBhvr>
                                      <p:tavLst>
                                        <p:tav tm="0">
                                          <p:val>
                                            <p:fltVal val="0"/>
                                          </p:val>
                                        </p:tav>
                                        <p:tav tm="100000">
                                          <p:val>
                                            <p:strVal val="#ppt_h"/>
                                          </p:val>
                                        </p:tav>
                                      </p:tavLst>
                                    </p:anim>
                                    <p:anim calcmode="lin" valueType="num">
                                      <p:cBhvr>
                                        <p:cTn id="55" dur="1000" fill="hold"/>
                                        <p:tgtEl>
                                          <p:spTgt spid="4">
                                            <p:graphicEl>
                                              <a:dgm id="{C0886489-0DF4-43DF-8C49-C1E8AE258AAD}"/>
                                            </p:graphicEl>
                                          </p:spTgt>
                                        </p:tgtEl>
                                        <p:attrNameLst>
                                          <p:attrName>style.rotation</p:attrName>
                                        </p:attrNameLst>
                                      </p:cBhvr>
                                      <p:tavLst>
                                        <p:tav tm="0">
                                          <p:val>
                                            <p:fltVal val="90"/>
                                          </p:val>
                                        </p:tav>
                                        <p:tav tm="100000">
                                          <p:val>
                                            <p:fltVal val="0"/>
                                          </p:val>
                                        </p:tav>
                                      </p:tavLst>
                                    </p:anim>
                                    <p:animEffect transition="in" filter="fade">
                                      <p:cBhvr>
                                        <p:cTn id="56" dur="1000"/>
                                        <p:tgtEl>
                                          <p:spTgt spid="4">
                                            <p:graphicEl>
                                              <a:dgm id="{C0886489-0DF4-43DF-8C49-C1E8AE258AAD}"/>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graphicEl>
                                              <a:dgm id="{D325A0F0-F704-4EA1-A386-70342098AE22}"/>
                                            </p:graphicEl>
                                          </p:spTgt>
                                        </p:tgtEl>
                                        <p:attrNameLst>
                                          <p:attrName>style.visibility</p:attrName>
                                        </p:attrNameLst>
                                      </p:cBhvr>
                                      <p:to>
                                        <p:strVal val="visible"/>
                                      </p:to>
                                    </p:set>
                                    <p:anim calcmode="lin" valueType="num">
                                      <p:cBhvr>
                                        <p:cTn id="59" dur="1000" fill="hold"/>
                                        <p:tgtEl>
                                          <p:spTgt spid="4">
                                            <p:graphicEl>
                                              <a:dgm id="{D325A0F0-F704-4EA1-A386-70342098AE22}"/>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D325A0F0-F704-4EA1-A386-70342098AE22}"/>
                                            </p:graphicEl>
                                          </p:spTgt>
                                        </p:tgtEl>
                                        <p:attrNameLst>
                                          <p:attrName>ppt_h</p:attrName>
                                        </p:attrNameLst>
                                      </p:cBhvr>
                                      <p:tavLst>
                                        <p:tav tm="0">
                                          <p:val>
                                            <p:fltVal val="0"/>
                                          </p:val>
                                        </p:tav>
                                        <p:tav tm="100000">
                                          <p:val>
                                            <p:strVal val="#ppt_h"/>
                                          </p:val>
                                        </p:tav>
                                      </p:tavLst>
                                    </p:anim>
                                    <p:anim calcmode="lin" valueType="num">
                                      <p:cBhvr>
                                        <p:cTn id="61" dur="1000" fill="hold"/>
                                        <p:tgtEl>
                                          <p:spTgt spid="4">
                                            <p:graphicEl>
                                              <a:dgm id="{D325A0F0-F704-4EA1-A386-70342098AE22}"/>
                                            </p:graphicEl>
                                          </p:spTgt>
                                        </p:tgtEl>
                                        <p:attrNameLst>
                                          <p:attrName>style.rotation</p:attrName>
                                        </p:attrNameLst>
                                      </p:cBhvr>
                                      <p:tavLst>
                                        <p:tav tm="0">
                                          <p:val>
                                            <p:fltVal val="90"/>
                                          </p:val>
                                        </p:tav>
                                        <p:tav tm="100000">
                                          <p:val>
                                            <p:fltVal val="0"/>
                                          </p:val>
                                        </p:tav>
                                      </p:tavLst>
                                    </p:anim>
                                    <p:animEffect transition="in" filter="fade">
                                      <p:cBhvr>
                                        <p:cTn id="62" dur="1000"/>
                                        <p:tgtEl>
                                          <p:spTgt spid="4">
                                            <p:graphicEl>
                                              <a:dgm id="{D325A0F0-F704-4EA1-A386-70342098AE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4">
                                            <p:graphicEl>
                                              <a:dgm id="{A06E1619-19B5-4DBE-B0E3-64804E6C4469}"/>
                                            </p:graphicEl>
                                          </p:spTgt>
                                        </p:tgtEl>
                                        <p:attrNameLst>
                                          <p:attrName>style.visibility</p:attrName>
                                        </p:attrNameLst>
                                      </p:cBhvr>
                                      <p:to>
                                        <p:strVal val="visible"/>
                                      </p:to>
                                    </p:set>
                                    <p:anim calcmode="lin" valueType="num">
                                      <p:cBhvr>
                                        <p:cTn id="67" dur="1000" fill="hold"/>
                                        <p:tgtEl>
                                          <p:spTgt spid="4">
                                            <p:graphicEl>
                                              <a:dgm id="{A06E1619-19B5-4DBE-B0E3-64804E6C4469}"/>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A06E1619-19B5-4DBE-B0E3-64804E6C4469}"/>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A06E1619-19B5-4DBE-B0E3-64804E6C4469}"/>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A06E1619-19B5-4DBE-B0E3-64804E6C4469}"/>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
                                            <p:graphicEl>
                                              <a:dgm id="{B90D3791-A324-4080-A53E-50098A2FF061}"/>
                                            </p:graphicEl>
                                          </p:spTgt>
                                        </p:tgtEl>
                                        <p:attrNameLst>
                                          <p:attrName>style.visibility</p:attrName>
                                        </p:attrNameLst>
                                      </p:cBhvr>
                                      <p:to>
                                        <p:strVal val="visible"/>
                                      </p:to>
                                    </p:set>
                                    <p:anim calcmode="lin" valueType="num">
                                      <p:cBhvr>
                                        <p:cTn id="73" dur="1000" fill="hold"/>
                                        <p:tgtEl>
                                          <p:spTgt spid="4">
                                            <p:graphicEl>
                                              <a:dgm id="{B90D3791-A324-4080-A53E-50098A2FF061}"/>
                                            </p:graphicEl>
                                          </p:spTgt>
                                        </p:tgtEl>
                                        <p:attrNameLst>
                                          <p:attrName>ppt_w</p:attrName>
                                        </p:attrNameLst>
                                      </p:cBhvr>
                                      <p:tavLst>
                                        <p:tav tm="0">
                                          <p:val>
                                            <p:fltVal val="0"/>
                                          </p:val>
                                        </p:tav>
                                        <p:tav tm="100000">
                                          <p:val>
                                            <p:strVal val="#ppt_w"/>
                                          </p:val>
                                        </p:tav>
                                      </p:tavLst>
                                    </p:anim>
                                    <p:anim calcmode="lin" valueType="num">
                                      <p:cBhvr>
                                        <p:cTn id="74" dur="1000" fill="hold"/>
                                        <p:tgtEl>
                                          <p:spTgt spid="4">
                                            <p:graphicEl>
                                              <a:dgm id="{B90D3791-A324-4080-A53E-50098A2FF061}"/>
                                            </p:graphicEl>
                                          </p:spTgt>
                                        </p:tgtEl>
                                        <p:attrNameLst>
                                          <p:attrName>ppt_h</p:attrName>
                                        </p:attrNameLst>
                                      </p:cBhvr>
                                      <p:tavLst>
                                        <p:tav tm="0">
                                          <p:val>
                                            <p:fltVal val="0"/>
                                          </p:val>
                                        </p:tav>
                                        <p:tav tm="100000">
                                          <p:val>
                                            <p:strVal val="#ppt_h"/>
                                          </p:val>
                                        </p:tav>
                                      </p:tavLst>
                                    </p:anim>
                                    <p:anim calcmode="lin" valueType="num">
                                      <p:cBhvr>
                                        <p:cTn id="75" dur="1000" fill="hold"/>
                                        <p:tgtEl>
                                          <p:spTgt spid="4">
                                            <p:graphicEl>
                                              <a:dgm id="{B90D3791-A324-4080-A53E-50098A2FF061}"/>
                                            </p:graphicEl>
                                          </p:spTgt>
                                        </p:tgtEl>
                                        <p:attrNameLst>
                                          <p:attrName>style.rotation</p:attrName>
                                        </p:attrNameLst>
                                      </p:cBhvr>
                                      <p:tavLst>
                                        <p:tav tm="0">
                                          <p:val>
                                            <p:fltVal val="90"/>
                                          </p:val>
                                        </p:tav>
                                        <p:tav tm="100000">
                                          <p:val>
                                            <p:fltVal val="0"/>
                                          </p:val>
                                        </p:tav>
                                      </p:tavLst>
                                    </p:anim>
                                    <p:animEffect transition="in" filter="fade">
                                      <p:cBhvr>
                                        <p:cTn id="76" dur="1000"/>
                                        <p:tgtEl>
                                          <p:spTgt spid="4">
                                            <p:graphicEl>
                                              <a:dgm id="{B90D3791-A324-4080-A53E-50098A2FF06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4">
                                            <p:graphicEl>
                                              <a:dgm id="{4C752FFD-46F4-4865-9930-403A34454E3B}"/>
                                            </p:graphicEl>
                                          </p:spTgt>
                                        </p:tgtEl>
                                        <p:attrNameLst>
                                          <p:attrName>style.visibility</p:attrName>
                                        </p:attrNameLst>
                                      </p:cBhvr>
                                      <p:to>
                                        <p:strVal val="visible"/>
                                      </p:to>
                                    </p:set>
                                    <p:anim calcmode="lin" valueType="num">
                                      <p:cBhvr>
                                        <p:cTn id="81" dur="1000" fill="hold"/>
                                        <p:tgtEl>
                                          <p:spTgt spid="4">
                                            <p:graphicEl>
                                              <a:dgm id="{4C752FFD-46F4-4865-9930-403A34454E3B}"/>
                                            </p:graphicEl>
                                          </p:spTgt>
                                        </p:tgtEl>
                                        <p:attrNameLst>
                                          <p:attrName>ppt_w</p:attrName>
                                        </p:attrNameLst>
                                      </p:cBhvr>
                                      <p:tavLst>
                                        <p:tav tm="0">
                                          <p:val>
                                            <p:fltVal val="0"/>
                                          </p:val>
                                        </p:tav>
                                        <p:tav tm="100000">
                                          <p:val>
                                            <p:strVal val="#ppt_w"/>
                                          </p:val>
                                        </p:tav>
                                      </p:tavLst>
                                    </p:anim>
                                    <p:anim calcmode="lin" valueType="num">
                                      <p:cBhvr>
                                        <p:cTn id="82" dur="1000" fill="hold"/>
                                        <p:tgtEl>
                                          <p:spTgt spid="4">
                                            <p:graphicEl>
                                              <a:dgm id="{4C752FFD-46F4-4865-9930-403A34454E3B}"/>
                                            </p:graphicEl>
                                          </p:spTgt>
                                        </p:tgtEl>
                                        <p:attrNameLst>
                                          <p:attrName>ppt_h</p:attrName>
                                        </p:attrNameLst>
                                      </p:cBhvr>
                                      <p:tavLst>
                                        <p:tav tm="0">
                                          <p:val>
                                            <p:fltVal val="0"/>
                                          </p:val>
                                        </p:tav>
                                        <p:tav tm="100000">
                                          <p:val>
                                            <p:strVal val="#ppt_h"/>
                                          </p:val>
                                        </p:tav>
                                      </p:tavLst>
                                    </p:anim>
                                    <p:anim calcmode="lin" valueType="num">
                                      <p:cBhvr>
                                        <p:cTn id="83" dur="1000" fill="hold"/>
                                        <p:tgtEl>
                                          <p:spTgt spid="4">
                                            <p:graphicEl>
                                              <a:dgm id="{4C752FFD-46F4-4865-9930-403A34454E3B}"/>
                                            </p:graphicEl>
                                          </p:spTgt>
                                        </p:tgtEl>
                                        <p:attrNameLst>
                                          <p:attrName>style.rotation</p:attrName>
                                        </p:attrNameLst>
                                      </p:cBhvr>
                                      <p:tavLst>
                                        <p:tav tm="0">
                                          <p:val>
                                            <p:fltVal val="90"/>
                                          </p:val>
                                        </p:tav>
                                        <p:tav tm="100000">
                                          <p:val>
                                            <p:fltVal val="0"/>
                                          </p:val>
                                        </p:tav>
                                      </p:tavLst>
                                    </p:anim>
                                    <p:animEffect transition="in" filter="fade">
                                      <p:cBhvr>
                                        <p:cTn id="84" dur="1000"/>
                                        <p:tgtEl>
                                          <p:spTgt spid="4">
                                            <p:graphicEl>
                                              <a:dgm id="{4C752FFD-46F4-4865-9930-403A34454E3B}"/>
                                            </p:graphicEl>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
                                            <p:graphicEl>
                                              <a:dgm id="{33F2D34D-9362-4621-96F3-9613C460E57F}"/>
                                            </p:graphicEl>
                                          </p:spTgt>
                                        </p:tgtEl>
                                        <p:attrNameLst>
                                          <p:attrName>style.visibility</p:attrName>
                                        </p:attrNameLst>
                                      </p:cBhvr>
                                      <p:to>
                                        <p:strVal val="visible"/>
                                      </p:to>
                                    </p:set>
                                    <p:anim calcmode="lin" valueType="num">
                                      <p:cBhvr>
                                        <p:cTn id="87" dur="1000" fill="hold"/>
                                        <p:tgtEl>
                                          <p:spTgt spid="4">
                                            <p:graphicEl>
                                              <a:dgm id="{33F2D34D-9362-4621-96F3-9613C460E57F}"/>
                                            </p:graphicEl>
                                          </p:spTgt>
                                        </p:tgtEl>
                                        <p:attrNameLst>
                                          <p:attrName>ppt_w</p:attrName>
                                        </p:attrNameLst>
                                      </p:cBhvr>
                                      <p:tavLst>
                                        <p:tav tm="0">
                                          <p:val>
                                            <p:fltVal val="0"/>
                                          </p:val>
                                        </p:tav>
                                        <p:tav tm="100000">
                                          <p:val>
                                            <p:strVal val="#ppt_w"/>
                                          </p:val>
                                        </p:tav>
                                      </p:tavLst>
                                    </p:anim>
                                    <p:anim calcmode="lin" valueType="num">
                                      <p:cBhvr>
                                        <p:cTn id="88" dur="1000" fill="hold"/>
                                        <p:tgtEl>
                                          <p:spTgt spid="4">
                                            <p:graphicEl>
                                              <a:dgm id="{33F2D34D-9362-4621-96F3-9613C460E57F}"/>
                                            </p:graphicEl>
                                          </p:spTgt>
                                        </p:tgtEl>
                                        <p:attrNameLst>
                                          <p:attrName>ppt_h</p:attrName>
                                        </p:attrNameLst>
                                      </p:cBhvr>
                                      <p:tavLst>
                                        <p:tav tm="0">
                                          <p:val>
                                            <p:fltVal val="0"/>
                                          </p:val>
                                        </p:tav>
                                        <p:tav tm="100000">
                                          <p:val>
                                            <p:strVal val="#ppt_h"/>
                                          </p:val>
                                        </p:tav>
                                      </p:tavLst>
                                    </p:anim>
                                    <p:anim calcmode="lin" valueType="num">
                                      <p:cBhvr>
                                        <p:cTn id="89" dur="1000" fill="hold"/>
                                        <p:tgtEl>
                                          <p:spTgt spid="4">
                                            <p:graphicEl>
                                              <a:dgm id="{33F2D34D-9362-4621-96F3-9613C460E57F}"/>
                                            </p:graphicEl>
                                          </p:spTgt>
                                        </p:tgtEl>
                                        <p:attrNameLst>
                                          <p:attrName>style.rotation</p:attrName>
                                        </p:attrNameLst>
                                      </p:cBhvr>
                                      <p:tavLst>
                                        <p:tav tm="0">
                                          <p:val>
                                            <p:fltVal val="90"/>
                                          </p:val>
                                        </p:tav>
                                        <p:tav tm="100000">
                                          <p:val>
                                            <p:fltVal val="0"/>
                                          </p:val>
                                        </p:tav>
                                      </p:tavLst>
                                    </p:anim>
                                    <p:animEffect transition="in" filter="fade">
                                      <p:cBhvr>
                                        <p:cTn id="90" dur="1000"/>
                                        <p:tgtEl>
                                          <p:spTgt spid="4">
                                            <p:graphicEl>
                                              <a:dgm id="{33F2D34D-9362-4621-96F3-9613C460E5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graphicEl>
                                              <a:dgm id="{9993B59B-517C-4403-BA7A-17285E2A6420}"/>
                                            </p:graphicEl>
                                          </p:spTgt>
                                        </p:tgtEl>
                                        <p:attrNameLst>
                                          <p:attrName>style.visibility</p:attrName>
                                        </p:attrNameLst>
                                      </p:cBhvr>
                                      <p:to>
                                        <p:strVal val="visible"/>
                                      </p:to>
                                    </p:set>
                                    <p:anim calcmode="lin" valueType="num">
                                      <p:cBhvr>
                                        <p:cTn id="95" dur="1000" fill="hold"/>
                                        <p:tgtEl>
                                          <p:spTgt spid="4">
                                            <p:graphicEl>
                                              <a:dgm id="{9993B59B-517C-4403-BA7A-17285E2A6420}"/>
                                            </p:graphicEl>
                                          </p:spTgt>
                                        </p:tgtEl>
                                        <p:attrNameLst>
                                          <p:attrName>ppt_w</p:attrName>
                                        </p:attrNameLst>
                                      </p:cBhvr>
                                      <p:tavLst>
                                        <p:tav tm="0">
                                          <p:val>
                                            <p:fltVal val="0"/>
                                          </p:val>
                                        </p:tav>
                                        <p:tav tm="100000">
                                          <p:val>
                                            <p:strVal val="#ppt_w"/>
                                          </p:val>
                                        </p:tav>
                                      </p:tavLst>
                                    </p:anim>
                                    <p:anim calcmode="lin" valueType="num">
                                      <p:cBhvr>
                                        <p:cTn id="96" dur="1000" fill="hold"/>
                                        <p:tgtEl>
                                          <p:spTgt spid="4">
                                            <p:graphicEl>
                                              <a:dgm id="{9993B59B-517C-4403-BA7A-17285E2A6420}"/>
                                            </p:graphicEl>
                                          </p:spTgt>
                                        </p:tgtEl>
                                        <p:attrNameLst>
                                          <p:attrName>ppt_h</p:attrName>
                                        </p:attrNameLst>
                                      </p:cBhvr>
                                      <p:tavLst>
                                        <p:tav tm="0">
                                          <p:val>
                                            <p:fltVal val="0"/>
                                          </p:val>
                                        </p:tav>
                                        <p:tav tm="100000">
                                          <p:val>
                                            <p:strVal val="#ppt_h"/>
                                          </p:val>
                                        </p:tav>
                                      </p:tavLst>
                                    </p:anim>
                                    <p:anim calcmode="lin" valueType="num">
                                      <p:cBhvr>
                                        <p:cTn id="97" dur="1000" fill="hold"/>
                                        <p:tgtEl>
                                          <p:spTgt spid="4">
                                            <p:graphicEl>
                                              <a:dgm id="{9993B59B-517C-4403-BA7A-17285E2A6420}"/>
                                            </p:graphicEl>
                                          </p:spTgt>
                                        </p:tgtEl>
                                        <p:attrNameLst>
                                          <p:attrName>style.rotation</p:attrName>
                                        </p:attrNameLst>
                                      </p:cBhvr>
                                      <p:tavLst>
                                        <p:tav tm="0">
                                          <p:val>
                                            <p:fltVal val="90"/>
                                          </p:val>
                                        </p:tav>
                                        <p:tav tm="100000">
                                          <p:val>
                                            <p:fltVal val="0"/>
                                          </p:val>
                                        </p:tav>
                                      </p:tavLst>
                                    </p:anim>
                                    <p:animEffect transition="in" filter="fade">
                                      <p:cBhvr>
                                        <p:cTn id="98" dur="1000"/>
                                        <p:tgtEl>
                                          <p:spTgt spid="4">
                                            <p:graphicEl>
                                              <a:dgm id="{9993B59B-517C-4403-BA7A-17285E2A6420}"/>
                                            </p:graphicEl>
                                          </p:spTgt>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
                                            <p:graphicEl>
                                              <a:dgm id="{76FEF27D-7DF4-410C-8F1B-C5FE8476228B}"/>
                                            </p:graphicEl>
                                          </p:spTgt>
                                        </p:tgtEl>
                                        <p:attrNameLst>
                                          <p:attrName>style.visibility</p:attrName>
                                        </p:attrNameLst>
                                      </p:cBhvr>
                                      <p:to>
                                        <p:strVal val="visible"/>
                                      </p:to>
                                    </p:set>
                                    <p:anim calcmode="lin" valueType="num">
                                      <p:cBhvr>
                                        <p:cTn id="101" dur="1000" fill="hold"/>
                                        <p:tgtEl>
                                          <p:spTgt spid="4">
                                            <p:graphicEl>
                                              <a:dgm id="{76FEF27D-7DF4-410C-8F1B-C5FE8476228B}"/>
                                            </p:graphicEl>
                                          </p:spTgt>
                                        </p:tgtEl>
                                        <p:attrNameLst>
                                          <p:attrName>ppt_w</p:attrName>
                                        </p:attrNameLst>
                                      </p:cBhvr>
                                      <p:tavLst>
                                        <p:tav tm="0">
                                          <p:val>
                                            <p:fltVal val="0"/>
                                          </p:val>
                                        </p:tav>
                                        <p:tav tm="100000">
                                          <p:val>
                                            <p:strVal val="#ppt_w"/>
                                          </p:val>
                                        </p:tav>
                                      </p:tavLst>
                                    </p:anim>
                                    <p:anim calcmode="lin" valueType="num">
                                      <p:cBhvr>
                                        <p:cTn id="102" dur="1000" fill="hold"/>
                                        <p:tgtEl>
                                          <p:spTgt spid="4">
                                            <p:graphicEl>
                                              <a:dgm id="{76FEF27D-7DF4-410C-8F1B-C5FE8476228B}"/>
                                            </p:graphicEl>
                                          </p:spTgt>
                                        </p:tgtEl>
                                        <p:attrNameLst>
                                          <p:attrName>ppt_h</p:attrName>
                                        </p:attrNameLst>
                                      </p:cBhvr>
                                      <p:tavLst>
                                        <p:tav tm="0">
                                          <p:val>
                                            <p:fltVal val="0"/>
                                          </p:val>
                                        </p:tav>
                                        <p:tav tm="100000">
                                          <p:val>
                                            <p:strVal val="#ppt_h"/>
                                          </p:val>
                                        </p:tav>
                                      </p:tavLst>
                                    </p:anim>
                                    <p:anim calcmode="lin" valueType="num">
                                      <p:cBhvr>
                                        <p:cTn id="103" dur="1000" fill="hold"/>
                                        <p:tgtEl>
                                          <p:spTgt spid="4">
                                            <p:graphicEl>
                                              <a:dgm id="{76FEF27D-7DF4-410C-8F1B-C5FE8476228B}"/>
                                            </p:graphicEl>
                                          </p:spTgt>
                                        </p:tgtEl>
                                        <p:attrNameLst>
                                          <p:attrName>style.rotation</p:attrName>
                                        </p:attrNameLst>
                                      </p:cBhvr>
                                      <p:tavLst>
                                        <p:tav tm="0">
                                          <p:val>
                                            <p:fltVal val="90"/>
                                          </p:val>
                                        </p:tav>
                                        <p:tav tm="100000">
                                          <p:val>
                                            <p:fltVal val="0"/>
                                          </p:val>
                                        </p:tav>
                                      </p:tavLst>
                                    </p:anim>
                                    <p:animEffect transition="in" filter="fade">
                                      <p:cBhvr>
                                        <p:cTn id="104" dur="1000"/>
                                        <p:tgtEl>
                                          <p:spTgt spid="4">
                                            <p:graphicEl>
                                              <a:dgm id="{76FEF27D-7DF4-410C-8F1B-C5FE84762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E59AF6-B9CF-CAC5-E9D4-C926782EA0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4F2BA5A-A942-DDBE-2ED2-61C004732287}"/>
              </a:ext>
            </a:extLst>
          </p:cNvPr>
          <p:cNvSpPr txBox="1"/>
          <p:nvPr/>
        </p:nvSpPr>
        <p:spPr>
          <a:xfrm>
            <a:off x="3070361" y="0"/>
            <a:ext cx="6051278" cy="738664"/>
          </a:xfrm>
          <a:prstGeom prst="rect">
            <a:avLst/>
          </a:prstGeom>
          <a:noFill/>
        </p:spPr>
        <p:txBody>
          <a:bodyPr wrap="square">
            <a:spAutoFit/>
          </a:bodyPr>
          <a:lstStyle/>
          <a:p>
            <a:pPr algn="ctr"/>
            <a:r>
              <a:rPr lang="ja-JP" altLang="en-US" sz="4200" b="1" noProof="0" dirty="0">
                <a:ln w="9525">
                  <a:solidFill>
                    <a:schemeClr val="bg1"/>
                  </a:solidFill>
                  <a:prstDash val="solid"/>
                </a:ln>
                <a:solidFill>
                  <a:srgbClr val="7030A0"/>
                </a:solidFill>
                <a:effectLst>
                  <a:outerShdw blurRad="12700" dist="38100" dir="2700000" algn="tl" rotWithShape="0">
                    <a:schemeClr val="accent5">
                      <a:lumMod val="75000"/>
                    </a:schemeClr>
                  </a:outerShdw>
                </a:effectLst>
              </a:rPr>
              <a:t>十字架の福音</a:t>
            </a:r>
            <a:endParaRPr lang="en-US" sz="4200" b="1" noProof="0" dirty="0">
              <a:ln w="9525">
                <a:solidFill>
                  <a:schemeClr val="bg1"/>
                </a:solidFill>
                <a:prstDash val="solid"/>
              </a:ln>
              <a:solidFill>
                <a:srgbClr val="7030A0"/>
              </a:solidFill>
              <a:effectLst>
                <a:outerShdw blurRad="12700" dist="38100" dir="2700000" algn="tl" rotWithShape="0">
                  <a:schemeClr val="accent5">
                    <a:lumMod val="75000"/>
                  </a:schemeClr>
                </a:outerShdw>
              </a:effectLst>
            </a:endParaRPr>
          </a:p>
        </p:txBody>
      </p:sp>
      <p:sp>
        <p:nvSpPr>
          <p:cNvPr id="5" name="CuadroTexto 4">
            <a:extLst>
              <a:ext uri="{FF2B5EF4-FFF2-40B4-BE49-F238E27FC236}">
                <a16:creationId xmlns:a16="http://schemas.microsoft.com/office/drawing/2014/main" id="{950064E5-E791-FC74-233E-9F92C91AD13B}"/>
              </a:ext>
            </a:extLst>
          </p:cNvPr>
          <p:cNvSpPr txBox="1"/>
          <p:nvPr/>
        </p:nvSpPr>
        <p:spPr>
          <a:xfrm>
            <a:off x="3293377" y="792206"/>
            <a:ext cx="5605245" cy="861774"/>
          </a:xfrm>
          <a:prstGeom prst="rect">
            <a:avLst/>
          </a:prstGeom>
          <a:ln w="38100"/>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sp3d extrusionH="57150">
              <a:bevelT w="38100" h="38100"/>
            </a:sp3d>
          </a:bodyPr>
          <a:lstStyle/>
          <a:p>
            <a:pPr algn="ctr"/>
            <a:r>
              <a:rPr lang="ja-JP" altLang="en-US" b="1" dirty="0">
                <a:solidFill>
                  <a:schemeClr val="accent4">
                    <a:lumMod val="50000"/>
                  </a:schemeClr>
                </a:solidFill>
                <a:latin typeface="Comic Sans MS" panose="030F0702030302020204" pitchFamily="66" charset="0"/>
              </a:rPr>
              <a:t>召された者自身にとっては、ユダヤ人にもギリシヤ人にも、神の力、神の知恵たるキリストなのである。</a:t>
            </a:r>
            <a:r>
              <a:rPr lang="en-US" sz="1400" b="1" noProof="0" dirty="0">
                <a:solidFill>
                  <a:schemeClr val="accent4">
                    <a:lumMod val="50000"/>
                  </a:schemeClr>
                </a:solidFill>
                <a:latin typeface="Comic Sans MS" panose="030F0702030302020204" pitchFamily="66" charset="0"/>
              </a:rPr>
              <a:t>(1 </a:t>
            </a:r>
            <a:r>
              <a:rPr lang="ja-JP" altLang="en-US" sz="1400" b="1" noProof="0" dirty="0">
                <a:solidFill>
                  <a:schemeClr val="accent4">
                    <a:lumMod val="50000"/>
                  </a:schemeClr>
                </a:solidFill>
                <a:latin typeface="Comic Sans MS" panose="030F0702030302020204" pitchFamily="66" charset="0"/>
              </a:rPr>
              <a:t>コリント</a:t>
            </a:r>
            <a:r>
              <a:rPr lang="en-US" sz="1400" b="1" noProof="0" dirty="0">
                <a:solidFill>
                  <a:schemeClr val="accent4">
                    <a:lumMod val="50000"/>
                  </a:schemeClr>
                </a:solidFill>
                <a:latin typeface="Comic Sans MS" panose="030F0702030302020204" pitchFamily="66" charset="0"/>
              </a:rPr>
              <a:t> 1:24)</a:t>
            </a:r>
            <a:endParaRPr lang="en-US" b="1" noProof="0"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3C1C0679-BAFA-578E-1702-BEF896818FEE}"/>
              </a:ext>
            </a:extLst>
          </p:cNvPr>
          <p:cNvSpPr txBox="1"/>
          <p:nvPr/>
        </p:nvSpPr>
        <p:spPr>
          <a:xfrm>
            <a:off x="3214741" y="1826807"/>
            <a:ext cx="5699619" cy="1015663"/>
          </a:xfrm>
          <a:prstGeom prst="rect">
            <a:avLst/>
          </a:prstGeom>
          <a:noFill/>
        </p:spPr>
        <p:txBody>
          <a:bodyPr wrap="square" rtlCol="0">
            <a:spAutoFit/>
          </a:bodyPr>
          <a:lstStyle/>
          <a:p>
            <a:pPr>
              <a:spcBef>
                <a:spcPts val="600"/>
              </a:spcBef>
            </a:pPr>
            <a:r>
              <a:rPr lang="ja-JP" altLang="en-US" sz="2000" b="1" dirty="0"/>
              <a:t>アテネでは、パウロは人間の知恵を用いて賢者たちを説得しようとしていた。しかしそれ以後、彼は神の知恵のみを用いることに決めた。</a:t>
            </a:r>
            <a:endParaRPr lang="en-US" sz="2000" b="1" noProof="0" dirty="0"/>
          </a:p>
        </p:txBody>
      </p:sp>
      <p:pic>
        <p:nvPicPr>
          <p:cNvPr id="4" name="Imagen 3">
            <a:extLst>
              <a:ext uri="{FF2B5EF4-FFF2-40B4-BE49-F238E27FC236}">
                <a16:creationId xmlns:a16="http://schemas.microsoft.com/office/drawing/2014/main" id="{FFF7FB97-7EAA-7835-B3CC-E15972433E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380" y="183548"/>
            <a:ext cx="2925981" cy="3901307"/>
          </a:xfrm>
          <a:prstGeom prst="snip2DiagRect">
            <a:avLst/>
          </a:prstGeom>
          <a:solidFill>
            <a:srgbClr val="FFFFFF">
              <a:shade val="85000"/>
            </a:srgbClr>
          </a:solidFill>
          <a:ln w="88900" cap="sq">
            <a:solidFill>
              <a:srgbClr val="54412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3C6ED5B-BE1C-0B77-34B7-5BA095F4B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1425" y="4257682"/>
            <a:ext cx="4456195" cy="2487179"/>
          </a:xfrm>
          <a:prstGeom prst="snip2DiagRect">
            <a:avLst>
              <a:gd name="adj1" fmla="val 18382"/>
              <a:gd name="adj2" fmla="val 16667"/>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BA73A195-6E50-E394-09F6-7FB8545E41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1639" y="183547"/>
            <a:ext cx="2925981" cy="3901308"/>
          </a:xfrm>
          <a:prstGeom prst="snip2DiagRect">
            <a:avLst>
              <a:gd name="adj1" fmla="val 16602"/>
              <a:gd name="adj2" fmla="val 0"/>
            </a:avLst>
          </a:prstGeom>
          <a:solidFill>
            <a:srgbClr val="FFFFFF">
              <a:shade val="85000"/>
            </a:srgbClr>
          </a:solidFill>
          <a:ln w="88900" cap="sq">
            <a:solidFill>
              <a:schemeClr val="tx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FBA1B835-6438-60EB-5124-AEF489C17DE1}"/>
              </a:ext>
            </a:extLst>
          </p:cNvPr>
          <p:cNvSpPr txBox="1"/>
          <p:nvPr/>
        </p:nvSpPr>
        <p:spPr>
          <a:xfrm>
            <a:off x="344405" y="4813972"/>
            <a:ext cx="7170819" cy="1015663"/>
          </a:xfrm>
          <a:prstGeom prst="rect">
            <a:avLst/>
          </a:prstGeom>
          <a:noFill/>
        </p:spPr>
        <p:txBody>
          <a:bodyPr wrap="square">
            <a:spAutoFit/>
          </a:bodyPr>
          <a:lstStyle/>
          <a:p>
            <a:pPr>
              <a:spcBef>
                <a:spcPts val="600"/>
              </a:spcBef>
            </a:pPr>
            <a:r>
              <a:rPr lang="ja-JP" altLang="en-US" sz="2000" b="1" dirty="0"/>
              <a:t>神の知恵は、「知者の知恵」を打ち砕き、「賢い者の賢さ」を無に帰し（</a:t>
            </a:r>
            <a:r>
              <a:rPr lang="en-US" altLang="ja-JP" sz="2000" b="1" dirty="0"/>
              <a:t>Ⅰ</a:t>
            </a:r>
            <a:r>
              <a:rPr lang="ja-JP" altLang="en-US" sz="2000" b="1" dirty="0"/>
              <a:t>コリ</a:t>
            </a:r>
            <a:r>
              <a:rPr lang="en-US" altLang="ja-JP" sz="2000" b="1" dirty="0"/>
              <a:t>1:19</a:t>
            </a:r>
            <a:r>
              <a:rPr lang="ja-JP" altLang="en-US" sz="2000" b="1" dirty="0"/>
              <a:t>）、「この世の知恵を愚かなものにした」（</a:t>
            </a:r>
            <a:r>
              <a:rPr lang="en-US" altLang="ja-JP" sz="2000" b="1" dirty="0"/>
              <a:t>Ⅰ</a:t>
            </a:r>
            <a:r>
              <a:rPr lang="ja-JP" altLang="en-US" sz="2000" b="1" dirty="0"/>
              <a:t>コリ</a:t>
            </a:r>
            <a:r>
              <a:rPr lang="en-US" altLang="ja-JP" sz="2000" b="1" dirty="0"/>
              <a:t>1:20</a:t>
            </a:r>
            <a:r>
              <a:rPr lang="ja-JP" altLang="en-US" sz="2000" b="1" dirty="0"/>
              <a:t>）のである。</a:t>
            </a:r>
          </a:p>
        </p:txBody>
      </p:sp>
      <p:sp>
        <p:nvSpPr>
          <p:cNvPr id="11" name="CuadroTexto 10">
            <a:extLst>
              <a:ext uri="{FF2B5EF4-FFF2-40B4-BE49-F238E27FC236}">
                <a16:creationId xmlns:a16="http://schemas.microsoft.com/office/drawing/2014/main" id="{821AC074-131B-A6E6-A80D-4D725AA2488E}"/>
              </a:ext>
            </a:extLst>
          </p:cNvPr>
          <p:cNvSpPr txBox="1"/>
          <p:nvPr/>
        </p:nvSpPr>
        <p:spPr>
          <a:xfrm>
            <a:off x="344404" y="4351014"/>
            <a:ext cx="7170820" cy="400110"/>
          </a:xfrm>
          <a:prstGeom prst="rect">
            <a:avLst/>
          </a:prstGeom>
          <a:noFill/>
        </p:spPr>
        <p:txBody>
          <a:bodyPr wrap="square">
            <a:spAutoFit/>
          </a:bodyPr>
          <a:lstStyle/>
          <a:p>
            <a:pPr>
              <a:spcBef>
                <a:spcPts val="600"/>
              </a:spcBef>
            </a:pPr>
            <a:r>
              <a:rPr lang="ja-JP" altLang="en-US" sz="2000" b="1" dirty="0"/>
              <a:t>パウロが説いた神の知恵とは何でしょうか。</a:t>
            </a:r>
          </a:p>
        </p:txBody>
      </p:sp>
      <p:sp>
        <p:nvSpPr>
          <p:cNvPr id="15" name="CuadroTexto 14">
            <a:extLst>
              <a:ext uri="{FF2B5EF4-FFF2-40B4-BE49-F238E27FC236}">
                <a16:creationId xmlns:a16="http://schemas.microsoft.com/office/drawing/2014/main" id="{6125FFEF-3FD9-E996-E413-22E357869CA0}"/>
              </a:ext>
            </a:extLst>
          </p:cNvPr>
          <p:cNvSpPr txBox="1"/>
          <p:nvPr/>
        </p:nvSpPr>
        <p:spPr>
          <a:xfrm>
            <a:off x="344404" y="5905462"/>
            <a:ext cx="7247021" cy="707886"/>
          </a:xfrm>
          <a:prstGeom prst="rect">
            <a:avLst/>
          </a:prstGeom>
          <a:noFill/>
        </p:spPr>
        <p:txBody>
          <a:bodyPr wrap="square">
            <a:spAutoFit/>
          </a:bodyPr>
          <a:lstStyle/>
          <a:p>
            <a:pPr>
              <a:spcBef>
                <a:spcPts val="600"/>
              </a:spcBef>
            </a:pPr>
            <a:r>
              <a:rPr lang="ja-JP" altLang="en-US" sz="2000" b="1" dirty="0"/>
              <a:t>人間のあらゆる理屈に反して、神の知恵は「宣教という　　愚かさによって信じる者を救う」ことにある（</a:t>
            </a:r>
            <a:r>
              <a:rPr lang="en-US" altLang="ja-JP" sz="2000" b="1" dirty="0"/>
              <a:t>1</a:t>
            </a:r>
            <a:r>
              <a:rPr lang="ja-JP" altLang="en-US" sz="2000" b="1" dirty="0"/>
              <a:t>コリ </a:t>
            </a:r>
            <a:r>
              <a:rPr lang="en-US" altLang="ja-JP" sz="2000" b="1" dirty="0"/>
              <a:t>1:21</a:t>
            </a:r>
            <a:r>
              <a:rPr lang="ja-JP" altLang="en-US" sz="2000" b="1" dirty="0"/>
              <a:t>）。</a:t>
            </a:r>
          </a:p>
        </p:txBody>
      </p:sp>
      <p:sp>
        <p:nvSpPr>
          <p:cNvPr id="9" name="CuadroTexto 8">
            <a:extLst>
              <a:ext uri="{FF2B5EF4-FFF2-40B4-BE49-F238E27FC236}">
                <a16:creationId xmlns:a16="http://schemas.microsoft.com/office/drawing/2014/main" id="{9C364994-C22E-FC46-328E-483BD798A0E9}"/>
              </a:ext>
            </a:extLst>
          </p:cNvPr>
          <p:cNvSpPr txBox="1"/>
          <p:nvPr/>
        </p:nvSpPr>
        <p:spPr>
          <a:xfrm>
            <a:off x="3214741" y="2951748"/>
            <a:ext cx="5683881" cy="1323439"/>
          </a:xfrm>
          <a:prstGeom prst="rect">
            <a:avLst/>
          </a:prstGeom>
          <a:noFill/>
        </p:spPr>
        <p:txBody>
          <a:bodyPr wrap="square">
            <a:spAutoFit/>
          </a:bodyPr>
          <a:lstStyle/>
          <a:p>
            <a:pPr lvl="0">
              <a:spcBef>
                <a:spcPts val="600"/>
              </a:spcBef>
              <a:defRPr/>
            </a:pPr>
            <a:r>
              <a:rPr lang="ja-JP" altLang="en-US" sz="2000" b="1" dirty="0">
                <a:solidFill>
                  <a:prstClr val="black"/>
                </a:solidFill>
              </a:rPr>
              <a:t>神ご自身が、彼を遣わして、「人間の知恵の　言葉を用いず、キリストの十字架の力が無力なものとならないように」（</a:t>
            </a:r>
            <a:r>
              <a:rPr lang="en-US" altLang="ja-JP" sz="2000" b="1" dirty="0">
                <a:solidFill>
                  <a:prstClr val="black"/>
                </a:solidFill>
              </a:rPr>
              <a:t>Ⅰ</a:t>
            </a:r>
            <a:r>
              <a:rPr lang="ja-JP" altLang="en-US" sz="2000" b="1" dirty="0">
                <a:solidFill>
                  <a:prstClr val="black"/>
                </a:solidFill>
              </a:rPr>
              <a:t>コリ</a:t>
            </a:r>
            <a:r>
              <a:rPr lang="en-US" altLang="ja-JP" sz="2000" b="1" dirty="0">
                <a:solidFill>
                  <a:prstClr val="black"/>
                </a:solidFill>
              </a:rPr>
              <a:t>1:17 </a:t>
            </a:r>
            <a:r>
              <a:rPr lang="ja-JP" altLang="en-US" sz="2000" b="1" dirty="0">
                <a:solidFill>
                  <a:prstClr val="black"/>
                </a:solidFill>
              </a:rPr>
              <a:t>）御言葉を宣べ伝えるようにされたのである。</a:t>
            </a:r>
          </a:p>
        </p:txBody>
      </p:sp>
    </p:spTree>
    <p:extLst>
      <p:ext uri="{BB962C8B-B14F-4D97-AF65-F5344CB8AC3E}">
        <p14:creationId xmlns:p14="http://schemas.microsoft.com/office/powerpoint/2010/main" val="38229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3"/>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11" grpId="0"/>
      <p:bldP spid="1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F2088A-5B79-22AC-9BF8-FF11907468D4}"/>
              </a:ext>
            </a:extLst>
          </p:cNvPr>
          <p:cNvSpPr>
            <a:spLocks noGrp="1"/>
          </p:cNvSpPr>
          <p:nvPr>
            <p:ph type="title"/>
          </p:nvPr>
        </p:nvSpPr>
        <p:spPr>
          <a:xfrm>
            <a:off x="500514" y="2766218"/>
            <a:ext cx="11174930" cy="1325563"/>
          </a:xfrm>
        </p:spPr>
        <p:txBody>
          <a:bodyPr>
            <a:normAutofit fontScale="90000"/>
          </a:bodyPr>
          <a:lstStyle/>
          <a:p>
            <a:pPr algn="ctr"/>
            <a:r>
              <a:rPr lang="ja-JP" altLang="ja-JP" b="1" dirty="0"/>
              <a:t>難しい議論は、いかに十字架の言葉を</a:t>
            </a:r>
            <a:br>
              <a:rPr lang="en-US" altLang="ja-JP" b="1" dirty="0"/>
            </a:br>
            <a:r>
              <a:rPr lang="ja-JP" altLang="ja-JP" b="1" dirty="0"/>
              <a:t>曖昧にしてしまいますか。</a:t>
            </a:r>
            <a:br>
              <a:rPr lang="en-US" altLang="ja-JP" b="1" dirty="0"/>
            </a:br>
            <a:r>
              <a:rPr lang="ja-JP" altLang="ja-JP" b="1" dirty="0"/>
              <a:t>イエス・キリストとそ の十字架の死を</a:t>
            </a:r>
            <a:br>
              <a:rPr lang="en-US" altLang="ja-JP" b="1" dirty="0"/>
            </a:br>
            <a:r>
              <a:rPr lang="ja-JP" altLang="ja-JP" b="1" dirty="0"/>
              <a:t>宣べ伝えることが、アテネにおける</a:t>
            </a:r>
            <a:br>
              <a:rPr lang="en-US" altLang="ja-JP" b="1" dirty="0"/>
            </a:br>
            <a:r>
              <a:rPr lang="ja-JP" altLang="ja-JP" b="1" dirty="0"/>
              <a:t>論理学、科学、哲学よりも、</a:t>
            </a:r>
            <a:br>
              <a:rPr lang="en-US" altLang="ja-JP" b="1" dirty="0"/>
            </a:br>
            <a:r>
              <a:rPr lang="ja-JP" altLang="ja-JP" b="1" dirty="0"/>
              <a:t>なぜコ リントで多くの実を結びましたか。</a:t>
            </a:r>
            <a:br>
              <a:rPr lang="en-US" altLang="ja-JP" b="1" dirty="0"/>
            </a:br>
            <a:r>
              <a:rPr lang="ja-JP" altLang="ja-JP" b="1" dirty="0"/>
              <a:t>しかし、福音宣教において、論理学、哲学、科学が 役立つ場合もあるのではないでしょうか。</a:t>
            </a:r>
            <a:endParaRPr kumimoji="1" lang="ja-JP" altLang="en-US" b="1" dirty="0"/>
          </a:p>
        </p:txBody>
      </p:sp>
    </p:spTree>
    <p:extLst>
      <p:ext uri="{BB962C8B-B14F-4D97-AF65-F5344CB8AC3E}">
        <p14:creationId xmlns:p14="http://schemas.microsoft.com/office/powerpoint/2010/main" val="46465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a:stretch>
        </a:blipFill>
        <a:effectLst/>
      </p:bgPr>
    </p:bg>
    <p:spTree>
      <p:nvGrpSpPr>
        <p:cNvPr id="1" name="">
          <a:extLst>
            <a:ext uri="{FF2B5EF4-FFF2-40B4-BE49-F238E27FC236}">
              <a16:creationId xmlns:a16="http://schemas.microsoft.com/office/drawing/2014/main" id="{423D76B4-5787-BF34-D2A6-C59AEAE904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0ECA7CA-96A0-89A9-F0E4-D49267C854CC}"/>
              </a:ext>
            </a:extLst>
          </p:cNvPr>
          <p:cNvSpPr txBox="1"/>
          <p:nvPr/>
        </p:nvSpPr>
        <p:spPr>
          <a:xfrm>
            <a:off x="5619750" y="59500"/>
            <a:ext cx="6572248" cy="58477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3200" b="1" noProof="0" dirty="0">
                <a:ln/>
                <a:solidFill>
                  <a:schemeClr val="accent3"/>
                </a:solidFill>
              </a:rPr>
              <a:t>滅んでいく者にとっての愚かさ</a:t>
            </a:r>
            <a:endParaRPr lang="en-US" sz="3200" b="1" noProof="0" dirty="0">
              <a:ln/>
              <a:solidFill>
                <a:schemeClr val="accent3"/>
              </a:solidFill>
            </a:endParaRPr>
          </a:p>
        </p:txBody>
      </p:sp>
      <p:sp>
        <p:nvSpPr>
          <p:cNvPr id="5" name="CuadroTexto 4">
            <a:extLst>
              <a:ext uri="{FF2B5EF4-FFF2-40B4-BE49-F238E27FC236}">
                <a16:creationId xmlns:a16="http://schemas.microsoft.com/office/drawing/2014/main" id="{2A85C2A6-0B95-ABBC-8C47-E5B8A47E206C}"/>
              </a:ext>
            </a:extLst>
          </p:cNvPr>
          <p:cNvSpPr txBox="1"/>
          <p:nvPr/>
        </p:nvSpPr>
        <p:spPr>
          <a:xfrm>
            <a:off x="5619750" y="699369"/>
            <a:ext cx="6572250" cy="923330"/>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b="1" dirty="0">
                <a:solidFill>
                  <a:schemeClr val="accent1">
                    <a:lumMod val="50000"/>
                  </a:schemeClr>
                </a:solidFill>
                <a:latin typeface="+mn-ea"/>
              </a:rPr>
              <a:t>「しかしわたしたちは、十字架につけられたキリストを宣べ伝える。このキリストは、ユダヤ人にはつまずかせるもの、異邦人には愚かなものであるが、」</a:t>
            </a:r>
            <a:r>
              <a:rPr lang="en-US" b="1" noProof="0" dirty="0">
                <a:solidFill>
                  <a:schemeClr val="accent1">
                    <a:lumMod val="50000"/>
                  </a:schemeClr>
                </a:solidFill>
                <a:latin typeface="+mn-ea"/>
              </a:rPr>
              <a:t>(1 </a:t>
            </a:r>
            <a:r>
              <a:rPr lang="ja-JP" altLang="en-US" b="1" noProof="0" dirty="0">
                <a:solidFill>
                  <a:schemeClr val="accent1">
                    <a:lumMod val="50000"/>
                  </a:schemeClr>
                </a:solidFill>
                <a:latin typeface="+mn-ea"/>
              </a:rPr>
              <a:t>コリント</a:t>
            </a:r>
            <a:r>
              <a:rPr lang="en-US" b="1" noProof="0" dirty="0">
                <a:solidFill>
                  <a:schemeClr val="accent1">
                    <a:lumMod val="50000"/>
                  </a:schemeClr>
                </a:solidFill>
                <a:latin typeface="+mn-ea"/>
              </a:rPr>
              <a:t> 1:23)</a:t>
            </a:r>
          </a:p>
        </p:txBody>
      </p:sp>
      <p:sp>
        <p:nvSpPr>
          <p:cNvPr id="6" name="CuadroTexto 5">
            <a:extLst>
              <a:ext uri="{FF2B5EF4-FFF2-40B4-BE49-F238E27FC236}">
                <a16:creationId xmlns:a16="http://schemas.microsoft.com/office/drawing/2014/main" id="{1225A7AB-E732-DCF6-191B-09654D2CD28F}"/>
              </a:ext>
            </a:extLst>
          </p:cNvPr>
          <p:cNvSpPr txBox="1"/>
          <p:nvPr/>
        </p:nvSpPr>
        <p:spPr>
          <a:xfrm>
            <a:off x="227597" y="2391438"/>
            <a:ext cx="5828295" cy="923330"/>
          </a:xfrm>
          <a:prstGeom prst="rect">
            <a:avLst/>
          </a:prstGeom>
          <a:noFill/>
        </p:spPr>
        <p:txBody>
          <a:bodyPr wrap="square" rtlCol="0">
            <a:spAutoFit/>
          </a:bodyPr>
          <a:lstStyle/>
          <a:p>
            <a:pPr>
              <a:spcBef>
                <a:spcPts val="600"/>
              </a:spcBef>
            </a:pPr>
            <a:r>
              <a:rPr lang="ja-JP" altLang="en-US" b="1" dirty="0">
                <a:latin typeface="+mn-ea"/>
              </a:rPr>
              <a:t>ギリシャ語の「モリア」（狂気、愚かさ、愚行）と　いう言葉は、</a:t>
            </a:r>
            <a:r>
              <a:rPr lang="en-US" altLang="ja-JP" b="1" dirty="0">
                <a:latin typeface="+mn-ea"/>
              </a:rPr>
              <a:t>『1</a:t>
            </a:r>
            <a:r>
              <a:rPr lang="ja-JP" altLang="en-US" b="1" dirty="0">
                <a:latin typeface="+mn-ea"/>
              </a:rPr>
              <a:t>コリント</a:t>
            </a:r>
            <a:r>
              <a:rPr lang="en-US" altLang="ja-JP" b="1" dirty="0">
                <a:latin typeface="+mn-ea"/>
              </a:rPr>
              <a:t>』</a:t>
            </a:r>
            <a:r>
              <a:rPr lang="ja-JP" altLang="en-US" b="1" dirty="0">
                <a:latin typeface="+mn-ea"/>
              </a:rPr>
              <a:t>の中で</a:t>
            </a:r>
            <a:r>
              <a:rPr lang="en-US" altLang="ja-JP" b="1" dirty="0">
                <a:latin typeface="+mn-ea"/>
              </a:rPr>
              <a:t>5</a:t>
            </a:r>
            <a:r>
              <a:rPr lang="ja-JP" altLang="en-US" b="1" dirty="0">
                <a:latin typeface="+mn-ea"/>
              </a:rPr>
              <a:t>回使われています：</a:t>
            </a:r>
          </a:p>
        </p:txBody>
      </p:sp>
      <p:graphicFrame>
        <p:nvGraphicFramePr>
          <p:cNvPr id="2" name="Diagrama 1">
            <a:extLst>
              <a:ext uri="{FF2B5EF4-FFF2-40B4-BE49-F238E27FC236}">
                <a16:creationId xmlns:a16="http://schemas.microsoft.com/office/drawing/2014/main" id="{512A7979-05B1-A1C5-5875-05E17EC21D8F}"/>
              </a:ext>
            </a:extLst>
          </p:cNvPr>
          <p:cNvGraphicFramePr/>
          <p:nvPr>
            <p:extLst>
              <p:ext uri="{D42A27DB-BD31-4B8C-83A1-F6EECF244321}">
                <p14:modId xmlns:p14="http://schemas.microsoft.com/office/powerpoint/2010/main" val="494210147"/>
              </p:ext>
            </p:extLst>
          </p:nvPr>
        </p:nvGraphicFramePr>
        <p:xfrm>
          <a:off x="37095" y="3152417"/>
          <a:ext cx="5706478" cy="36165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3D39F06C-D891-FB04-8C96-67D1CB5FFFAD}"/>
              </a:ext>
            </a:extLst>
          </p:cNvPr>
          <p:cNvSpPr txBox="1"/>
          <p:nvPr/>
        </p:nvSpPr>
        <p:spPr>
          <a:xfrm>
            <a:off x="5856129" y="4390785"/>
            <a:ext cx="6308035" cy="1323439"/>
          </a:xfrm>
          <a:prstGeom prst="rect">
            <a:avLst/>
          </a:prstGeom>
          <a:noFill/>
        </p:spPr>
        <p:txBody>
          <a:bodyPr wrap="square" rtlCol="0">
            <a:spAutoFit/>
          </a:bodyPr>
          <a:lstStyle/>
          <a:p>
            <a:pPr>
              <a:spcBef>
                <a:spcPts val="600"/>
              </a:spcBef>
            </a:pPr>
            <a:r>
              <a:rPr lang="ja-JP" altLang="en-US" sz="2000" b="1" dirty="0"/>
              <a:t>十字架は、失われた者たち、すなわち神を知らない　者たち（異邦人）、この世のことばかり考えている者たち（肉的な人）、そして自分の知恵だけに支配されている者たちにとっては、愚かなもの（に映る）です。</a:t>
            </a:r>
          </a:p>
        </p:txBody>
      </p:sp>
      <p:pic>
        <p:nvPicPr>
          <p:cNvPr id="9" name="Imagen 8">
            <a:extLst>
              <a:ext uri="{FF2B5EF4-FFF2-40B4-BE49-F238E27FC236}">
                <a16:creationId xmlns:a16="http://schemas.microsoft.com/office/drawing/2014/main" id="{C1D3C312-D8C3-8A84-A333-D57DBC59D9A9}"/>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l="-67"/>
          <a:stretch>
            <a:fillRect/>
          </a:stretch>
        </p:blipFill>
        <p:spPr>
          <a:xfrm>
            <a:off x="185867" y="167040"/>
            <a:ext cx="5433883" cy="2131011"/>
          </a:xfrm>
          <a:prstGeom prst="rect">
            <a:avLst/>
          </a:prstGeom>
          <a:ln w="88900" cap="sq" cmpd="thickThin">
            <a:solidFill>
              <a:schemeClr val="accent1">
                <a:lumMod val="50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24D6D8FE-B17D-F95D-0283-7A616875C54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6055892" y="1769166"/>
            <a:ext cx="5908511" cy="251460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17F0D1B3-F73A-924C-C72B-6F377EB93F19}"/>
              </a:ext>
            </a:extLst>
          </p:cNvPr>
          <p:cNvSpPr txBox="1"/>
          <p:nvPr/>
        </p:nvSpPr>
        <p:spPr>
          <a:xfrm>
            <a:off x="5856129" y="5782837"/>
            <a:ext cx="6335870" cy="1015663"/>
          </a:xfrm>
          <a:prstGeom prst="rect">
            <a:avLst/>
          </a:prstGeom>
          <a:noFill/>
        </p:spPr>
        <p:txBody>
          <a:bodyPr wrap="square">
            <a:spAutoFit/>
          </a:bodyPr>
          <a:lstStyle/>
          <a:p>
            <a:pPr lvl="0">
              <a:spcBef>
                <a:spcPts val="600"/>
              </a:spcBef>
              <a:defRPr/>
            </a:pPr>
            <a:r>
              <a:rPr lang="ja-JP" altLang="en-US" sz="2000" b="1" dirty="0">
                <a:solidFill>
                  <a:prstClr val="black"/>
                </a:solidFill>
              </a:rPr>
              <a:t>しかし、十字架は、救われた者たち、すなわち、神の視点から十字架を見ようとする者たちにとっては、　祝福なのです。</a:t>
            </a:r>
          </a:p>
        </p:txBody>
      </p:sp>
    </p:spTree>
    <p:extLst>
      <p:ext uri="{BB962C8B-B14F-4D97-AF65-F5344CB8AC3E}">
        <p14:creationId xmlns:p14="http://schemas.microsoft.com/office/powerpoint/2010/main" val="6368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7942F575-A43E-45B0-9800-AD4DDCBA2EBD}"/>
                                            </p:graphicEl>
                                          </p:spTgt>
                                        </p:tgtEl>
                                        <p:attrNameLst>
                                          <p:attrName>style.visibility</p:attrName>
                                        </p:attrNameLst>
                                      </p:cBhvr>
                                      <p:to>
                                        <p:strVal val="visible"/>
                                      </p:to>
                                    </p:set>
                                    <p:anim calcmode="lin" valueType="num">
                                      <p:cBhvr>
                                        <p:cTn id="32" dur="500" fill="hold"/>
                                        <p:tgtEl>
                                          <p:spTgt spid="2">
                                            <p:graphicEl>
                                              <a:dgm id="{7942F575-A43E-45B0-9800-AD4DDCBA2EBD}"/>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7942F575-A43E-45B0-9800-AD4DDCBA2EBD}"/>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7942F575-A43E-45B0-9800-AD4DDCBA2EBD}"/>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842B6DB2-780B-479A-93F6-916A2C3C0CE7}"/>
                                            </p:graphicEl>
                                          </p:spTgt>
                                        </p:tgtEl>
                                        <p:attrNameLst>
                                          <p:attrName>style.visibility</p:attrName>
                                        </p:attrNameLst>
                                      </p:cBhvr>
                                      <p:to>
                                        <p:strVal val="visible"/>
                                      </p:to>
                                    </p:set>
                                    <p:animEffect transition="in" filter="wipe(left)">
                                      <p:cBhvr>
                                        <p:cTn id="38" dur="500"/>
                                        <p:tgtEl>
                                          <p:spTgt spid="2">
                                            <p:graphicEl>
                                              <a:dgm id="{842B6DB2-780B-479A-93F6-916A2C3C0C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AACB4B34-B920-43F8-A145-6153CD808008}"/>
                                            </p:graphicEl>
                                          </p:spTgt>
                                        </p:tgtEl>
                                        <p:attrNameLst>
                                          <p:attrName>style.visibility</p:attrName>
                                        </p:attrNameLst>
                                      </p:cBhvr>
                                      <p:to>
                                        <p:strVal val="visible"/>
                                      </p:to>
                                    </p:set>
                                    <p:anim calcmode="lin" valueType="num">
                                      <p:cBhvr>
                                        <p:cTn id="43" dur="500" fill="hold"/>
                                        <p:tgtEl>
                                          <p:spTgt spid="2">
                                            <p:graphicEl>
                                              <a:dgm id="{AACB4B34-B920-43F8-A145-6153CD808008}"/>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ACB4B34-B920-43F8-A145-6153CD808008}"/>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ACB4B34-B920-43F8-A145-6153CD808008}"/>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E3A5DC8-0140-44E1-AF6E-2C9A0D87983B}"/>
                                            </p:graphicEl>
                                          </p:spTgt>
                                        </p:tgtEl>
                                        <p:attrNameLst>
                                          <p:attrName>style.visibility</p:attrName>
                                        </p:attrNameLst>
                                      </p:cBhvr>
                                      <p:to>
                                        <p:strVal val="visible"/>
                                      </p:to>
                                    </p:set>
                                    <p:animEffect transition="in" filter="wipe(left)">
                                      <p:cBhvr>
                                        <p:cTn id="49" dur="500"/>
                                        <p:tgtEl>
                                          <p:spTgt spid="2">
                                            <p:graphicEl>
                                              <a:dgm id="{9E3A5DC8-0140-44E1-AF6E-2C9A0D87983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9D982C7-D34F-432B-B9F2-59999BDDC9C0}"/>
                                            </p:graphicEl>
                                          </p:spTgt>
                                        </p:tgtEl>
                                        <p:attrNameLst>
                                          <p:attrName>style.visibility</p:attrName>
                                        </p:attrNameLst>
                                      </p:cBhvr>
                                      <p:to>
                                        <p:strVal val="visible"/>
                                      </p:to>
                                    </p:set>
                                    <p:anim calcmode="lin" valueType="num">
                                      <p:cBhvr>
                                        <p:cTn id="54" dur="500" fill="hold"/>
                                        <p:tgtEl>
                                          <p:spTgt spid="2">
                                            <p:graphicEl>
                                              <a:dgm id="{39D982C7-D34F-432B-B9F2-59999BDDC9C0}"/>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9D982C7-D34F-432B-B9F2-59999BDDC9C0}"/>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9D982C7-D34F-432B-B9F2-59999BDDC9C0}"/>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CC43C6AB-8D5F-452C-A005-7F1D104D5CA4}"/>
                                            </p:graphicEl>
                                          </p:spTgt>
                                        </p:tgtEl>
                                        <p:attrNameLst>
                                          <p:attrName>style.visibility</p:attrName>
                                        </p:attrNameLst>
                                      </p:cBhvr>
                                      <p:to>
                                        <p:strVal val="visible"/>
                                      </p:to>
                                    </p:set>
                                    <p:animEffect transition="in" filter="wipe(left)">
                                      <p:cBhvr>
                                        <p:cTn id="60" dur="500"/>
                                        <p:tgtEl>
                                          <p:spTgt spid="2">
                                            <p:graphicEl>
                                              <a:dgm id="{CC43C6AB-8D5F-452C-A005-7F1D104D5CA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66A9998C-B03C-4000-A764-1A37BBE8B347}"/>
                                            </p:graphicEl>
                                          </p:spTgt>
                                        </p:tgtEl>
                                        <p:attrNameLst>
                                          <p:attrName>style.visibility</p:attrName>
                                        </p:attrNameLst>
                                      </p:cBhvr>
                                      <p:to>
                                        <p:strVal val="visible"/>
                                      </p:to>
                                    </p:set>
                                    <p:anim calcmode="lin" valueType="num">
                                      <p:cBhvr>
                                        <p:cTn id="65" dur="500" fill="hold"/>
                                        <p:tgtEl>
                                          <p:spTgt spid="2">
                                            <p:graphicEl>
                                              <a:dgm id="{66A9998C-B03C-4000-A764-1A37BBE8B34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66A9998C-B03C-4000-A764-1A37BBE8B34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66A9998C-B03C-4000-A764-1A37BBE8B34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17DDA5E7-A296-453C-B22E-16D7DF436E04}"/>
                                            </p:graphicEl>
                                          </p:spTgt>
                                        </p:tgtEl>
                                        <p:attrNameLst>
                                          <p:attrName>style.visibility</p:attrName>
                                        </p:attrNameLst>
                                      </p:cBhvr>
                                      <p:to>
                                        <p:strVal val="visible"/>
                                      </p:to>
                                    </p:set>
                                    <p:animEffect transition="in" filter="wipe(left)">
                                      <p:cBhvr>
                                        <p:cTn id="71" dur="500"/>
                                        <p:tgtEl>
                                          <p:spTgt spid="2">
                                            <p:graphicEl>
                                              <a:dgm id="{17DDA5E7-A296-453C-B22E-16D7DF436E04}"/>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B7F53545-1615-4EC4-91E7-460EA1C6E685}"/>
                                            </p:graphicEl>
                                          </p:spTgt>
                                        </p:tgtEl>
                                        <p:attrNameLst>
                                          <p:attrName>style.visibility</p:attrName>
                                        </p:attrNameLst>
                                      </p:cBhvr>
                                      <p:to>
                                        <p:strVal val="visible"/>
                                      </p:to>
                                    </p:set>
                                    <p:anim calcmode="lin" valueType="num">
                                      <p:cBhvr>
                                        <p:cTn id="76" dur="500" fill="hold"/>
                                        <p:tgtEl>
                                          <p:spTgt spid="2">
                                            <p:graphicEl>
                                              <a:dgm id="{B7F53545-1615-4EC4-91E7-460EA1C6E685}"/>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7F53545-1615-4EC4-91E7-460EA1C6E685}"/>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B7F53545-1615-4EC4-91E7-460EA1C6E685}"/>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91B7DA58-EBFC-48BA-9C53-ECFBB0260672}"/>
                                            </p:graphicEl>
                                          </p:spTgt>
                                        </p:tgtEl>
                                        <p:attrNameLst>
                                          <p:attrName>style.visibility</p:attrName>
                                        </p:attrNameLst>
                                      </p:cBhvr>
                                      <p:to>
                                        <p:strVal val="visible"/>
                                      </p:to>
                                    </p:set>
                                    <p:animEffect transition="in" filter="wipe(left)">
                                      <p:cBhvr>
                                        <p:cTn id="82" dur="500"/>
                                        <p:tgtEl>
                                          <p:spTgt spid="2">
                                            <p:graphicEl>
                                              <a:dgm id="{91B7DA58-EBFC-48BA-9C53-ECFBB02606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900" decel="100000" fill="hold"/>
                                        <p:tgtEl>
                                          <p:spTgt spid="8"/>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900" decel="100000" fill="hold"/>
                                        <p:tgtEl>
                                          <p:spTgt spid="1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left)">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140000FA-6B10-2AEB-3724-F171A94D390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FE0B12E-603D-CE4C-3343-9B1478F5D4B8}"/>
              </a:ext>
            </a:extLst>
          </p:cNvPr>
          <p:cNvSpPr>
            <a:spLocks noGrp="1"/>
          </p:cNvSpPr>
          <p:nvPr>
            <p:ph type="title"/>
          </p:nvPr>
        </p:nvSpPr>
        <p:spPr>
          <a:xfrm>
            <a:off x="632831" y="2766218"/>
            <a:ext cx="10926337" cy="1325563"/>
          </a:xfrm>
        </p:spPr>
        <p:txBody>
          <a:bodyPr>
            <a:normAutofit fontScale="90000"/>
          </a:bodyPr>
          <a:lstStyle/>
          <a:p>
            <a:pPr algn="ctr"/>
            <a:r>
              <a:rPr lang="ja-JP" altLang="ja-JP" b="1" dirty="0"/>
              <a:t>Ⅰコリント1:20、21、23、25を読んでください。</a:t>
            </a:r>
            <a:br>
              <a:rPr lang="en-US" altLang="ja-JP" b="1" dirty="0"/>
            </a:br>
            <a:r>
              <a:rPr lang="ja-JP" altLang="en-US" sz="900" b="1" dirty="0"/>
              <a:t>　</a:t>
            </a:r>
            <a:br>
              <a:rPr lang="en-US" altLang="ja-JP" b="1" dirty="0"/>
            </a:br>
            <a:r>
              <a:rPr lang="ja-JP" altLang="ja-JP" sz="2700" b="1" dirty="0">
                <a:solidFill>
                  <a:srgbClr val="0070C0"/>
                </a:solidFill>
              </a:rPr>
              <a:t>1:20 知恵のある人はどこにいる。学者は どこにいる。この世の論客はどこに</a:t>
            </a:r>
            <a:r>
              <a:rPr lang="ja-JP" altLang="en-US" sz="2700" b="1" dirty="0">
                <a:solidFill>
                  <a:srgbClr val="0070C0"/>
                </a:solidFill>
              </a:rPr>
              <a:t>　</a:t>
            </a:r>
            <a:r>
              <a:rPr lang="ja-JP" altLang="ja-JP" sz="2700" b="1" dirty="0">
                <a:solidFill>
                  <a:srgbClr val="0070C0"/>
                </a:solidFill>
              </a:rPr>
              <a:t>いる。 神は世の知恵を愚かなものにされたでは ないか。</a:t>
            </a:r>
            <a:br>
              <a:rPr lang="en-US" altLang="ja-JP" sz="2700" b="1" dirty="0">
                <a:solidFill>
                  <a:srgbClr val="0070C0"/>
                </a:solidFill>
              </a:rPr>
            </a:br>
            <a:r>
              <a:rPr lang="ja-JP" altLang="ja-JP" sz="2800" b="1" dirty="0">
                <a:solidFill>
                  <a:srgbClr val="0070C0"/>
                </a:solidFill>
              </a:rPr>
              <a:t>1:21 世は自分の知恵で神を知ることが できませんでした。それは神の知恵にか なっています。そこで神は、宣教という 愚かな手段によって信じる者を</a:t>
            </a:r>
            <a:r>
              <a:rPr lang="ja-JP" altLang="en-US" sz="2800" b="1" dirty="0">
                <a:solidFill>
                  <a:srgbClr val="0070C0"/>
                </a:solidFill>
              </a:rPr>
              <a:t>　</a:t>
            </a:r>
            <a:r>
              <a:rPr lang="ja-JP" altLang="ja-JP" sz="2800" b="1" dirty="0">
                <a:solidFill>
                  <a:srgbClr val="0070C0"/>
                </a:solidFill>
              </a:rPr>
              <a:t>救おう と、お考えになったのです。</a:t>
            </a:r>
            <a:br>
              <a:rPr lang="en-US" altLang="ja-JP" sz="2800" b="1" dirty="0">
                <a:solidFill>
                  <a:srgbClr val="0070C0"/>
                </a:solidFill>
              </a:rPr>
            </a:br>
            <a:r>
              <a:rPr lang="ja-JP" altLang="ja-JP" sz="2800" b="1" dirty="0">
                <a:solidFill>
                  <a:srgbClr val="0070C0"/>
                </a:solidFill>
              </a:rPr>
              <a:t> 1:23 わたしたちは、十字架につけられた キリストを宣べ伝えています。</a:t>
            </a:r>
            <a:br>
              <a:rPr lang="en-US" altLang="ja-JP" sz="2800" b="1" dirty="0">
                <a:solidFill>
                  <a:srgbClr val="0070C0"/>
                </a:solidFill>
              </a:rPr>
            </a:br>
            <a:r>
              <a:rPr lang="ja-JP" altLang="ja-JP" sz="2800" b="1" dirty="0">
                <a:solidFill>
                  <a:srgbClr val="0070C0"/>
                </a:solidFill>
              </a:rPr>
              <a:t>すなわち、 ユダヤ人にはつまずかせるもの、異邦人 には愚かなものですが、</a:t>
            </a:r>
            <a:br>
              <a:rPr lang="en-US" altLang="ja-JP" sz="2800" b="1" dirty="0">
                <a:solidFill>
                  <a:srgbClr val="0070C0"/>
                </a:solidFill>
              </a:rPr>
            </a:br>
            <a:r>
              <a:rPr lang="ja-JP" altLang="ja-JP" sz="2800" b="1" dirty="0">
                <a:solidFill>
                  <a:srgbClr val="0070C0"/>
                </a:solidFill>
              </a:rPr>
              <a:t>1:25 神の愚かさは人よりも賢く、神の弱 さは人よりも強いからです。</a:t>
            </a:r>
            <a:br>
              <a:rPr lang="en-US" altLang="ja-JP" sz="2800" b="1" dirty="0">
                <a:solidFill>
                  <a:srgbClr val="0070C0"/>
                </a:solidFill>
              </a:rPr>
            </a:br>
            <a:r>
              <a:rPr lang="ja-JP" altLang="ja-JP" sz="900" b="1" dirty="0">
                <a:solidFill>
                  <a:srgbClr val="0070C0"/>
                </a:solidFill>
              </a:rPr>
              <a:t> </a:t>
            </a:r>
            <a:r>
              <a:rPr lang="ja-JP" altLang="en-US" sz="900" b="1" dirty="0">
                <a:solidFill>
                  <a:srgbClr val="0070C0"/>
                </a:solidFill>
              </a:rPr>
              <a:t>　</a:t>
            </a:r>
            <a:br>
              <a:rPr lang="en-US" altLang="ja-JP" sz="2700" b="1" dirty="0">
                <a:solidFill>
                  <a:srgbClr val="0070C0"/>
                </a:solidFill>
              </a:rPr>
            </a:br>
            <a:r>
              <a:rPr lang="ja-JP" altLang="ja-JP" b="1" dirty="0"/>
              <a:t>これらの「愚かなもの」「愚かな」 「愚かさ」といった言葉は、パウロが「十字架の言葉は、滅んでいく者にとっては 愚かなものである」と言った意味を理解するうえで、</a:t>
            </a:r>
            <a:br>
              <a:rPr lang="en-US" altLang="ja-JP" b="1" dirty="0"/>
            </a:br>
            <a:r>
              <a:rPr lang="ja-JP" altLang="ja-JP" b="1" dirty="0"/>
              <a:t>いかに役立ちますか。 </a:t>
            </a:r>
            <a:endParaRPr kumimoji="1" lang="ja-JP" altLang="en-US" b="1" dirty="0"/>
          </a:p>
        </p:txBody>
      </p:sp>
    </p:spTree>
    <p:extLst>
      <p:ext uri="{BB962C8B-B14F-4D97-AF65-F5344CB8AC3E}">
        <p14:creationId xmlns:p14="http://schemas.microsoft.com/office/powerpoint/2010/main" val="203536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81DB0D-AC22-6E66-709B-B47E575C05E3}"/>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4400" b="1"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救われる者にとっての力</a:t>
            </a:r>
            <a:endParaRPr lang="en-US" sz="4400" b="1"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0F5D88C1-A37A-3365-2B85-D536B4713BC2}"/>
              </a:ext>
            </a:extLst>
          </p:cNvPr>
          <p:cNvSpPr txBox="1"/>
          <p:nvPr/>
        </p:nvSpPr>
        <p:spPr>
          <a:xfrm>
            <a:off x="384594" y="769441"/>
            <a:ext cx="11422812" cy="707886"/>
          </a:xfrm>
          <a:prstGeom prst="rect">
            <a:avLst/>
          </a:prstGeom>
          <a:noFill/>
        </p:spPr>
        <p:txBody>
          <a:bodyPr wrap="square">
            <a:spAutoFit/>
          </a:bodyPr>
          <a:lstStyle/>
          <a:p>
            <a:pPr algn="r"/>
            <a:r>
              <a:rPr lang="ja-JP" altLang="en-US" sz="2000" b="1" dirty="0">
                <a:solidFill>
                  <a:schemeClr val="accent4">
                    <a:lumMod val="50000"/>
                  </a:schemeClr>
                </a:solidFill>
                <a:latin typeface="+mn-ea"/>
              </a:rPr>
              <a:t>「十字架の言は、滅び行く者には愚かであるが、救にあずかるわたしたちには、神の力である。」　</a:t>
            </a:r>
            <a:r>
              <a:rPr lang="en-US" sz="2000" b="1" noProof="0" dirty="0">
                <a:solidFill>
                  <a:schemeClr val="accent4">
                    <a:lumMod val="50000"/>
                  </a:schemeClr>
                </a:solidFill>
                <a:latin typeface="+mn-ea"/>
              </a:rPr>
              <a:t>(1 </a:t>
            </a:r>
            <a:r>
              <a:rPr lang="ja-JP" altLang="en-US" sz="2000" b="1" noProof="0" dirty="0">
                <a:solidFill>
                  <a:schemeClr val="accent4">
                    <a:lumMod val="50000"/>
                  </a:schemeClr>
                </a:solidFill>
                <a:latin typeface="+mn-ea"/>
              </a:rPr>
              <a:t>コリント</a:t>
            </a:r>
            <a:r>
              <a:rPr lang="en-US" sz="2000" b="1" noProof="0" dirty="0">
                <a:solidFill>
                  <a:schemeClr val="accent4">
                    <a:lumMod val="50000"/>
                  </a:schemeClr>
                </a:solidFill>
                <a:latin typeface="+mn-ea"/>
              </a:rPr>
              <a:t> 1:18)</a:t>
            </a:r>
          </a:p>
        </p:txBody>
      </p:sp>
      <p:sp>
        <p:nvSpPr>
          <p:cNvPr id="7" name="CuadroTexto 6">
            <a:extLst>
              <a:ext uri="{FF2B5EF4-FFF2-40B4-BE49-F238E27FC236}">
                <a16:creationId xmlns:a16="http://schemas.microsoft.com/office/drawing/2014/main" id="{79A78946-850C-F1D8-938E-4798D9284E55}"/>
              </a:ext>
            </a:extLst>
          </p:cNvPr>
          <p:cNvSpPr txBox="1"/>
          <p:nvPr/>
        </p:nvSpPr>
        <p:spPr>
          <a:xfrm>
            <a:off x="249592" y="1317467"/>
            <a:ext cx="6848037" cy="707886"/>
          </a:xfrm>
          <a:prstGeom prst="rect">
            <a:avLst/>
          </a:prstGeom>
          <a:noFill/>
        </p:spPr>
        <p:txBody>
          <a:bodyPr wrap="square">
            <a:spAutoFit/>
          </a:bodyPr>
          <a:lstStyle/>
          <a:p>
            <a:r>
              <a:rPr lang="ja-JP" altLang="en-US" sz="2000" b="1" dirty="0">
                <a:solidFill>
                  <a:prstClr val="black"/>
                </a:solidFill>
              </a:rPr>
              <a:t>十字架には、人間の最悪の部分と神の最善の部分を明らかにする力がある（</a:t>
            </a:r>
            <a:r>
              <a:rPr lang="en-US" altLang="ja-JP" sz="2000" b="1" dirty="0">
                <a:solidFill>
                  <a:prstClr val="black"/>
                </a:solidFill>
              </a:rPr>
              <a:t>Ⅰ</a:t>
            </a:r>
            <a:r>
              <a:rPr lang="ja-JP" altLang="en-US" sz="2000" b="1" dirty="0">
                <a:solidFill>
                  <a:prstClr val="black"/>
                </a:solidFill>
              </a:rPr>
              <a:t>コリ</a:t>
            </a:r>
            <a:r>
              <a:rPr lang="en-US" altLang="ja-JP" sz="2000" b="1" dirty="0">
                <a:solidFill>
                  <a:prstClr val="black"/>
                </a:solidFill>
              </a:rPr>
              <a:t>1:18</a:t>
            </a:r>
            <a:r>
              <a:rPr lang="ja-JP" altLang="en-US" sz="2000" b="1" dirty="0">
                <a:solidFill>
                  <a:prstClr val="black"/>
                </a:solidFill>
              </a:rPr>
              <a:t>）。</a:t>
            </a:r>
          </a:p>
        </p:txBody>
      </p:sp>
      <p:graphicFrame>
        <p:nvGraphicFramePr>
          <p:cNvPr id="8" name="Diagrama 7">
            <a:extLst>
              <a:ext uri="{FF2B5EF4-FFF2-40B4-BE49-F238E27FC236}">
                <a16:creationId xmlns:a16="http://schemas.microsoft.com/office/drawing/2014/main" id="{0A682B12-6E66-B68D-9BC0-A0827ECAC601}"/>
              </a:ext>
            </a:extLst>
          </p:cNvPr>
          <p:cNvGraphicFramePr/>
          <p:nvPr>
            <p:extLst>
              <p:ext uri="{D42A27DB-BD31-4B8C-83A1-F6EECF244321}">
                <p14:modId xmlns:p14="http://schemas.microsoft.com/office/powerpoint/2010/main" val="3586929307"/>
              </p:ext>
            </p:extLst>
          </p:nvPr>
        </p:nvGraphicFramePr>
        <p:xfrm>
          <a:off x="1199148" y="2038967"/>
          <a:ext cx="5029200" cy="270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A40D3C6E-B2EB-1D67-D2DA-0CEB43AACD79}"/>
              </a:ext>
            </a:extLst>
          </p:cNvPr>
          <p:cNvSpPr txBox="1"/>
          <p:nvPr/>
        </p:nvSpPr>
        <p:spPr>
          <a:xfrm>
            <a:off x="128031" y="4832648"/>
            <a:ext cx="7091157" cy="707886"/>
          </a:xfrm>
          <a:prstGeom prst="rect">
            <a:avLst/>
          </a:prstGeom>
          <a:noFill/>
        </p:spPr>
        <p:txBody>
          <a:bodyPr wrap="square">
            <a:spAutoFit/>
          </a:bodyPr>
          <a:lstStyle/>
          <a:p>
            <a:pPr>
              <a:spcBef>
                <a:spcPts val="600"/>
              </a:spcBef>
            </a:pPr>
            <a:r>
              <a:rPr lang="ja-JP" altLang="en-US" sz="2000" b="1" dirty="0">
                <a:solidFill>
                  <a:prstClr val="black"/>
                </a:solidFill>
              </a:rPr>
              <a:t>十字架を拒む者たちは、自らの過ちの報いを受け、最終的　には、自分たちが拒んだ御方によって滅ぼされることになる。</a:t>
            </a:r>
          </a:p>
        </p:txBody>
      </p:sp>
      <p:pic>
        <p:nvPicPr>
          <p:cNvPr id="4" name="Imagen 3">
            <a:extLst>
              <a:ext uri="{FF2B5EF4-FFF2-40B4-BE49-F238E27FC236}">
                <a16:creationId xmlns:a16="http://schemas.microsoft.com/office/drawing/2014/main" id="{C2D3123F-77E1-5EE7-04A2-79A930A390E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299158" y="1538881"/>
            <a:ext cx="4749820" cy="5200205"/>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a:extLst>
              <a:ext uri="{FF2B5EF4-FFF2-40B4-BE49-F238E27FC236}">
                <a16:creationId xmlns:a16="http://schemas.microsoft.com/office/drawing/2014/main" id="{A904CF9D-7E5C-05F2-40B6-D21A9E45332D}"/>
              </a:ext>
            </a:extLst>
          </p:cNvPr>
          <p:cNvSpPr txBox="1"/>
          <p:nvPr/>
        </p:nvSpPr>
        <p:spPr>
          <a:xfrm>
            <a:off x="128030" y="5630364"/>
            <a:ext cx="7091157" cy="1015663"/>
          </a:xfrm>
          <a:prstGeom prst="rect">
            <a:avLst/>
          </a:prstGeom>
          <a:noFill/>
        </p:spPr>
        <p:txBody>
          <a:bodyPr wrap="square">
            <a:spAutoFit/>
          </a:bodyPr>
          <a:lstStyle/>
          <a:p>
            <a:pPr lvl="0">
              <a:spcBef>
                <a:spcPts val="600"/>
              </a:spcBef>
              <a:defRPr/>
            </a:pPr>
            <a:r>
              <a:rPr lang="ja-JP" altLang="en-US" sz="2000" b="1" dirty="0">
                <a:solidFill>
                  <a:prstClr val="black"/>
                </a:solidFill>
              </a:rPr>
              <a:t>十字架の上で示された神の力は、人のすべての罪を赦すことによって、人を神と和解させ、またその人に永遠の命を与えることができる（コロ</a:t>
            </a:r>
            <a:r>
              <a:rPr lang="en-US" altLang="ja-JP" sz="2000" b="1" dirty="0">
                <a:solidFill>
                  <a:prstClr val="black"/>
                </a:solidFill>
              </a:rPr>
              <a:t>1:20</a:t>
            </a:r>
            <a:r>
              <a:rPr lang="ja-JP" altLang="en-US" sz="2000" b="1" dirty="0">
                <a:solidFill>
                  <a:prstClr val="black"/>
                </a:solidFill>
              </a:rPr>
              <a:t>、</a:t>
            </a:r>
            <a:r>
              <a:rPr lang="en-US" altLang="ja-JP" sz="2000" b="1" dirty="0">
                <a:solidFill>
                  <a:prstClr val="black"/>
                </a:solidFill>
              </a:rPr>
              <a:t>1</a:t>
            </a:r>
            <a:r>
              <a:rPr lang="ja-JP" altLang="en-US" sz="2000" b="1" dirty="0">
                <a:solidFill>
                  <a:prstClr val="black"/>
                </a:solidFill>
              </a:rPr>
              <a:t>ペテ</a:t>
            </a:r>
            <a:r>
              <a:rPr lang="en-US" altLang="ja-JP" sz="2000" b="1" dirty="0">
                <a:solidFill>
                  <a:prstClr val="black"/>
                </a:solidFill>
              </a:rPr>
              <a:t>2:24</a:t>
            </a:r>
            <a:r>
              <a:rPr lang="ja-JP" altLang="en-US" sz="2000" b="1" dirty="0">
                <a:solidFill>
                  <a:prstClr val="black"/>
                </a:solidFill>
              </a:rPr>
              <a:t>）。</a:t>
            </a:r>
          </a:p>
        </p:txBody>
      </p:sp>
    </p:spTree>
    <p:extLst>
      <p:ext uri="{BB962C8B-B14F-4D97-AF65-F5344CB8AC3E}">
        <p14:creationId xmlns:p14="http://schemas.microsoft.com/office/powerpoint/2010/main" val="315494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2325"/>
                            </p:stCondLst>
                            <p:childTnLst>
                              <p:par>
                                <p:cTn id="22" presetID="17"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graphicEl>
                                              <a:dgm id="{25054C57-80EB-438A-B34F-C43C140D9487}"/>
                                            </p:graphicEl>
                                          </p:spTgt>
                                        </p:tgtEl>
                                        <p:attrNameLst>
                                          <p:attrName>style.visibility</p:attrName>
                                        </p:attrNameLst>
                                      </p:cBhvr>
                                      <p:to>
                                        <p:strVal val="visible"/>
                                      </p:to>
                                    </p:set>
                                    <p:animEffect transition="in" filter="fade">
                                      <p:cBhvr>
                                        <p:cTn id="37" dur="500"/>
                                        <p:tgtEl>
                                          <p:spTgt spid="8">
                                            <p:graphicEl>
                                              <a:dgm id="{25054C57-80EB-438A-B34F-C43C140D9487}"/>
                                            </p:graphicEl>
                                          </p:spTgt>
                                        </p:tgtEl>
                                      </p:cBhvr>
                                    </p:animEffect>
                                    <p:anim calcmode="lin" valueType="num">
                                      <p:cBhvr>
                                        <p:cTn id="38" dur="500" fill="hold"/>
                                        <p:tgtEl>
                                          <p:spTgt spid="8">
                                            <p:graphicEl>
                                              <a:dgm id="{25054C57-80EB-438A-B34F-C43C140D9487}"/>
                                            </p:graphicEl>
                                          </p:spTgt>
                                        </p:tgtEl>
                                        <p:attrNameLst>
                                          <p:attrName>ppt_x</p:attrName>
                                        </p:attrNameLst>
                                      </p:cBhvr>
                                      <p:tavLst>
                                        <p:tav tm="0">
                                          <p:val>
                                            <p:strVal val="#ppt_x"/>
                                          </p:val>
                                        </p:tav>
                                        <p:tav tm="100000">
                                          <p:val>
                                            <p:strVal val="#ppt_x"/>
                                          </p:val>
                                        </p:tav>
                                      </p:tavLst>
                                    </p:anim>
                                    <p:anim calcmode="lin" valueType="num">
                                      <p:cBhvr>
                                        <p:cTn id="39" dur="500" fill="hold"/>
                                        <p:tgtEl>
                                          <p:spTgt spid="8">
                                            <p:graphicEl>
                                              <a:dgm id="{25054C57-80EB-438A-B34F-C43C140D948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70BB5423-44C2-4264-A302-7EF7C470D129}"/>
                                            </p:graphicEl>
                                          </p:spTgt>
                                        </p:tgtEl>
                                        <p:attrNameLst>
                                          <p:attrName>style.visibility</p:attrName>
                                        </p:attrNameLst>
                                      </p:cBhvr>
                                      <p:to>
                                        <p:strVal val="visible"/>
                                      </p:to>
                                    </p:set>
                                    <p:animEffect transition="in" filter="fade">
                                      <p:cBhvr>
                                        <p:cTn id="42" dur="500"/>
                                        <p:tgtEl>
                                          <p:spTgt spid="8">
                                            <p:graphicEl>
                                              <a:dgm id="{70BB5423-44C2-4264-A302-7EF7C470D129}"/>
                                            </p:graphicEl>
                                          </p:spTgt>
                                        </p:tgtEl>
                                      </p:cBhvr>
                                    </p:animEffect>
                                    <p:anim calcmode="lin" valueType="num">
                                      <p:cBhvr>
                                        <p:cTn id="43" dur="500" fill="hold"/>
                                        <p:tgtEl>
                                          <p:spTgt spid="8">
                                            <p:graphicEl>
                                              <a:dgm id="{70BB5423-44C2-4264-A302-7EF7C470D129}"/>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70BB5423-44C2-4264-A302-7EF7C470D129}"/>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graphicEl>
                                              <a:dgm id="{03A699E0-4414-4A67-A2ED-2C550AF981F1}"/>
                                            </p:graphicEl>
                                          </p:spTgt>
                                        </p:tgtEl>
                                        <p:attrNameLst>
                                          <p:attrName>style.visibility</p:attrName>
                                        </p:attrNameLst>
                                      </p:cBhvr>
                                      <p:to>
                                        <p:strVal val="visible"/>
                                      </p:to>
                                    </p:set>
                                    <p:animEffect transition="in" filter="fade">
                                      <p:cBhvr>
                                        <p:cTn id="47" dur="500"/>
                                        <p:tgtEl>
                                          <p:spTgt spid="8">
                                            <p:graphicEl>
                                              <a:dgm id="{03A699E0-4414-4A67-A2ED-2C550AF981F1}"/>
                                            </p:graphicEl>
                                          </p:spTgt>
                                        </p:tgtEl>
                                      </p:cBhvr>
                                    </p:animEffect>
                                    <p:anim calcmode="lin" valueType="num">
                                      <p:cBhvr>
                                        <p:cTn id="48" dur="500" fill="hold"/>
                                        <p:tgtEl>
                                          <p:spTgt spid="8">
                                            <p:graphicEl>
                                              <a:dgm id="{03A699E0-4414-4A67-A2ED-2C550AF981F1}"/>
                                            </p:graphicEl>
                                          </p:spTgt>
                                        </p:tgtEl>
                                        <p:attrNameLst>
                                          <p:attrName>ppt_x</p:attrName>
                                        </p:attrNameLst>
                                      </p:cBhvr>
                                      <p:tavLst>
                                        <p:tav tm="0">
                                          <p:val>
                                            <p:strVal val="#ppt_x"/>
                                          </p:val>
                                        </p:tav>
                                        <p:tav tm="100000">
                                          <p:val>
                                            <p:strVal val="#ppt_x"/>
                                          </p:val>
                                        </p:tav>
                                      </p:tavLst>
                                    </p:anim>
                                    <p:anim calcmode="lin" valueType="num">
                                      <p:cBhvr>
                                        <p:cTn id="49" dur="500" fill="hold"/>
                                        <p:tgtEl>
                                          <p:spTgt spid="8">
                                            <p:graphicEl>
                                              <a:dgm id="{03A699E0-4414-4A67-A2ED-2C550AF981F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graphicEl>
                                              <a:dgm id="{E7F4D5B1-82DC-4F0B-ACA5-D713CF6E241B}"/>
                                            </p:graphicEl>
                                          </p:spTgt>
                                        </p:tgtEl>
                                        <p:attrNameLst>
                                          <p:attrName>style.visibility</p:attrName>
                                        </p:attrNameLst>
                                      </p:cBhvr>
                                      <p:to>
                                        <p:strVal val="visible"/>
                                      </p:to>
                                    </p:set>
                                    <p:animEffect transition="in" filter="fade">
                                      <p:cBhvr>
                                        <p:cTn id="54" dur="500"/>
                                        <p:tgtEl>
                                          <p:spTgt spid="8">
                                            <p:graphicEl>
                                              <a:dgm id="{E7F4D5B1-82DC-4F0B-ACA5-D713CF6E241B}"/>
                                            </p:graphicEl>
                                          </p:spTgt>
                                        </p:tgtEl>
                                      </p:cBhvr>
                                    </p:animEffect>
                                    <p:anim calcmode="lin" valueType="num">
                                      <p:cBhvr>
                                        <p:cTn id="55" dur="500" fill="hold"/>
                                        <p:tgtEl>
                                          <p:spTgt spid="8">
                                            <p:graphicEl>
                                              <a:dgm id="{E7F4D5B1-82DC-4F0B-ACA5-D713CF6E241B}"/>
                                            </p:graphicEl>
                                          </p:spTgt>
                                        </p:tgtEl>
                                        <p:attrNameLst>
                                          <p:attrName>ppt_x</p:attrName>
                                        </p:attrNameLst>
                                      </p:cBhvr>
                                      <p:tavLst>
                                        <p:tav tm="0">
                                          <p:val>
                                            <p:strVal val="#ppt_x"/>
                                          </p:val>
                                        </p:tav>
                                        <p:tav tm="100000">
                                          <p:val>
                                            <p:strVal val="#ppt_x"/>
                                          </p:val>
                                        </p:tav>
                                      </p:tavLst>
                                    </p:anim>
                                    <p:anim calcmode="lin" valueType="num">
                                      <p:cBhvr>
                                        <p:cTn id="56" dur="500" fill="hold"/>
                                        <p:tgtEl>
                                          <p:spTgt spid="8">
                                            <p:graphicEl>
                                              <a:dgm id="{E7F4D5B1-82DC-4F0B-ACA5-D713CF6E241B}"/>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graphicEl>
                                              <a:dgm id="{4355E25E-6589-42EB-8782-7DD0B8C5DA7C}"/>
                                            </p:graphicEl>
                                          </p:spTgt>
                                        </p:tgtEl>
                                        <p:attrNameLst>
                                          <p:attrName>style.visibility</p:attrName>
                                        </p:attrNameLst>
                                      </p:cBhvr>
                                      <p:to>
                                        <p:strVal val="visible"/>
                                      </p:to>
                                    </p:set>
                                    <p:animEffect transition="in" filter="fade">
                                      <p:cBhvr>
                                        <p:cTn id="59" dur="500"/>
                                        <p:tgtEl>
                                          <p:spTgt spid="8">
                                            <p:graphicEl>
                                              <a:dgm id="{4355E25E-6589-42EB-8782-7DD0B8C5DA7C}"/>
                                            </p:graphicEl>
                                          </p:spTgt>
                                        </p:tgtEl>
                                      </p:cBhvr>
                                    </p:animEffect>
                                    <p:anim calcmode="lin" valueType="num">
                                      <p:cBhvr>
                                        <p:cTn id="60" dur="500" fill="hold"/>
                                        <p:tgtEl>
                                          <p:spTgt spid="8">
                                            <p:graphicEl>
                                              <a:dgm id="{4355E25E-6589-42EB-8782-7DD0B8C5DA7C}"/>
                                            </p:graphicEl>
                                          </p:spTgt>
                                        </p:tgtEl>
                                        <p:attrNameLst>
                                          <p:attrName>ppt_x</p:attrName>
                                        </p:attrNameLst>
                                      </p:cBhvr>
                                      <p:tavLst>
                                        <p:tav tm="0">
                                          <p:val>
                                            <p:strVal val="#ppt_x"/>
                                          </p:val>
                                        </p:tav>
                                        <p:tav tm="100000">
                                          <p:val>
                                            <p:strVal val="#ppt_x"/>
                                          </p:val>
                                        </p:tav>
                                      </p:tavLst>
                                    </p:anim>
                                    <p:anim calcmode="lin" valueType="num">
                                      <p:cBhvr>
                                        <p:cTn id="61" dur="500" fill="hold"/>
                                        <p:tgtEl>
                                          <p:spTgt spid="8">
                                            <p:graphicEl>
                                              <a:dgm id="{4355E25E-6589-42EB-8782-7DD0B8C5DA7C}"/>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graphicEl>
                                              <a:dgm id="{624BCA84-C5C0-415E-B6C0-97F62AE55C75}"/>
                                            </p:graphicEl>
                                          </p:spTgt>
                                        </p:tgtEl>
                                        <p:attrNameLst>
                                          <p:attrName>style.visibility</p:attrName>
                                        </p:attrNameLst>
                                      </p:cBhvr>
                                      <p:to>
                                        <p:strVal val="visible"/>
                                      </p:to>
                                    </p:set>
                                    <p:animEffect transition="in" filter="fade">
                                      <p:cBhvr>
                                        <p:cTn id="66" dur="500"/>
                                        <p:tgtEl>
                                          <p:spTgt spid="8">
                                            <p:graphicEl>
                                              <a:dgm id="{624BCA84-C5C0-415E-B6C0-97F62AE55C75}"/>
                                            </p:graphicEl>
                                          </p:spTgt>
                                        </p:tgtEl>
                                      </p:cBhvr>
                                    </p:animEffect>
                                    <p:anim calcmode="lin" valueType="num">
                                      <p:cBhvr>
                                        <p:cTn id="67" dur="500" fill="hold"/>
                                        <p:tgtEl>
                                          <p:spTgt spid="8">
                                            <p:graphicEl>
                                              <a:dgm id="{624BCA84-C5C0-415E-B6C0-97F62AE55C75}"/>
                                            </p:graphicEl>
                                          </p:spTgt>
                                        </p:tgtEl>
                                        <p:attrNameLst>
                                          <p:attrName>ppt_x</p:attrName>
                                        </p:attrNameLst>
                                      </p:cBhvr>
                                      <p:tavLst>
                                        <p:tav tm="0">
                                          <p:val>
                                            <p:strVal val="#ppt_x"/>
                                          </p:val>
                                        </p:tav>
                                        <p:tav tm="100000">
                                          <p:val>
                                            <p:strVal val="#ppt_x"/>
                                          </p:val>
                                        </p:tav>
                                      </p:tavLst>
                                    </p:anim>
                                    <p:anim calcmode="lin" valueType="num">
                                      <p:cBhvr>
                                        <p:cTn id="68" dur="500" fill="hold"/>
                                        <p:tgtEl>
                                          <p:spTgt spid="8">
                                            <p:graphicEl>
                                              <a:dgm id="{624BCA84-C5C0-415E-B6C0-97F62AE55C75}"/>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graphicEl>
                                              <a:dgm id="{7874D64D-EFC1-45D8-8781-FC41040FE639}"/>
                                            </p:graphicEl>
                                          </p:spTgt>
                                        </p:tgtEl>
                                        <p:attrNameLst>
                                          <p:attrName>style.visibility</p:attrName>
                                        </p:attrNameLst>
                                      </p:cBhvr>
                                      <p:to>
                                        <p:strVal val="visible"/>
                                      </p:to>
                                    </p:set>
                                    <p:animEffect transition="in" filter="fade">
                                      <p:cBhvr>
                                        <p:cTn id="71" dur="500"/>
                                        <p:tgtEl>
                                          <p:spTgt spid="8">
                                            <p:graphicEl>
                                              <a:dgm id="{7874D64D-EFC1-45D8-8781-FC41040FE639}"/>
                                            </p:graphicEl>
                                          </p:spTgt>
                                        </p:tgtEl>
                                      </p:cBhvr>
                                    </p:animEffect>
                                    <p:anim calcmode="lin" valueType="num">
                                      <p:cBhvr>
                                        <p:cTn id="72" dur="500" fill="hold"/>
                                        <p:tgtEl>
                                          <p:spTgt spid="8">
                                            <p:graphicEl>
                                              <a:dgm id="{7874D64D-EFC1-45D8-8781-FC41040FE639}"/>
                                            </p:graphicEl>
                                          </p:spTgt>
                                        </p:tgtEl>
                                        <p:attrNameLst>
                                          <p:attrName>ppt_x</p:attrName>
                                        </p:attrNameLst>
                                      </p:cBhvr>
                                      <p:tavLst>
                                        <p:tav tm="0">
                                          <p:val>
                                            <p:strVal val="#ppt_x"/>
                                          </p:val>
                                        </p:tav>
                                        <p:tav tm="100000">
                                          <p:val>
                                            <p:strVal val="#ppt_x"/>
                                          </p:val>
                                        </p:tav>
                                      </p:tavLst>
                                    </p:anim>
                                    <p:anim calcmode="lin" valueType="num">
                                      <p:cBhvr>
                                        <p:cTn id="73" dur="500" fill="hold"/>
                                        <p:tgtEl>
                                          <p:spTgt spid="8">
                                            <p:graphicEl>
                                              <a:dgm id="{7874D64D-EFC1-45D8-8781-FC41040FE639}"/>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graphicEl>
                                              <a:dgm id="{64D44CB1-1FF9-4750-A98F-13AC660D37EC}"/>
                                            </p:graphicEl>
                                          </p:spTgt>
                                        </p:tgtEl>
                                        <p:attrNameLst>
                                          <p:attrName>style.visibility</p:attrName>
                                        </p:attrNameLst>
                                      </p:cBhvr>
                                      <p:to>
                                        <p:strVal val="visible"/>
                                      </p:to>
                                    </p:set>
                                    <p:animEffect transition="in" filter="fade">
                                      <p:cBhvr>
                                        <p:cTn id="78" dur="500"/>
                                        <p:tgtEl>
                                          <p:spTgt spid="8">
                                            <p:graphicEl>
                                              <a:dgm id="{64D44CB1-1FF9-4750-A98F-13AC660D37EC}"/>
                                            </p:graphicEl>
                                          </p:spTgt>
                                        </p:tgtEl>
                                      </p:cBhvr>
                                    </p:animEffect>
                                    <p:anim calcmode="lin" valueType="num">
                                      <p:cBhvr>
                                        <p:cTn id="79" dur="500" fill="hold"/>
                                        <p:tgtEl>
                                          <p:spTgt spid="8">
                                            <p:graphicEl>
                                              <a:dgm id="{64D44CB1-1FF9-4750-A98F-13AC660D37EC}"/>
                                            </p:graphicEl>
                                          </p:spTgt>
                                        </p:tgtEl>
                                        <p:attrNameLst>
                                          <p:attrName>ppt_x</p:attrName>
                                        </p:attrNameLst>
                                      </p:cBhvr>
                                      <p:tavLst>
                                        <p:tav tm="0">
                                          <p:val>
                                            <p:strVal val="#ppt_x"/>
                                          </p:val>
                                        </p:tav>
                                        <p:tav tm="100000">
                                          <p:val>
                                            <p:strVal val="#ppt_x"/>
                                          </p:val>
                                        </p:tav>
                                      </p:tavLst>
                                    </p:anim>
                                    <p:anim calcmode="lin" valueType="num">
                                      <p:cBhvr>
                                        <p:cTn id="80" dur="500" fill="hold"/>
                                        <p:tgtEl>
                                          <p:spTgt spid="8">
                                            <p:graphicEl>
                                              <a:dgm id="{64D44CB1-1FF9-4750-A98F-13AC660D37EC}"/>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graphicEl>
                                              <a:dgm id="{B27D8779-5EB0-4067-9185-686BE8D30EAF}"/>
                                            </p:graphicEl>
                                          </p:spTgt>
                                        </p:tgtEl>
                                        <p:attrNameLst>
                                          <p:attrName>style.visibility</p:attrName>
                                        </p:attrNameLst>
                                      </p:cBhvr>
                                      <p:to>
                                        <p:strVal val="visible"/>
                                      </p:to>
                                    </p:set>
                                    <p:animEffect transition="in" filter="fade">
                                      <p:cBhvr>
                                        <p:cTn id="83" dur="500"/>
                                        <p:tgtEl>
                                          <p:spTgt spid="8">
                                            <p:graphicEl>
                                              <a:dgm id="{B27D8779-5EB0-4067-9185-686BE8D30EAF}"/>
                                            </p:graphicEl>
                                          </p:spTgt>
                                        </p:tgtEl>
                                      </p:cBhvr>
                                    </p:animEffect>
                                    <p:anim calcmode="lin" valueType="num">
                                      <p:cBhvr>
                                        <p:cTn id="84" dur="500" fill="hold"/>
                                        <p:tgtEl>
                                          <p:spTgt spid="8">
                                            <p:graphicEl>
                                              <a:dgm id="{B27D8779-5EB0-4067-9185-686BE8D30EAF}"/>
                                            </p:graphicEl>
                                          </p:spTgt>
                                        </p:tgtEl>
                                        <p:attrNameLst>
                                          <p:attrName>ppt_x</p:attrName>
                                        </p:attrNameLst>
                                      </p:cBhvr>
                                      <p:tavLst>
                                        <p:tav tm="0">
                                          <p:val>
                                            <p:strVal val="#ppt_x"/>
                                          </p:val>
                                        </p:tav>
                                        <p:tav tm="100000">
                                          <p:val>
                                            <p:strVal val="#ppt_x"/>
                                          </p:val>
                                        </p:tav>
                                      </p:tavLst>
                                    </p:anim>
                                    <p:anim calcmode="lin" valueType="num">
                                      <p:cBhvr>
                                        <p:cTn id="85" dur="500" fill="hold"/>
                                        <p:tgtEl>
                                          <p:spTgt spid="8">
                                            <p:graphicEl>
                                              <a:dgm id="{B27D8779-5EB0-4067-9185-686BE8D30EAF}"/>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graphicEl>
                                              <a:dgm id="{6CEFD66E-15EA-4CD8-AE74-B025AB01603D}"/>
                                            </p:graphicEl>
                                          </p:spTgt>
                                        </p:tgtEl>
                                        <p:attrNameLst>
                                          <p:attrName>style.visibility</p:attrName>
                                        </p:attrNameLst>
                                      </p:cBhvr>
                                      <p:to>
                                        <p:strVal val="visible"/>
                                      </p:to>
                                    </p:set>
                                    <p:animEffect transition="in" filter="fade">
                                      <p:cBhvr>
                                        <p:cTn id="90" dur="500"/>
                                        <p:tgtEl>
                                          <p:spTgt spid="8">
                                            <p:graphicEl>
                                              <a:dgm id="{6CEFD66E-15EA-4CD8-AE74-B025AB01603D}"/>
                                            </p:graphicEl>
                                          </p:spTgt>
                                        </p:tgtEl>
                                      </p:cBhvr>
                                    </p:animEffect>
                                    <p:anim calcmode="lin" valueType="num">
                                      <p:cBhvr>
                                        <p:cTn id="91" dur="500" fill="hold"/>
                                        <p:tgtEl>
                                          <p:spTgt spid="8">
                                            <p:graphicEl>
                                              <a:dgm id="{6CEFD66E-15EA-4CD8-AE74-B025AB01603D}"/>
                                            </p:graphicEl>
                                          </p:spTgt>
                                        </p:tgtEl>
                                        <p:attrNameLst>
                                          <p:attrName>ppt_x</p:attrName>
                                        </p:attrNameLst>
                                      </p:cBhvr>
                                      <p:tavLst>
                                        <p:tav tm="0">
                                          <p:val>
                                            <p:strVal val="#ppt_x"/>
                                          </p:val>
                                        </p:tav>
                                        <p:tav tm="100000">
                                          <p:val>
                                            <p:strVal val="#ppt_x"/>
                                          </p:val>
                                        </p:tav>
                                      </p:tavLst>
                                    </p:anim>
                                    <p:anim calcmode="lin" valueType="num">
                                      <p:cBhvr>
                                        <p:cTn id="92" dur="500" fill="hold"/>
                                        <p:tgtEl>
                                          <p:spTgt spid="8">
                                            <p:graphicEl>
                                              <a:dgm id="{6CEFD66E-15EA-4CD8-AE74-B025AB01603D}"/>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
                                            <p:graphicEl>
                                              <a:dgm id="{02C810CF-DF91-406E-8049-7EEBFBD90EA0}"/>
                                            </p:graphicEl>
                                          </p:spTgt>
                                        </p:tgtEl>
                                        <p:attrNameLst>
                                          <p:attrName>style.visibility</p:attrName>
                                        </p:attrNameLst>
                                      </p:cBhvr>
                                      <p:to>
                                        <p:strVal val="visible"/>
                                      </p:to>
                                    </p:set>
                                    <p:animEffect transition="in" filter="fade">
                                      <p:cBhvr>
                                        <p:cTn id="95" dur="500"/>
                                        <p:tgtEl>
                                          <p:spTgt spid="8">
                                            <p:graphicEl>
                                              <a:dgm id="{02C810CF-DF91-406E-8049-7EEBFBD90EA0}"/>
                                            </p:graphicEl>
                                          </p:spTgt>
                                        </p:tgtEl>
                                      </p:cBhvr>
                                    </p:animEffect>
                                    <p:anim calcmode="lin" valueType="num">
                                      <p:cBhvr>
                                        <p:cTn id="96" dur="500" fill="hold"/>
                                        <p:tgtEl>
                                          <p:spTgt spid="8">
                                            <p:graphicEl>
                                              <a:dgm id="{02C810CF-DF91-406E-8049-7EEBFBD90EA0}"/>
                                            </p:graphicEl>
                                          </p:spTgt>
                                        </p:tgtEl>
                                        <p:attrNameLst>
                                          <p:attrName>ppt_x</p:attrName>
                                        </p:attrNameLst>
                                      </p:cBhvr>
                                      <p:tavLst>
                                        <p:tav tm="0">
                                          <p:val>
                                            <p:strVal val="#ppt_x"/>
                                          </p:val>
                                        </p:tav>
                                        <p:tav tm="100000">
                                          <p:val>
                                            <p:strVal val="#ppt_x"/>
                                          </p:val>
                                        </p:tav>
                                      </p:tavLst>
                                    </p:anim>
                                    <p:anim calcmode="lin" valueType="num">
                                      <p:cBhvr>
                                        <p:cTn id="97" dur="500" fill="hold"/>
                                        <p:tgtEl>
                                          <p:spTgt spid="8">
                                            <p:graphicEl>
                                              <a:dgm id="{02C810CF-DF91-406E-8049-7EEBFBD90EA0}"/>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8">
                                            <p:graphicEl>
                                              <a:dgm id="{CB2A4995-A82B-416F-B79D-8E1A18C51C4A}"/>
                                            </p:graphicEl>
                                          </p:spTgt>
                                        </p:tgtEl>
                                        <p:attrNameLst>
                                          <p:attrName>style.visibility</p:attrName>
                                        </p:attrNameLst>
                                      </p:cBhvr>
                                      <p:to>
                                        <p:strVal val="visible"/>
                                      </p:to>
                                    </p:set>
                                    <p:animEffect transition="in" filter="fade">
                                      <p:cBhvr>
                                        <p:cTn id="102" dur="500"/>
                                        <p:tgtEl>
                                          <p:spTgt spid="8">
                                            <p:graphicEl>
                                              <a:dgm id="{CB2A4995-A82B-416F-B79D-8E1A18C51C4A}"/>
                                            </p:graphicEl>
                                          </p:spTgt>
                                        </p:tgtEl>
                                      </p:cBhvr>
                                    </p:animEffect>
                                    <p:anim calcmode="lin" valueType="num">
                                      <p:cBhvr>
                                        <p:cTn id="103" dur="500" fill="hold"/>
                                        <p:tgtEl>
                                          <p:spTgt spid="8">
                                            <p:graphicEl>
                                              <a:dgm id="{CB2A4995-A82B-416F-B79D-8E1A18C51C4A}"/>
                                            </p:graphicEl>
                                          </p:spTgt>
                                        </p:tgtEl>
                                        <p:attrNameLst>
                                          <p:attrName>ppt_x</p:attrName>
                                        </p:attrNameLst>
                                      </p:cBhvr>
                                      <p:tavLst>
                                        <p:tav tm="0">
                                          <p:val>
                                            <p:strVal val="#ppt_x"/>
                                          </p:val>
                                        </p:tav>
                                        <p:tav tm="100000">
                                          <p:val>
                                            <p:strVal val="#ppt_x"/>
                                          </p:val>
                                        </p:tav>
                                      </p:tavLst>
                                    </p:anim>
                                    <p:anim calcmode="lin" valueType="num">
                                      <p:cBhvr>
                                        <p:cTn id="104" dur="500" fill="hold"/>
                                        <p:tgtEl>
                                          <p:spTgt spid="8">
                                            <p:graphicEl>
                                              <a:dgm id="{CB2A4995-A82B-416F-B79D-8E1A18C51C4A}"/>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
                                            <p:graphicEl>
                                              <a:dgm id="{0E56CA16-32BB-49FB-9DE5-A02DCEC73B4A}"/>
                                            </p:graphicEl>
                                          </p:spTgt>
                                        </p:tgtEl>
                                        <p:attrNameLst>
                                          <p:attrName>style.visibility</p:attrName>
                                        </p:attrNameLst>
                                      </p:cBhvr>
                                      <p:to>
                                        <p:strVal val="visible"/>
                                      </p:to>
                                    </p:set>
                                    <p:animEffect transition="in" filter="fade">
                                      <p:cBhvr>
                                        <p:cTn id="107" dur="500"/>
                                        <p:tgtEl>
                                          <p:spTgt spid="8">
                                            <p:graphicEl>
                                              <a:dgm id="{0E56CA16-32BB-49FB-9DE5-A02DCEC73B4A}"/>
                                            </p:graphicEl>
                                          </p:spTgt>
                                        </p:tgtEl>
                                      </p:cBhvr>
                                    </p:animEffect>
                                    <p:anim calcmode="lin" valueType="num">
                                      <p:cBhvr>
                                        <p:cTn id="108" dur="500" fill="hold"/>
                                        <p:tgtEl>
                                          <p:spTgt spid="8">
                                            <p:graphicEl>
                                              <a:dgm id="{0E56CA16-32BB-49FB-9DE5-A02DCEC73B4A}"/>
                                            </p:graphicEl>
                                          </p:spTgt>
                                        </p:tgtEl>
                                        <p:attrNameLst>
                                          <p:attrName>ppt_x</p:attrName>
                                        </p:attrNameLst>
                                      </p:cBhvr>
                                      <p:tavLst>
                                        <p:tav tm="0">
                                          <p:val>
                                            <p:strVal val="#ppt_x"/>
                                          </p:val>
                                        </p:tav>
                                        <p:tav tm="100000">
                                          <p:val>
                                            <p:strVal val="#ppt_x"/>
                                          </p:val>
                                        </p:tav>
                                      </p:tavLst>
                                    </p:anim>
                                    <p:anim calcmode="lin" valueType="num">
                                      <p:cBhvr>
                                        <p:cTn id="109" dur="500" fill="hold"/>
                                        <p:tgtEl>
                                          <p:spTgt spid="8">
                                            <p:graphicEl>
                                              <a:dgm id="{0E56CA16-32BB-49FB-9DE5-A02DCEC73B4A}"/>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graphicEl>
                                              <a:dgm id="{E84B4CEB-B787-4526-BAA1-E839B6A035AE}"/>
                                            </p:graphicEl>
                                          </p:spTgt>
                                        </p:tgtEl>
                                        <p:attrNameLst>
                                          <p:attrName>style.visibility</p:attrName>
                                        </p:attrNameLst>
                                      </p:cBhvr>
                                      <p:to>
                                        <p:strVal val="visible"/>
                                      </p:to>
                                    </p:set>
                                    <p:animEffect transition="in" filter="fade">
                                      <p:cBhvr>
                                        <p:cTn id="112" dur="500"/>
                                        <p:tgtEl>
                                          <p:spTgt spid="8">
                                            <p:graphicEl>
                                              <a:dgm id="{E84B4CEB-B787-4526-BAA1-E839B6A035AE}"/>
                                            </p:graphicEl>
                                          </p:spTgt>
                                        </p:tgtEl>
                                      </p:cBhvr>
                                    </p:animEffect>
                                    <p:anim calcmode="lin" valueType="num">
                                      <p:cBhvr>
                                        <p:cTn id="113" dur="500" fill="hold"/>
                                        <p:tgtEl>
                                          <p:spTgt spid="8">
                                            <p:graphicEl>
                                              <a:dgm id="{E84B4CEB-B787-4526-BAA1-E839B6A035AE}"/>
                                            </p:graphicEl>
                                          </p:spTgt>
                                        </p:tgtEl>
                                        <p:attrNameLst>
                                          <p:attrName>ppt_x</p:attrName>
                                        </p:attrNameLst>
                                      </p:cBhvr>
                                      <p:tavLst>
                                        <p:tav tm="0">
                                          <p:val>
                                            <p:strVal val="#ppt_x"/>
                                          </p:val>
                                        </p:tav>
                                        <p:tav tm="100000">
                                          <p:val>
                                            <p:strVal val="#ppt_x"/>
                                          </p:val>
                                        </p:tav>
                                      </p:tavLst>
                                    </p:anim>
                                    <p:anim calcmode="lin" valueType="num">
                                      <p:cBhvr>
                                        <p:cTn id="114" dur="500" fill="hold"/>
                                        <p:tgtEl>
                                          <p:spTgt spid="8">
                                            <p:graphicEl>
                                              <a:dgm id="{E84B4CEB-B787-4526-BAA1-E839B6A035AE}"/>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
                                            <p:graphicEl>
                                              <a:dgm id="{7583F063-1618-47DD-A04B-F94D883543E6}"/>
                                            </p:graphicEl>
                                          </p:spTgt>
                                        </p:tgtEl>
                                        <p:attrNameLst>
                                          <p:attrName>style.visibility</p:attrName>
                                        </p:attrNameLst>
                                      </p:cBhvr>
                                      <p:to>
                                        <p:strVal val="visible"/>
                                      </p:to>
                                    </p:set>
                                    <p:animEffect transition="in" filter="fade">
                                      <p:cBhvr>
                                        <p:cTn id="119" dur="500"/>
                                        <p:tgtEl>
                                          <p:spTgt spid="8">
                                            <p:graphicEl>
                                              <a:dgm id="{7583F063-1618-47DD-A04B-F94D883543E6}"/>
                                            </p:graphicEl>
                                          </p:spTgt>
                                        </p:tgtEl>
                                      </p:cBhvr>
                                    </p:animEffect>
                                    <p:anim calcmode="lin" valueType="num">
                                      <p:cBhvr>
                                        <p:cTn id="120" dur="500" fill="hold"/>
                                        <p:tgtEl>
                                          <p:spTgt spid="8">
                                            <p:graphicEl>
                                              <a:dgm id="{7583F063-1618-47DD-A04B-F94D883543E6}"/>
                                            </p:graphicEl>
                                          </p:spTgt>
                                        </p:tgtEl>
                                        <p:attrNameLst>
                                          <p:attrName>ppt_x</p:attrName>
                                        </p:attrNameLst>
                                      </p:cBhvr>
                                      <p:tavLst>
                                        <p:tav tm="0">
                                          <p:val>
                                            <p:strVal val="#ppt_x"/>
                                          </p:val>
                                        </p:tav>
                                        <p:tav tm="100000">
                                          <p:val>
                                            <p:strVal val="#ppt_x"/>
                                          </p:val>
                                        </p:tav>
                                      </p:tavLst>
                                    </p:anim>
                                    <p:anim calcmode="lin" valueType="num">
                                      <p:cBhvr>
                                        <p:cTn id="121" dur="500" fill="hold"/>
                                        <p:tgtEl>
                                          <p:spTgt spid="8">
                                            <p:graphicEl>
                                              <a:dgm id="{7583F063-1618-47DD-A04B-F94D883543E6}"/>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graphicEl>
                                              <a:dgm id="{A34ED567-9FC9-480B-8EBA-D46A8A65E250}"/>
                                            </p:graphicEl>
                                          </p:spTgt>
                                        </p:tgtEl>
                                        <p:attrNameLst>
                                          <p:attrName>style.visibility</p:attrName>
                                        </p:attrNameLst>
                                      </p:cBhvr>
                                      <p:to>
                                        <p:strVal val="visible"/>
                                      </p:to>
                                    </p:set>
                                    <p:animEffect transition="in" filter="fade">
                                      <p:cBhvr>
                                        <p:cTn id="124" dur="500"/>
                                        <p:tgtEl>
                                          <p:spTgt spid="8">
                                            <p:graphicEl>
                                              <a:dgm id="{A34ED567-9FC9-480B-8EBA-D46A8A65E250}"/>
                                            </p:graphicEl>
                                          </p:spTgt>
                                        </p:tgtEl>
                                      </p:cBhvr>
                                    </p:animEffect>
                                    <p:anim calcmode="lin" valueType="num">
                                      <p:cBhvr>
                                        <p:cTn id="125" dur="500" fill="hold"/>
                                        <p:tgtEl>
                                          <p:spTgt spid="8">
                                            <p:graphicEl>
                                              <a:dgm id="{A34ED567-9FC9-480B-8EBA-D46A8A65E250}"/>
                                            </p:graphicEl>
                                          </p:spTgt>
                                        </p:tgtEl>
                                        <p:attrNameLst>
                                          <p:attrName>ppt_x</p:attrName>
                                        </p:attrNameLst>
                                      </p:cBhvr>
                                      <p:tavLst>
                                        <p:tav tm="0">
                                          <p:val>
                                            <p:strVal val="#ppt_x"/>
                                          </p:val>
                                        </p:tav>
                                        <p:tav tm="100000">
                                          <p:val>
                                            <p:strVal val="#ppt_x"/>
                                          </p:val>
                                        </p:tav>
                                      </p:tavLst>
                                    </p:anim>
                                    <p:anim calcmode="lin" valueType="num">
                                      <p:cBhvr>
                                        <p:cTn id="126" dur="500" fill="hold"/>
                                        <p:tgtEl>
                                          <p:spTgt spid="8">
                                            <p:graphicEl>
                                              <a:dgm id="{A34ED567-9FC9-480B-8EBA-D46A8A65E250}"/>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graphicEl>
                                              <a:dgm id="{5221AC91-1EF6-4389-88EE-440942929C89}"/>
                                            </p:graphicEl>
                                          </p:spTgt>
                                        </p:tgtEl>
                                        <p:attrNameLst>
                                          <p:attrName>style.visibility</p:attrName>
                                        </p:attrNameLst>
                                      </p:cBhvr>
                                      <p:to>
                                        <p:strVal val="visible"/>
                                      </p:to>
                                    </p:set>
                                    <p:animEffect transition="in" filter="fade">
                                      <p:cBhvr>
                                        <p:cTn id="131" dur="500"/>
                                        <p:tgtEl>
                                          <p:spTgt spid="8">
                                            <p:graphicEl>
                                              <a:dgm id="{5221AC91-1EF6-4389-88EE-440942929C89}"/>
                                            </p:graphicEl>
                                          </p:spTgt>
                                        </p:tgtEl>
                                      </p:cBhvr>
                                    </p:animEffect>
                                    <p:anim calcmode="lin" valueType="num">
                                      <p:cBhvr>
                                        <p:cTn id="132" dur="500" fill="hold"/>
                                        <p:tgtEl>
                                          <p:spTgt spid="8">
                                            <p:graphicEl>
                                              <a:dgm id="{5221AC91-1EF6-4389-88EE-440942929C89}"/>
                                            </p:graphicEl>
                                          </p:spTgt>
                                        </p:tgtEl>
                                        <p:attrNameLst>
                                          <p:attrName>ppt_x</p:attrName>
                                        </p:attrNameLst>
                                      </p:cBhvr>
                                      <p:tavLst>
                                        <p:tav tm="0">
                                          <p:val>
                                            <p:strVal val="#ppt_x"/>
                                          </p:val>
                                        </p:tav>
                                        <p:tav tm="100000">
                                          <p:val>
                                            <p:strVal val="#ppt_x"/>
                                          </p:val>
                                        </p:tav>
                                      </p:tavLst>
                                    </p:anim>
                                    <p:anim calcmode="lin" valueType="num">
                                      <p:cBhvr>
                                        <p:cTn id="133" dur="500" fill="hold"/>
                                        <p:tgtEl>
                                          <p:spTgt spid="8">
                                            <p:graphicEl>
                                              <a:dgm id="{5221AC91-1EF6-4389-88EE-440942929C89}"/>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
                                            <p:graphicEl>
                                              <a:dgm id="{E1366680-1A73-4EC1-BE0E-97E7C81770C8}"/>
                                            </p:graphicEl>
                                          </p:spTgt>
                                        </p:tgtEl>
                                        <p:attrNameLst>
                                          <p:attrName>style.visibility</p:attrName>
                                        </p:attrNameLst>
                                      </p:cBhvr>
                                      <p:to>
                                        <p:strVal val="visible"/>
                                      </p:to>
                                    </p:set>
                                    <p:animEffect transition="in" filter="fade">
                                      <p:cBhvr>
                                        <p:cTn id="136" dur="500"/>
                                        <p:tgtEl>
                                          <p:spTgt spid="8">
                                            <p:graphicEl>
                                              <a:dgm id="{E1366680-1A73-4EC1-BE0E-97E7C81770C8}"/>
                                            </p:graphicEl>
                                          </p:spTgt>
                                        </p:tgtEl>
                                      </p:cBhvr>
                                    </p:animEffect>
                                    <p:anim calcmode="lin" valueType="num">
                                      <p:cBhvr>
                                        <p:cTn id="137" dur="500" fill="hold"/>
                                        <p:tgtEl>
                                          <p:spTgt spid="8">
                                            <p:graphicEl>
                                              <a:dgm id="{E1366680-1A73-4EC1-BE0E-97E7C81770C8}"/>
                                            </p:graphicEl>
                                          </p:spTgt>
                                        </p:tgtEl>
                                        <p:attrNameLst>
                                          <p:attrName>ppt_x</p:attrName>
                                        </p:attrNameLst>
                                      </p:cBhvr>
                                      <p:tavLst>
                                        <p:tav tm="0">
                                          <p:val>
                                            <p:strVal val="#ppt_x"/>
                                          </p:val>
                                        </p:tav>
                                        <p:tav tm="100000">
                                          <p:val>
                                            <p:strVal val="#ppt_x"/>
                                          </p:val>
                                        </p:tav>
                                      </p:tavLst>
                                    </p:anim>
                                    <p:anim calcmode="lin" valueType="num">
                                      <p:cBhvr>
                                        <p:cTn id="138" dur="500" fill="hold"/>
                                        <p:tgtEl>
                                          <p:spTgt spid="8">
                                            <p:graphicEl>
                                              <a:dgm id="{E1366680-1A73-4EC1-BE0E-97E7C81770C8}"/>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8">
                                            <p:graphicEl>
                                              <a:dgm id="{BC6AC961-8476-45B7-BC8A-0ABB721B8675}"/>
                                            </p:graphicEl>
                                          </p:spTgt>
                                        </p:tgtEl>
                                        <p:attrNameLst>
                                          <p:attrName>style.visibility</p:attrName>
                                        </p:attrNameLst>
                                      </p:cBhvr>
                                      <p:to>
                                        <p:strVal val="visible"/>
                                      </p:to>
                                    </p:set>
                                    <p:animEffect transition="in" filter="fade">
                                      <p:cBhvr>
                                        <p:cTn id="143" dur="500"/>
                                        <p:tgtEl>
                                          <p:spTgt spid="8">
                                            <p:graphicEl>
                                              <a:dgm id="{BC6AC961-8476-45B7-BC8A-0ABB721B8675}"/>
                                            </p:graphicEl>
                                          </p:spTgt>
                                        </p:tgtEl>
                                      </p:cBhvr>
                                    </p:animEffect>
                                    <p:anim calcmode="lin" valueType="num">
                                      <p:cBhvr>
                                        <p:cTn id="144" dur="500" fill="hold"/>
                                        <p:tgtEl>
                                          <p:spTgt spid="8">
                                            <p:graphicEl>
                                              <a:dgm id="{BC6AC961-8476-45B7-BC8A-0ABB721B8675}"/>
                                            </p:graphicEl>
                                          </p:spTgt>
                                        </p:tgtEl>
                                        <p:attrNameLst>
                                          <p:attrName>ppt_x</p:attrName>
                                        </p:attrNameLst>
                                      </p:cBhvr>
                                      <p:tavLst>
                                        <p:tav tm="0">
                                          <p:val>
                                            <p:strVal val="#ppt_x"/>
                                          </p:val>
                                        </p:tav>
                                        <p:tav tm="100000">
                                          <p:val>
                                            <p:strVal val="#ppt_x"/>
                                          </p:val>
                                        </p:tav>
                                      </p:tavLst>
                                    </p:anim>
                                    <p:anim calcmode="lin" valueType="num">
                                      <p:cBhvr>
                                        <p:cTn id="145" dur="500" fill="hold"/>
                                        <p:tgtEl>
                                          <p:spTgt spid="8">
                                            <p:graphicEl>
                                              <a:dgm id="{BC6AC961-8476-45B7-BC8A-0ABB721B8675}"/>
                                            </p:graphic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
                                            <p:graphicEl>
                                              <a:dgm id="{5AA1E779-013C-4C52-9034-8AECFD733C92}"/>
                                            </p:graphicEl>
                                          </p:spTgt>
                                        </p:tgtEl>
                                        <p:attrNameLst>
                                          <p:attrName>style.visibility</p:attrName>
                                        </p:attrNameLst>
                                      </p:cBhvr>
                                      <p:to>
                                        <p:strVal val="visible"/>
                                      </p:to>
                                    </p:set>
                                    <p:animEffect transition="in" filter="fade">
                                      <p:cBhvr>
                                        <p:cTn id="148" dur="500"/>
                                        <p:tgtEl>
                                          <p:spTgt spid="8">
                                            <p:graphicEl>
                                              <a:dgm id="{5AA1E779-013C-4C52-9034-8AECFD733C92}"/>
                                            </p:graphicEl>
                                          </p:spTgt>
                                        </p:tgtEl>
                                      </p:cBhvr>
                                    </p:animEffect>
                                    <p:anim calcmode="lin" valueType="num">
                                      <p:cBhvr>
                                        <p:cTn id="149" dur="500" fill="hold"/>
                                        <p:tgtEl>
                                          <p:spTgt spid="8">
                                            <p:graphicEl>
                                              <a:dgm id="{5AA1E779-013C-4C52-9034-8AECFD733C92}"/>
                                            </p:graphicEl>
                                          </p:spTgt>
                                        </p:tgtEl>
                                        <p:attrNameLst>
                                          <p:attrName>ppt_x</p:attrName>
                                        </p:attrNameLst>
                                      </p:cBhvr>
                                      <p:tavLst>
                                        <p:tav tm="0">
                                          <p:val>
                                            <p:strVal val="#ppt_x"/>
                                          </p:val>
                                        </p:tav>
                                        <p:tav tm="100000">
                                          <p:val>
                                            <p:strVal val="#ppt_x"/>
                                          </p:val>
                                        </p:tav>
                                      </p:tavLst>
                                    </p:anim>
                                    <p:anim calcmode="lin" valueType="num">
                                      <p:cBhvr>
                                        <p:cTn id="150" dur="500" fill="hold"/>
                                        <p:tgtEl>
                                          <p:spTgt spid="8">
                                            <p:graphicEl>
                                              <a:dgm id="{5AA1E779-013C-4C52-9034-8AECFD733C92}"/>
                                            </p:graphic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8">
                                            <p:graphicEl>
                                              <a:dgm id="{0D8C232F-F28D-400E-BD44-3E5B1752609C}"/>
                                            </p:graphicEl>
                                          </p:spTgt>
                                        </p:tgtEl>
                                        <p:attrNameLst>
                                          <p:attrName>style.visibility</p:attrName>
                                        </p:attrNameLst>
                                      </p:cBhvr>
                                      <p:to>
                                        <p:strVal val="visible"/>
                                      </p:to>
                                    </p:set>
                                    <p:animEffect transition="in" filter="fade">
                                      <p:cBhvr>
                                        <p:cTn id="155" dur="500"/>
                                        <p:tgtEl>
                                          <p:spTgt spid="8">
                                            <p:graphicEl>
                                              <a:dgm id="{0D8C232F-F28D-400E-BD44-3E5B1752609C}"/>
                                            </p:graphicEl>
                                          </p:spTgt>
                                        </p:tgtEl>
                                      </p:cBhvr>
                                    </p:animEffect>
                                    <p:anim calcmode="lin" valueType="num">
                                      <p:cBhvr>
                                        <p:cTn id="156" dur="500" fill="hold"/>
                                        <p:tgtEl>
                                          <p:spTgt spid="8">
                                            <p:graphicEl>
                                              <a:dgm id="{0D8C232F-F28D-400E-BD44-3E5B1752609C}"/>
                                            </p:graphicEl>
                                          </p:spTgt>
                                        </p:tgtEl>
                                        <p:attrNameLst>
                                          <p:attrName>ppt_x</p:attrName>
                                        </p:attrNameLst>
                                      </p:cBhvr>
                                      <p:tavLst>
                                        <p:tav tm="0">
                                          <p:val>
                                            <p:strVal val="#ppt_x"/>
                                          </p:val>
                                        </p:tav>
                                        <p:tav tm="100000">
                                          <p:val>
                                            <p:strVal val="#ppt_x"/>
                                          </p:val>
                                        </p:tav>
                                      </p:tavLst>
                                    </p:anim>
                                    <p:anim calcmode="lin" valueType="num">
                                      <p:cBhvr>
                                        <p:cTn id="157" dur="500" fill="hold"/>
                                        <p:tgtEl>
                                          <p:spTgt spid="8">
                                            <p:graphicEl>
                                              <a:dgm id="{0D8C232F-F28D-400E-BD44-3E5B1752609C}"/>
                                            </p:graphicEl>
                                          </p:spTgt>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8">
                                            <p:graphicEl>
                                              <a:dgm id="{B270BD0E-C5B1-4DEA-B35C-22949A1BB124}"/>
                                            </p:graphicEl>
                                          </p:spTgt>
                                        </p:tgtEl>
                                        <p:attrNameLst>
                                          <p:attrName>style.visibility</p:attrName>
                                        </p:attrNameLst>
                                      </p:cBhvr>
                                      <p:to>
                                        <p:strVal val="visible"/>
                                      </p:to>
                                    </p:set>
                                    <p:animEffect transition="in" filter="fade">
                                      <p:cBhvr>
                                        <p:cTn id="160" dur="500"/>
                                        <p:tgtEl>
                                          <p:spTgt spid="8">
                                            <p:graphicEl>
                                              <a:dgm id="{B270BD0E-C5B1-4DEA-B35C-22949A1BB124}"/>
                                            </p:graphicEl>
                                          </p:spTgt>
                                        </p:tgtEl>
                                      </p:cBhvr>
                                    </p:animEffect>
                                    <p:anim calcmode="lin" valueType="num">
                                      <p:cBhvr>
                                        <p:cTn id="161" dur="500" fill="hold"/>
                                        <p:tgtEl>
                                          <p:spTgt spid="8">
                                            <p:graphicEl>
                                              <a:dgm id="{B270BD0E-C5B1-4DEA-B35C-22949A1BB124}"/>
                                            </p:graphicEl>
                                          </p:spTgt>
                                        </p:tgtEl>
                                        <p:attrNameLst>
                                          <p:attrName>ppt_x</p:attrName>
                                        </p:attrNameLst>
                                      </p:cBhvr>
                                      <p:tavLst>
                                        <p:tav tm="0">
                                          <p:val>
                                            <p:strVal val="#ppt_x"/>
                                          </p:val>
                                        </p:tav>
                                        <p:tav tm="100000">
                                          <p:val>
                                            <p:strVal val="#ppt_x"/>
                                          </p:val>
                                        </p:tav>
                                      </p:tavLst>
                                    </p:anim>
                                    <p:anim calcmode="lin" valueType="num">
                                      <p:cBhvr>
                                        <p:cTn id="162" dur="500" fill="hold"/>
                                        <p:tgtEl>
                                          <p:spTgt spid="8">
                                            <p:graphicEl>
                                              <a:dgm id="{B270BD0E-C5B1-4DEA-B35C-22949A1BB12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left)">
                                      <p:cBhvr>
                                        <p:cTn id="167" dur="500"/>
                                        <p:tgtEl>
                                          <p:spTgt spid="9"/>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left)">
                                      <p:cBhvr>
                                        <p:cTn id="1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p:bldSub>
          <a:bldDgm bld="one"/>
        </p:bldSub>
      </p:bldGraphic>
      <p:bldP spid="9" grpId="0"/>
      <p:bldP spid="6"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763</TotalTime>
  <Words>3789</Words>
  <Application>Microsoft Office PowerPoint</Application>
  <PresentationFormat>Panorámica</PresentationFormat>
  <Paragraphs>73</Paragraphs>
  <Slides>15</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15</vt:i4>
      </vt:variant>
    </vt:vector>
  </HeadingPairs>
  <TitlesOfParts>
    <vt:vector size="23" baseType="lpstr">
      <vt:lpstr>Aptos</vt:lpstr>
      <vt:lpstr>Constantia</vt:lpstr>
      <vt:lpstr>Arial</vt:lpstr>
      <vt:lpstr>Aptos Display</vt:lpstr>
      <vt:lpstr>Comic Sans MS</vt:lpstr>
      <vt:lpstr>游ゴシック</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難しい議論は、いかに十字架の言葉を 曖昧にしてしまいますか。 イエス・キリストとそ の十字架の死を 宣べ伝えることが、アテネにおける 論理学、科学、哲学よりも、 なぜコ リントで多くの実を結びましたか。 しかし、福音宣教において、論理学、哲学、科学が 役立つ場合もあるのではないでしょうか。</vt:lpstr>
      <vt:lpstr>Presentación de PowerPoint</vt:lpstr>
      <vt:lpstr>Ⅰコリント1:20、21、23、25を読んでください。 　 1:20 知恵のある人はどこにいる。学者は どこにいる。この世の論客はどこに　いる。 神は世の知恵を愚かなものにされたでは ないか。 1:21 世は自分の知恵で神を知ることが できませんでした。それは神の知恵にか なっています。そこで神は、宣教という 愚かな手段によって信じる者を　救おう と、お考えになったのです。  1:23 わたしたちは、十字架につけられた キリストを宣べ伝えています。 すなわち、 ユダヤ人にはつまずかせるもの、異邦人 には愚かなものですが、 1:25 神の愚かさは人よりも賢く、神の弱 さは人よりも強いからです。  　 これらの「愚かなもの」「愚かな」 「愚かさ」といった言葉は、パウロが「十字架の言葉は、滅んでいく者にとっては 愚かなものである」と言った意味を理解するうえで、 いかに役立ちますか。 </vt:lpstr>
      <vt:lpstr>Presentación de PowerPoint</vt:lpstr>
      <vt:lpstr>「罪が支払う報酬は死です。 しかし、神の賜物は、わたしたちの主 キリスト・イエスによ る永遠の命なのです」 〔口語訳「罪の支払う報酬は死である。 しかし神の賜物は、わたしたちの 主 キリスト・イエスにおける永遠のいのちである」〕（ロマ 6:23）。この聖句は、パウロがⅠコリ ント1:18、19で述べていることを どのように言い換えているでしょうか。</vt:lpstr>
      <vt:lpstr>Presentación de PowerPoint</vt:lpstr>
      <vt:lpstr>十字架にかけられたメシアは、 ユダヤ人やギリシャ人にとって まったく予想外のこと でした。 これは、神が必ずしも私たちの期待通りに 振る舞うとは限らないという事実 について、私たちに何を示唆しているのでしょうか。 特に物事が期待通りに進まない とき、 なぜこの概念を理解することが 重要なのでしょうか。</vt:lpstr>
      <vt:lpstr>Presentación de PowerPoint</vt:lpstr>
      <vt:lpstr>「人間的に見て知恵のある者が多かったわけではなく、能力のある者や、家柄のよい 者が多かったわけでもありません」 〔口語訳「人間的には、知恵のある者が多くはなく、権力 のある者も多くはなく、身分の高い者も多くはいない」〕（Ⅰコリ1:26） について、じっくり考え てみましょう。 そこには、私たちへのどのような メッセージが込められているのでし ょうか。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73</cp:revision>
  <dcterms:created xsi:type="dcterms:W3CDTF">2026-05-30T13:56:14Z</dcterms:created>
  <dcterms:modified xsi:type="dcterms:W3CDTF">2026-07-11T05:34:43Z</dcterms:modified>
</cp:coreProperties>
</file>