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2"/>
  </p:notesMasterIdLst>
  <p:sldIdLst>
    <p:sldId id="276" r:id="rId3"/>
    <p:sldId id="264" r:id="rId4"/>
    <p:sldId id="281" r:id="rId5"/>
    <p:sldId id="270" r:id="rId6"/>
    <p:sldId id="258" r:id="rId7"/>
    <p:sldId id="267" r:id="rId8"/>
    <p:sldId id="282" r:id="rId9"/>
    <p:sldId id="259" r:id="rId10"/>
    <p:sldId id="277" r:id="rId11"/>
    <p:sldId id="283" r:id="rId12"/>
    <p:sldId id="278" r:id="rId13"/>
    <p:sldId id="284" r:id="rId14"/>
    <p:sldId id="279" r:id="rId15"/>
    <p:sldId id="280" r:id="rId16"/>
    <p:sldId id="285" r:id="rId17"/>
    <p:sldId id="263" r:id="rId18"/>
    <p:sldId id="268" r:id="rId19"/>
    <p:sldId id="286" r:id="rId20"/>
    <p:sldId id="287" r:id="rId21"/>
  </p:sldIdLst>
  <p:sldSz cx="12192000" cy="6858000"/>
  <p:notesSz cx="6858000" cy="9144000"/>
  <p:embeddedFontLst>
    <p:embeddedFont>
      <p:font typeface="游ゴシック" panose="020B0400000000000000" pitchFamily="34" charset="-128"/>
      <p:regular r:id="rId23"/>
      <p:bold r:id="rId24"/>
    </p:embeddedFont>
    <p:embeddedFont>
      <p:font typeface="Comic Sans MS" panose="030F0702030302020204" pitchFamily="66" charset="0"/>
      <p:regular r:id="rId25"/>
      <p:bold r:id="rId26"/>
      <p:italic r:id="rId27"/>
      <p:boldItalic r:id="rId28"/>
    </p:embeddedFont>
    <p:embeddedFont>
      <p:font typeface="Constantia" panose="02030602050306030303" pitchFamily="18" charset="0"/>
      <p:regular r:id="rId29"/>
      <p:bold r:id="rId30"/>
      <p:italic r:id="rId31"/>
      <p:boldItalic r:id="rId3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CCFFFF"/>
    <a:srgbClr val="CCFFCC"/>
    <a:srgbClr val="FFFFCC"/>
    <a:srgbClr val="FFCCCC"/>
    <a:srgbClr val="918E00"/>
    <a:srgbClr val="25ABBD"/>
    <a:srgbClr val="1AC1D8"/>
    <a:srgbClr val="48CEE0"/>
    <a:srgbClr val="F1CD7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6.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ja-JP" altLang="en-US" sz="2800" b="1" noProof="0" dirty="0">
              <a:effectLst>
                <a:outerShdw blurRad="38100" dist="38100" dir="2700000" algn="tl">
                  <a:srgbClr val="000000">
                    <a:alpha val="43137"/>
                  </a:srgbClr>
                </a:outerShdw>
              </a:effectLst>
            </a:rPr>
            <a:t>愛の姿</a:t>
          </a:r>
          <a:endParaRPr lang="en" sz="2800" b="1" noProof="0" dirty="0">
            <a:effectLst>
              <a:outerShdw blurRad="38100" dist="38100" dir="2700000" algn="tl">
                <a:srgbClr val="000000">
                  <a:alpha val="43137"/>
                </a:srgbClr>
              </a:outerShdw>
            </a:effectLst>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ja-JP" altLang="en-US" sz="2000" b="1" noProof="0" dirty="0">
              <a:effectLst>
                <a:outerShdw blurRad="38100" dist="38100" dir="2700000" algn="tl">
                  <a:srgbClr val="000000">
                    <a:alpha val="43137"/>
                  </a:srgbClr>
                </a:outerShdw>
              </a:effectLst>
            </a:rPr>
            <a:t>最も　　　　　大いなるもの</a:t>
          </a:r>
          <a:endParaRPr lang="en" sz="2000" b="1" noProof="0" dirty="0">
            <a:effectLst>
              <a:outerShdw blurRad="38100" dist="38100" dir="2700000" algn="tl">
                <a:srgbClr val="000000">
                  <a:alpha val="43137"/>
                </a:srgbClr>
              </a:outerShdw>
            </a:effectLst>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ja-JP" altLang="en-US" sz="2000" b="1" noProof="0" dirty="0">
              <a:effectLst>
                <a:outerShdw blurRad="38100" dist="38100" dir="2700000" algn="tl">
                  <a:srgbClr val="000000">
                    <a:alpha val="43137"/>
                  </a:srgbClr>
                </a:outerShdw>
              </a:effectLst>
            </a:rPr>
            <a:t>愛の本質</a:t>
          </a:r>
          <a:endParaRPr lang="en" sz="2000" b="1" noProof="0" dirty="0">
            <a:effectLst>
              <a:outerShdw blurRad="38100" dist="38100" dir="2700000" algn="tl">
                <a:srgbClr val="000000">
                  <a:alpha val="43137"/>
                </a:srgbClr>
              </a:outerShdw>
            </a:effectLst>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kumimoji="1" lang="ja-JP" altLang="en-US" sz="2000" b="1" noProof="0" dirty="0">
              <a:effectLst>
                <a:outerShdw blurRad="38100" dist="38100" dir="2700000" algn="tl">
                  <a:srgbClr val="000000">
                    <a:alpha val="43137"/>
                  </a:srgbClr>
                </a:outerShdw>
              </a:effectLst>
            </a:rPr>
            <a:t>愛の特徴</a:t>
          </a: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ja-JP" altLang="en-US" sz="2000" b="1" noProof="0" dirty="0">
              <a:effectLst>
                <a:outerShdw blurRad="38100" dist="38100" dir="2700000" algn="tl">
                  <a:srgbClr val="000000">
                    <a:alpha val="43137"/>
                  </a:srgbClr>
                </a:outerShdw>
              </a:effectLst>
            </a:rPr>
            <a:t>愛の　働き</a:t>
          </a:r>
          <a:endParaRPr lang="en" sz="2000" b="1" noProof="0" dirty="0">
            <a:effectLst>
              <a:outerShdw blurRad="38100" dist="38100" dir="2700000" algn="tl">
                <a:srgbClr val="000000">
                  <a:alpha val="43137"/>
                </a:srgbClr>
              </a:outerShdw>
            </a:effectLst>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pPr>
            <a:lnSpc>
              <a:spcPts val="2000"/>
            </a:lnSpc>
          </a:pPr>
          <a:r>
            <a:rPr kumimoji="1" lang="ja-JP" altLang="en-US" sz="2000" b="1" noProof="0" dirty="0">
              <a:effectLst>
                <a:outerShdw blurRad="38100" dist="38100" dir="2700000" algn="tl">
                  <a:srgbClr val="000000">
                    <a:alpha val="43137"/>
                  </a:srgbClr>
                </a:outerShdw>
              </a:effectLst>
            </a:rPr>
            <a:t>愛が   しないこと</a:t>
          </a: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pPr>
            <a:lnSpc>
              <a:spcPts val="2000"/>
            </a:lnSpc>
          </a:pPr>
          <a:r>
            <a:rPr lang="ja-JP" altLang="en-US" sz="2000" b="1" noProof="0" dirty="0">
              <a:effectLst>
                <a:outerShdw blurRad="38100" dist="38100" dir="2700000" algn="tl">
                  <a:srgbClr val="000000">
                    <a:alpha val="43137"/>
                  </a:srgbClr>
                </a:outerShdw>
              </a:effectLst>
            </a:rPr>
            <a:t>イエスの　　姿</a:t>
          </a:r>
          <a:endParaRPr lang="en" sz="2000" b="1" noProof="0" dirty="0">
            <a:effectLst>
              <a:outerShdw blurRad="38100" dist="38100" dir="2700000" algn="tl">
                <a:srgbClr val="000000">
                  <a:alpha val="43137"/>
                </a:srgbClr>
              </a:outerShdw>
            </a:effectLst>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kumimoji="1" lang="ja-JP" altLang="en-US" sz="2000" b="1" noProof="0" dirty="0">
              <a:effectLst>
                <a:outerShdw blurRad="38100" dist="38100" dir="2700000" algn="tl">
                  <a:srgbClr val="000000">
                    <a:alpha val="43137"/>
                  </a:srgbClr>
                </a:outerShdw>
              </a:effectLst>
            </a:rPr>
            <a:t>不屈の愛</a:t>
          </a: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pPr>
            <a:lnSpc>
              <a:spcPts val="2400"/>
            </a:lnSpc>
          </a:pPr>
          <a:r>
            <a:rPr lang="ja-JP" altLang="en-US" sz="2000" b="1" noProof="0" dirty="0">
              <a:effectLst>
                <a:outerShdw blurRad="38100" dist="38100" dir="2700000" algn="tl">
                  <a:srgbClr val="000000">
                    <a:alpha val="43137"/>
                  </a:srgbClr>
                </a:outerShdw>
              </a:effectLst>
            </a:rPr>
            <a:t>信仰　　希望　　愛</a:t>
          </a:r>
          <a:endParaRPr lang="en" sz="2000" b="1" noProof="0" dirty="0">
            <a:effectLst>
              <a:outerShdw blurRad="38100" dist="38100" dir="2700000" algn="tl">
                <a:srgbClr val="000000">
                  <a:alpha val="43137"/>
                </a:srgbClr>
              </a:outerShdw>
            </a:effectLst>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pPr>
            <a:lnSpc>
              <a:spcPts val="2000"/>
            </a:lnSpc>
          </a:pPr>
          <a:r>
            <a:rPr kumimoji="1" lang="ja-JP" altLang="en-US" sz="2000" b="1" noProof="0" dirty="0">
              <a:effectLst>
                <a:outerShdw blurRad="38100" dist="38100" dir="2700000" algn="tl">
                  <a:srgbClr val="000000">
                    <a:alpha val="43137"/>
                  </a:srgbClr>
                </a:outerShdw>
              </a:effectLst>
            </a:rPr>
            <a:t>寛容</a:t>
          </a: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nchor="ctr"/>
        <a:lstStyle/>
        <a:p>
          <a:pPr marL="0" lvl="0" indent="0" algn="ctr" defTabSz="889000">
            <a:lnSpc>
              <a:spcPts val="2000"/>
            </a:lnSpc>
            <a:spcBef>
              <a:spcPct val="0"/>
            </a:spcBef>
            <a:spcAft>
              <a:spcPct val="35000"/>
            </a:spcAft>
            <a:buNone/>
          </a:pPr>
          <a:r>
            <a:rPr kumimoji="1" lang="ja-JP" altLang="en-US" sz="2000" b="1" kern="1200" noProof="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情け深い</a:t>
          </a: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kumimoji="1" lang="ja-JP" altLang="en-US" sz="2000" b="1" noProof="0" dirty="0">
              <a:effectLst>
                <a:outerShdw blurRad="38100" dist="38100" dir="2700000" algn="tl">
                  <a:srgbClr val="000000">
                    <a:alpha val="43137"/>
                  </a:srgbClr>
                </a:outerShdw>
              </a:effectLst>
            </a:rPr>
            <a:t>真実を喜ぶ</a:t>
          </a: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nchor="t"/>
        <a:lstStyle/>
        <a:p>
          <a:pPr>
            <a:lnSpc>
              <a:spcPts val="1900"/>
            </a:lnSpc>
          </a:pPr>
          <a:r>
            <a:rPr kumimoji="1" lang="ja-JP" altLang="en-US" sz="1800" b="0" i="1" noProof="0" dirty="0">
              <a:effectLst>
                <a:outerShdw blurRad="38100" dist="38100" dir="2700000" algn="tl">
                  <a:srgbClr val="000000">
                    <a:alpha val="43137"/>
                  </a:srgbClr>
                </a:outerShdw>
              </a:effectLst>
              <a:latin typeface="+mn-ea"/>
              <a:ea typeface="+mn-ea"/>
            </a:rPr>
            <a:t>マクロテュメロー：　　気丈であること、耐え　抜くこと、忍耐強いこと</a:t>
          </a: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kumimoji="1" lang="ja-JP" altLang="en-US" sz="1800" b="1" noProof="0" dirty="0"/>
            <a:t>忍耐強くあり、他人の　過ちを寛容に受け止める</a:t>
          </a: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kumimoji="1" lang="ja-JP" altLang="en-US" sz="1800" b="0" i="1" noProof="0" dirty="0">
              <a:effectLst>
                <a:outerShdw blurRad="38100" dist="38100" dir="2700000" algn="tl">
                  <a:srgbClr val="000000">
                    <a:alpha val="43137"/>
                  </a:srgbClr>
                </a:outerShdw>
              </a:effectLst>
            </a:rPr>
            <a:t>クレーステウオマイ：　慈愛をもって振る舞う</a:t>
          </a: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kumimoji="1" lang="ja-JP" altLang="en-US" sz="1800" b="1" noProof="0" dirty="0"/>
            <a:t>それは慈悲深く、　　　思いやりに満ちている</a:t>
          </a: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kumimoji="1" lang="ja-JP" altLang="en-US" sz="1800" b="0" i="1" noProof="0" dirty="0">
              <a:effectLst>
                <a:outerShdw blurRad="38100" dist="38100" dir="2700000" algn="tl">
                  <a:srgbClr val="000000">
                    <a:alpha val="43137"/>
                  </a:srgbClr>
                </a:outerShdw>
              </a:effectLst>
            </a:rPr>
            <a:t>スンカイロー：　　　　同情を表す、祝う</a:t>
          </a: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kumimoji="1" lang="ja-JP" altLang="en-US" sz="1800" b="1" noProof="0" dirty="0"/>
            <a:t>真理を支持する人々と　共に喜びを分かち合う</a:t>
          </a: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kumimoji="1" lang="ja-JP" altLang="en-US" sz="2000" b="1" noProof="0" dirty="0">
              <a:effectLst>
                <a:outerShdw blurRad="38100" dist="38100" dir="2700000" algn="tl">
                  <a:srgbClr val="000000">
                    <a:alpha val="43137"/>
                  </a:srgbClr>
                </a:outerShdw>
              </a:effectLst>
            </a:rPr>
            <a:t>すべてを忍ぶ</a:t>
          </a: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kumimoji="1" lang="ja-JP" altLang="en-US" sz="1800" b="0" i="1" noProof="0" dirty="0">
              <a:effectLst>
                <a:outerShdw blurRad="38100" dist="38100" dir="2700000" algn="tl">
                  <a:srgbClr val="000000">
                    <a:alpha val="43137"/>
                  </a:srgbClr>
                </a:outerShdw>
              </a:effectLst>
            </a:rPr>
            <a:t>ステゴ</a:t>
          </a:r>
          <a:r>
            <a:rPr kumimoji="1" lang="en-US" altLang="ja-JP" sz="1800" b="0" i="1" noProof="0" dirty="0">
              <a:effectLst>
                <a:outerShdw blurRad="38100" dist="38100" dir="2700000" algn="tl">
                  <a:srgbClr val="000000">
                    <a:alpha val="43137"/>
                  </a:srgbClr>
                </a:outerShdw>
              </a:effectLst>
            </a:rPr>
            <a:t>―</a:t>
          </a:r>
          <a:r>
            <a:rPr kumimoji="1" lang="ja-JP" altLang="en-US" sz="1800" b="0" i="1" noProof="0" dirty="0">
              <a:effectLst>
                <a:outerShdw blurRad="38100" dist="38100" dir="2700000" algn="tl">
                  <a:srgbClr val="000000">
                    <a:alpha val="43137"/>
                  </a:srgbClr>
                </a:outerShdw>
              </a:effectLst>
            </a:rPr>
            <a:t>：沈黙をもって覆う（辛抱強く耐える）</a:t>
          </a: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pPr>
            <a:lnSpc>
              <a:spcPts val="1800"/>
            </a:lnSpc>
          </a:pPr>
          <a:r>
            <a:rPr kumimoji="1" lang="ja-JP" altLang="en-US" sz="1600" b="1" noProof="0" dirty="0"/>
            <a:t>他人の欠点を隠し、黙って見過ごし、それを　　　　明かさないようにする</a:t>
          </a: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nchor="ctr"/>
        <a:lstStyle/>
        <a:p>
          <a:pPr>
            <a:lnSpc>
              <a:spcPts val="2000"/>
            </a:lnSpc>
          </a:pPr>
          <a:r>
            <a:rPr kumimoji="1" lang="ja-JP" altLang="en-US" sz="1800" b="1" noProof="0" dirty="0">
              <a:effectLst>
                <a:outerShdw blurRad="38100" dist="38100" dir="2700000" algn="tl">
                  <a:srgbClr val="000000">
                    <a:alpha val="43137"/>
                  </a:srgbClr>
                </a:outerShdw>
              </a:effectLst>
            </a:rPr>
            <a:t>すべてを信じる</a:t>
          </a: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kumimoji="1" lang="ja-JP" altLang="en-US" sz="1800" b="0" i="1" noProof="0" dirty="0">
              <a:effectLst>
                <a:outerShdw blurRad="38100" dist="38100" dir="2700000" algn="tl">
                  <a:srgbClr val="000000">
                    <a:alpha val="43137"/>
                  </a:srgbClr>
                </a:outerShdw>
              </a:effectLst>
            </a:rPr>
            <a:t>ピステウオー：信仰を　持つ、信じる、信頼する</a:t>
          </a: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pPr>
            <a:lnSpc>
              <a:spcPts val="2000"/>
            </a:lnSpc>
          </a:pPr>
          <a:r>
            <a:rPr kumimoji="1" lang="ja-JP" altLang="en-US" sz="1800" b="1" noProof="0" dirty="0"/>
            <a:t>非難するのではなく、　むしろ疑わしきは罰せずの原則を適用する</a:t>
          </a: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pPr>
            <a:lnSpc>
              <a:spcPts val="2000"/>
            </a:lnSpc>
          </a:pPr>
          <a:r>
            <a:rPr kumimoji="1" lang="ja-JP" altLang="en-US" sz="1800" b="1" noProof="0" dirty="0">
              <a:effectLst>
                <a:outerShdw blurRad="38100" dist="38100" dir="2700000" algn="tl">
                  <a:srgbClr val="000000">
                    <a:alpha val="43137"/>
                  </a:srgbClr>
                </a:outerShdw>
              </a:effectLst>
            </a:rPr>
            <a:t>すべてを望む</a:t>
          </a: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kumimoji="1" lang="ja-JP" altLang="en-US" sz="1800" b="0" i="1" noProof="0" dirty="0">
              <a:effectLst>
                <a:outerShdw blurRad="38100" dist="38100" dir="2700000" algn="tl">
                  <a:srgbClr val="000000">
                    <a:alpha val="43137"/>
                  </a:srgbClr>
                </a:outerShdw>
              </a:effectLst>
            </a:rPr>
            <a:t>エルピゾー：待つこと、あるいは信頼すること</a:t>
          </a: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kumimoji="1" lang="ja-JP" altLang="en-US" sz="1800" b="1" noProof="0" dirty="0"/>
            <a:t>常に何か良いことが起こることを期待しましょう</a:t>
          </a: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kumimoji="1" lang="ja-JP" altLang="en-US" sz="1800" b="1" kern="1200" noProof="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すべてを耐える</a:t>
          </a: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pPr>
            <a:lnSpc>
              <a:spcPts val="2000"/>
            </a:lnSpc>
          </a:pPr>
          <a:r>
            <a:rPr kumimoji="1" lang="ja-JP" altLang="en-US" sz="1800" b="0" i="1" noProof="0" dirty="0">
              <a:effectLst>
                <a:outerShdw blurRad="38100" dist="38100" dir="2700000" algn="tl">
                  <a:srgbClr val="000000">
                    <a:alpha val="43137"/>
                  </a:srgbClr>
                </a:outerShdw>
              </a:effectLst>
            </a:rPr>
            <a:t>ヒュポメノー：抵抗する、耐える、不屈の精神を　持つ、粘り強く続ける</a:t>
          </a: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kumimoji="1" lang="ja-JP" altLang="en-US" sz="1800" b="1" noProof="0" dirty="0"/>
            <a:t>苦難、試練、迫害に耐え抜く</a:t>
          </a: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custLinFactNeighborX="7621" custLinFactNeighborY="-4001">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4096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kumimoji="1" lang="ja-JP" altLang="en-US" sz="1900" b="1" noProof="0" dirty="0">
              <a:effectLst>
                <a:outerShdw blurRad="38100" dist="38100" dir="2700000" algn="tl">
                  <a:srgbClr val="000000">
                    <a:alpha val="43137"/>
                  </a:srgbClr>
                </a:outerShdw>
              </a:effectLst>
            </a:rPr>
            <a:t>ねたまない</a:t>
          </a:r>
          <a:endParaRPr lang="en" sz="1900" b="1" noProof="0" dirty="0">
            <a:effectLst>
              <a:outerShdw blurRad="38100" dist="38100" dir="2700000" algn="tl">
                <a:srgbClr val="000000">
                  <a:alpha val="43137"/>
                </a:srgbClr>
              </a:outerShdw>
            </a:effectLst>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ja-JP" altLang="en-US" sz="1800" b="0" i="1" noProof="0" dirty="0">
              <a:effectLst>
                <a:outerShdw blurRad="38100" dist="38100" dir="2700000" algn="tl">
                  <a:srgbClr val="000000">
                    <a:alpha val="43137"/>
                  </a:srgbClr>
                </a:outerShdw>
              </a:effectLst>
            </a:rPr>
            <a:t>ゼロオー</a:t>
          </a:r>
          <a:r>
            <a:rPr lang="en" sz="1800" b="1" noProof="0" dirty="0"/>
            <a:t>: </a:t>
          </a:r>
          <a:r>
            <a:rPr kumimoji="1" lang="ja-JP" altLang="en-US" sz="1800" b="1" noProof="0" dirty="0"/>
            <a:t>熱心に求める、熱望、羨む、妬む</a:t>
          </a:r>
          <a:endParaRPr lang="en" sz="1800" b="1" noProof="0" dirty="0"/>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kumimoji="1" lang="ja-JP" altLang="en-US" sz="1800" b="1" noProof="0" dirty="0"/>
            <a:t>他の才能や美徳を持つ人々を羨ましく思うことはない</a:t>
          </a: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nchor="ctr"/>
        <a:lstStyle/>
        <a:p>
          <a:pPr>
            <a:lnSpc>
              <a:spcPts val="1900"/>
            </a:lnSpc>
          </a:pPr>
          <a:r>
            <a:rPr kumimoji="1" lang="ja-JP" altLang="en-US" sz="1800" b="1" noProof="0" dirty="0">
              <a:effectLst>
                <a:outerShdw blurRad="38100" dist="38100" dir="2700000" algn="tl">
                  <a:srgbClr val="000000">
                    <a:alpha val="43137"/>
                  </a:srgbClr>
                </a:outerShdw>
              </a:effectLst>
            </a:rPr>
            <a:t>自慢しない</a:t>
          </a:r>
          <a:endParaRPr lang="en" sz="1800" b="1" noProof="0" dirty="0">
            <a:effectLst>
              <a:outerShdw blurRad="38100" dist="38100" dir="2700000" algn="tl">
                <a:srgbClr val="000000">
                  <a:alpha val="43137"/>
                </a:srgbClr>
              </a:outerShdw>
            </a:effectLst>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ja-JP" altLang="en-US" sz="1800" b="0" i="1" noProof="0" dirty="0">
              <a:effectLst>
                <a:outerShdw blurRad="38100" dist="38100" dir="2700000" algn="tl">
                  <a:srgbClr val="000000">
                    <a:alpha val="43137"/>
                  </a:srgbClr>
                </a:outerShdw>
              </a:effectLst>
            </a:rPr>
            <a:t>ペルペレウオマイ</a:t>
          </a:r>
          <a:r>
            <a:rPr lang="en" sz="1800" b="0" i="1" noProof="0" dirty="0">
              <a:effectLst>
                <a:outerShdw blurRad="38100" dist="38100" dir="2700000" algn="tl">
                  <a:srgbClr val="000000">
                    <a:alpha val="43137"/>
                  </a:srgbClr>
                </a:outerShdw>
              </a:effectLst>
            </a:rPr>
            <a:t> </a:t>
          </a:r>
          <a:r>
            <a:rPr lang="en" sz="1800" b="1" noProof="0" dirty="0"/>
            <a:t>: </a:t>
          </a:r>
          <a:r>
            <a:rPr kumimoji="1" lang="ja-JP" altLang="en-US" sz="1800" b="1" noProof="0" dirty="0"/>
            <a:t>自慢　する、鼻にかける</a:t>
          </a:r>
          <a:endParaRPr lang="en" sz="1800" b="1" noProof="0" dirty="0"/>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kumimoji="1" lang="ja-JP" altLang="en-US" sz="1800" b="1" noProof="0" dirty="0"/>
            <a:t>他人から褒められることを望んでいない</a:t>
          </a: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kumimoji="1" lang="ja-JP" altLang="en-US" sz="1800" b="1" noProof="0" dirty="0">
              <a:effectLst>
                <a:outerShdw blurRad="38100" dist="38100" dir="2700000" algn="tl">
                  <a:srgbClr val="000000">
                    <a:alpha val="43137"/>
                  </a:srgbClr>
                </a:outerShdw>
              </a:effectLst>
            </a:rPr>
            <a:t>高ぶらない</a:t>
          </a:r>
          <a:endParaRPr lang="en" sz="1800" b="1" noProof="0" dirty="0">
            <a:effectLst>
              <a:outerShdw blurRad="38100" dist="38100" dir="2700000" algn="tl">
                <a:srgbClr val="000000">
                  <a:alpha val="43137"/>
                </a:srgbClr>
              </a:outerShdw>
            </a:effectLst>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ja-JP" altLang="en-US" sz="1800" b="0" i="1" noProof="0" dirty="0">
              <a:effectLst>
                <a:outerShdw blurRad="38100" dist="38100" dir="2700000" algn="tl">
                  <a:srgbClr val="000000">
                    <a:alpha val="43137"/>
                  </a:srgbClr>
                </a:outerShdw>
              </a:effectLst>
            </a:rPr>
            <a:t>フュシオオー</a:t>
          </a:r>
          <a:r>
            <a:rPr lang="en" sz="1800" b="0" i="1" noProof="0" dirty="0">
              <a:effectLst>
                <a:outerShdw blurRad="38100" dist="38100" dir="2700000" algn="tl">
                  <a:srgbClr val="000000">
                    <a:alpha val="43137"/>
                  </a:srgbClr>
                </a:outerShdw>
              </a:effectLst>
            </a:rPr>
            <a:t>ō</a:t>
          </a:r>
          <a:r>
            <a:rPr lang="en" sz="1800" b="1" noProof="0" dirty="0"/>
            <a:t>: </a:t>
          </a:r>
          <a:r>
            <a:rPr kumimoji="1" lang="ja-JP" altLang="en-US" sz="1800" b="1" noProof="0" dirty="0"/>
            <a:t>膨れ上がる、傲慢になる</a:t>
          </a:r>
          <a:endParaRPr lang="en" sz="1800" b="1" noProof="0" dirty="0"/>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kumimoji="1" lang="ja-JP" altLang="en-US" sz="1700" b="1" noProof="0" dirty="0"/>
            <a:t>自分を過大評価していない</a:t>
          </a: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ja-JP" altLang="en-US" sz="1800" b="1" noProof="0" dirty="0">
              <a:effectLst>
                <a:outerShdw blurRad="38100" dist="38100" dir="2700000" algn="tl">
                  <a:srgbClr val="000000">
                    <a:alpha val="43137"/>
                  </a:srgbClr>
                </a:outerShdw>
              </a:effectLst>
            </a:rPr>
            <a:t>無作法をしない</a:t>
          </a:r>
          <a:endParaRPr lang="en" sz="1800" b="1" noProof="0" dirty="0">
            <a:effectLst>
              <a:outerShdw blurRad="38100" dist="38100" dir="2700000" algn="tl">
                <a:srgbClr val="000000">
                  <a:alpha val="43137"/>
                </a:srgbClr>
              </a:outerShdw>
            </a:effectLst>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ja-JP" altLang="en-US" sz="1800" b="0" i="1" noProof="0" dirty="0">
              <a:effectLst>
                <a:outerShdw blurRad="38100" dist="38100" dir="2700000" algn="tl">
                  <a:srgbClr val="000000">
                    <a:alpha val="43137"/>
                  </a:srgbClr>
                </a:outerShdw>
              </a:effectLst>
            </a:rPr>
            <a:t>アスケーモネオー</a:t>
          </a:r>
          <a:r>
            <a:rPr lang="en" sz="1800" b="1" noProof="0" dirty="0"/>
            <a:t>: </a:t>
          </a:r>
          <a:r>
            <a:rPr lang="ja-JP" altLang="en-US" sz="1800" b="1" noProof="0" dirty="0"/>
            <a:t>　　　</a:t>
          </a:r>
          <a:r>
            <a:rPr kumimoji="1" lang="ja-JP" altLang="en-US" sz="1800" b="1" noProof="0" dirty="0"/>
            <a:t>不適切な行動をとる</a:t>
          </a:r>
          <a:endParaRPr lang="en" sz="1800" b="1" noProof="0" dirty="0"/>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kumimoji="1" lang="ja-JP" altLang="en-US" sz="1800" b="1" noProof="0" dirty="0"/>
            <a:t>社会的・道徳的な規範に  反するものではない</a:t>
          </a: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kumimoji="1" lang="ja-JP" altLang="en-US" sz="1800" b="1" noProof="0" dirty="0">
              <a:effectLst>
                <a:outerShdw blurRad="38100" dist="38100" dir="2700000" algn="tl">
                  <a:srgbClr val="000000">
                    <a:alpha val="43137"/>
                  </a:srgbClr>
                </a:outerShdw>
              </a:effectLst>
            </a:rPr>
            <a:t>自分の利益を　求めない</a:t>
          </a:r>
          <a:endParaRPr lang="en" sz="1800" b="1" noProof="0" dirty="0">
            <a:effectLst>
              <a:outerShdw blurRad="38100" dist="38100" dir="2700000" algn="tl">
                <a:srgbClr val="000000">
                  <a:alpha val="43137"/>
                </a:srgbClr>
              </a:outerShdw>
            </a:effectLst>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ja-JP" altLang="en-US" sz="1800" b="0" i="1" noProof="0" dirty="0">
              <a:effectLst>
                <a:outerShdw blurRad="38100" dist="38100" dir="2700000" algn="tl">
                  <a:srgbClr val="000000">
                    <a:alpha val="43137"/>
                  </a:srgbClr>
                </a:outerShdw>
              </a:effectLst>
            </a:rPr>
            <a:t>ゼーテオー</a:t>
          </a:r>
          <a:r>
            <a:rPr lang="en" sz="1800" b="1" noProof="0" dirty="0"/>
            <a:t>:</a:t>
          </a:r>
          <a:r>
            <a:rPr lang="ja-JP" altLang="en-US" sz="1800" b="1" noProof="0" dirty="0"/>
            <a:t>探し求める、　調査する</a:t>
          </a:r>
          <a:endParaRPr kumimoji="1" lang="ja-JP" altLang="en-US" sz="1800" b="1" noProof="0" dirty="0"/>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kumimoji="1" lang="ja-JP" altLang="en-US" sz="1800" b="1" noProof="0" dirty="0"/>
            <a:t>他者のためを思って、自らの権利を放棄する</a:t>
          </a: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kumimoji="1" lang="ja-JP" altLang="en-US" sz="2000" b="1" noProof="0" dirty="0">
              <a:effectLst>
                <a:outerShdw blurRad="38100" dist="38100" dir="2700000" algn="tl">
                  <a:srgbClr val="000000">
                    <a:alpha val="43137"/>
                  </a:srgbClr>
                </a:outerShdw>
              </a:effectLst>
            </a:rPr>
            <a:t>いらだたない</a:t>
          </a:r>
          <a:endParaRPr lang="en" sz="2000" b="1" noProof="0" dirty="0">
            <a:effectLst>
              <a:outerShdw blurRad="38100" dist="38100" dir="2700000" algn="tl">
                <a:srgbClr val="000000">
                  <a:alpha val="43137"/>
                </a:srgbClr>
              </a:outerShdw>
            </a:effectLst>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pPr>
            <a:lnSpc>
              <a:spcPts val="1600"/>
            </a:lnSpc>
          </a:pPr>
          <a:r>
            <a:rPr lang="ja-JP" altLang="en-US" sz="1800" b="0" i="1" noProof="0" dirty="0">
              <a:effectLst>
                <a:outerShdw blurRad="38100" dist="38100" dir="2700000" algn="tl">
                  <a:srgbClr val="000000">
                    <a:alpha val="43137"/>
                  </a:srgbClr>
                </a:outerShdw>
              </a:effectLst>
            </a:rPr>
            <a:t>パロクシュノー</a:t>
          </a:r>
          <a:r>
            <a:rPr lang="en" sz="1800" b="0" i="1" noProof="0" dirty="0">
              <a:effectLst>
                <a:outerShdw blurRad="38100" dist="38100" dir="2700000" algn="tl">
                  <a:srgbClr val="000000">
                    <a:alpha val="43137"/>
                  </a:srgbClr>
                </a:outerShdw>
              </a:effectLst>
            </a:rPr>
            <a:t> </a:t>
          </a:r>
          <a:r>
            <a:rPr lang="en" sz="1800" b="1" noProof="0" dirty="0"/>
            <a:t>: </a:t>
          </a:r>
          <a:r>
            <a:rPr kumimoji="1" lang="ja-JP" altLang="en-US" sz="1400" b="1" noProof="0" dirty="0"/>
            <a:t>（何かを）研ぎ澄まして、苛立たせたり、煽ったり、怒らせたりすること</a:t>
          </a: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kumimoji="1" lang="ja-JP" altLang="en-US" sz="1800" b="1" noProof="0" dirty="0"/>
            <a:t>短気でもなければ、過度に神経質でもない</a:t>
          </a: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kumimoji="1" lang="ja-JP" altLang="en-US" sz="1800" b="1" noProof="0" dirty="0">
              <a:effectLst>
                <a:outerShdw blurRad="38100" dist="38100" dir="2700000" algn="tl">
                  <a:srgbClr val="000000">
                    <a:alpha val="43137"/>
                  </a:srgbClr>
                </a:outerShdw>
              </a:effectLst>
            </a:rPr>
            <a:t>恨みを　　　　いだかない</a:t>
          </a: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ja-JP" altLang="en-US" sz="1800" b="0" i="1" noProof="0" dirty="0">
              <a:effectLst>
                <a:outerShdw blurRad="38100" dist="38100" dir="2700000" algn="tl">
                  <a:srgbClr val="000000">
                    <a:alpha val="43137"/>
                  </a:srgbClr>
                </a:outerShdw>
              </a:effectLst>
            </a:rPr>
            <a:t>ロギゾマイ</a:t>
          </a:r>
          <a:r>
            <a:rPr lang="en" sz="1800" b="1" noProof="0" dirty="0"/>
            <a:t>: </a:t>
          </a:r>
          <a:r>
            <a:rPr kumimoji="1" lang="ja-JP" altLang="en-US" sz="1600" b="1" noProof="0" dirty="0"/>
            <a:t>記帳する、　　みなす、深く考える</a:t>
          </a: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kumimoji="1" lang="ja-JP" altLang="en-US" sz="1800" b="1" noProof="0" dirty="0"/>
            <a:t>受けた侮辱を許し、　　見過ごしてくれる</a:t>
          </a: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kumimoji="1" lang="ja-JP" altLang="en-US" sz="1800" b="1" noProof="0" dirty="0">
              <a:effectLst>
                <a:outerShdw blurRad="38100" dist="38100" dir="2700000" algn="tl">
                  <a:srgbClr val="000000">
                    <a:alpha val="43137"/>
                  </a:srgbClr>
                </a:outerShdw>
              </a:effectLst>
            </a:rPr>
            <a:t>不義を喜ばない</a:t>
          </a: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pPr>
            <a:lnSpc>
              <a:spcPts val="2000"/>
            </a:lnSpc>
          </a:pPr>
          <a:r>
            <a:rPr lang="ja-JP" altLang="en-US" sz="1800" b="0" i="1" noProof="0" dirty="0">
              <a:effectLst>
                <a:outerShdw blurRad="38100" dist="38100" dir="2700000" algn="tl">
                  <a:srgbClr val="000000">
                    <a:alpha val="43137"/>
                  </a:srgbClr>
                </a:outerShdw>
              </a:effectLst>
            </a:rPr>
            <a:t>カイロー</a:t>
          </a:r>
          <a:r>
            <a:rPr lang="en" sz="1800" b="1" noProof="0" dirty="0"/>
            <a:t>: </a:t>
          </a:r>
          <a:r>
            <a:rPr kumimoji="1" lang="ja-JP" altLang="en-US" sz="1800" b="1" noProof="0" dirty="0"/>
            <a:t>喜ぶ、楽しむ、歓迎する</a:t>
          </a: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kumimoji="1" lang="ja-JP" altLang="en-US" sz="1800" b="1" noProof="0" dirty="0"/>
            <a:t>過ちを喜ぶのではなく、それを正そうとする</a:t>
          </a: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kumimoji="1" lang="ja-JP" altLang="en-US" sz="1900" b="1" noProof="0" dirty="0">
              <a:latin typeface="+mn-ea"/>
              <a:ea typeface="+mn-ea"/>
            </a:rPr>
            <a:t>彼は殴打や侮辱、軽蔑に耐え抜いた </a:t>
          </a:r>
          <a:endParaRPr lang="en" sz="1900" b="1" noProof="0" dirty="0">
            <a:latin typeface="+mn-ea"/>
            <a:ea typeface="+mn-ea"/>
          </a:endParaRP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kumimoji="1" lang="ja-JP" altLang="en-US" sz="1900" b="1" noProof="0" dirty="0">
              <a:effectLst>
                <a:outerShdw blurRad="38100" dist="38100" dir="2700000" algn="tl">
                  <a:srgbClr val="000000">
                    <a:alpha val="43137"/>
                  </a:srgbClr>
                </a:outerShdw>
              </a:effectLst>
            </a:rPr>
            <a:t>彼は親切だ</a:t>
          </a: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kumimoji="1" lang="ja-JP" altLang="en-US" sz="1900" b="1" noProof="0" dirty="0"/>
            <a:t>彼は苦しんでいる人なら誰であれ　気にかけていた</a:t>
          </a:r>
          <a:endParaRPr lang="en" sz="1900" b="1" noProof="0" dirty="0"/>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kumimoji="1" lang="ja-JP" altLang="en-US" sz="1900" b="1" noProof="0" dirty="0">
              <a:effectLst>
                <a:outerShdw blurRad="38100" dist="38100" dir="2700000" algn="tl">
                  <a:srgbClr val="000000">
                    <a:alpha val="43137"/>
                  </a:srgbClr>
                </a:outerShdw>
              </a:effectLst>
            </a:rPr>
            <a:t>彼は辛抱強く耐えている</a:t>
          </a: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kumimoji="1" lang="ja-JP" altLang="en-US" sz="1900" b="1" noProof="0" dirty="0">
              <a:effectLst>
                <a:outerShdw blurRad="38100" dist="38100" dir="2700000" algn="tl">
                  <a:srgbClr val="000000">
                    <a:alpha val="43137"/>
                  </a:srgbClr>
                </a:outerShdw>
              </a:effectLst>
            </a:rPr>
            <a:t>彼は真理を　喜びとする</a:t>
          </a: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kumimoji="1" lang="ja-JP" altLang="en-US" sz="1900" b="1" noProof="0" dirty="0"/>
            <a:t>彼は明快かつ確固たる信念をもって真理を説いた</a:t>
          </a:r>
          <a:endParaRPr lang="en" sz="1900" b="1" noProof="0" dirty="0"/>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kumimoji="1" lang="ja-JP" altLang="en-US" sz="1700" b="1" noProof="0" dirty="0">
              <a:effectLst>
                <a:outerShdw blurRad="38100" dist="38100" dir="2700000" algn="tl">
                  <a:srgbClr val="000000">
                    <a:alpha val="43137"/>
                  </a:srgbClr>
                </a:outerShdw>
              </a:effectLst>
            </a:rPr>
            <a:t>彼はすべての　ことを耐え忍ぶ</a:t>
          </a: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kumimoji="1" lang="ja-JP" altLang="en-US" sz="1900" b="1" noProof="0" dirty="0">
              <a:latin typeface="+mn-ea"/>
              <a:ea typeface="+mn-ea"/>
            </a:rPr>
            <a:t>彼は罪を犯した女を裁くことなく、彼女を赦した                    （ヨハ </a:t>
          </a:r>
          <a:r>
            <a:rPr kumimoji="1" lang="en-US" altLang="ja-JP" sz="1900" b="1" noProof="0" dirty="0">
              <a:latin typeface="+mn-ea"/>
              <a:ea typeface="+mn-ea"/>
            </a:rPr>
            <a:t>8:10-11</a:t>
          </a:r>
          <a:r>
            <a:rPr kumimoji="1" lang="ja-JP" altLang="en-US" sz="1900" b="1" noProof="0" dirty="0">
              <a:latin typeface="+mn-ea"/>
              <a:ea typeface="+mn-ea"/>
            </a:rPr>
            <a:t>）</a:t>
          </a:r>
          <a:endParaRPr lang="en" sz="1900" b="1" noProof="0" dirty="0">
            <a:latin typeface="+mn-ea"/>
            <a:ea typeface="+mn-ea"/>
          </a:endParaRP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nchor="ctr"/>
        <a:lstStyle/>
        <a:p>
          <a:pPr>
            <a:lnSpc>
              <a:spcPts val="1800"/>
            </a:lnSpc>
          </a:pPr>
          <a:r>
            <a:rPr kumimoji="1" lang="ja-JP" altLang="en-US" sz="1800" b="1" noProof="0" dirty="0">
              <a:effectLst>
                <a:outerShdw blurRad="38100" dist="38100" dir="2700000" algn="tl">
                  <a:srgbClr val="000000">
                    <a:alpha val="43137"/>
                  </a:srgbClr>
                </a:outerShdw>
              </a:effectLst>
            </a:rPr>
            <a:t>彼はすべてのことを信じている</a:t>
          </a: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kumimoji="1" lang="ja-JP" altLang="en-US" sz="1800" b="1" noProof="0" dirty="0">
              <a:latin typeface="+mn-ea"/>
              <a:ea typeface="+mn-ea"/>
            </a:rPr>
            <a:t>彼はザアカイの　　誠実さを信じていた 　（ルカ </a:t>
          </a:r>
          <a:r>
            <a:rPr kumimoji="1" lang="en-US" altLang="ja-JP" sz="1800" b="1" noProof="0" dirty="0">
              <a:latin typeface="+mn-ea"/>
              <a:ea typeface="+mn-ea"/>
            </a:rPr>
            <a:t>19:8-9</a:t>
          </a:r>
          <a:r>
            <a:rPr kumimoji="1" lang="ja-JP" altLang="en-US" sz="1800" b="1" noProof="0" dirty="0">
              <a:latin typeface="+mn-ea"/>
              <a:ea typeface="+mn-ea"/>
            </a:rPr>
            <a:t>）</a:t>
          </a:r>
          <a:endParaRPr lang="en" sz="1800" b="1" noProof="0" dirty="0">
            <a:latin typeface="+mn-ea"/>
            <a:ea typeface="+mn-ea"/>
          </a:endParaRP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nchor="t"/>
        <a:lstStyle/>
        <a:p>
          <a:pPr>
            <a:lnSpc>
              <a:spcPts val="1900"/>
            </a:lnSpc>
          </a:pPr>
          <a:r>
            <a:rPr kumimoji="1" lang="ja-JP" altLang="en-US" sz="1800" b="1" noProof="0" dirty="0">
              <a:effectLst>
                <a:outerShdw blurRad="38100" dist="38100" dir="2700000" algn="tl">
                  <a:srgbClr val="000000">
                    <a:alpha val="43137"/>
                  </a:srgbClr>
                </a:outerShdw>
              </a:effectLst>
            </a:rPr>
            <a:t>彼はすべてのことを望み、信じている</a:t>
          </a:r>
          <a:endParaRPr lang="en" sz="1800" b="1" noProof="0" dirty="0">
            <a:effectLst>
              <a:outerShdw blurRad="38100" dist="38100" dir="2700000" algn="tl">
                <a:srgbClr val="000000">
                  <a:alpha val="43137"/>
                </a:srgbClr>
              </a:outerShdw>
            </a:effectLst>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kumimoji="1" lang="ja-JP" altLang="en-US" sz="1800" b="1" noProof="0" dirty="0">
              <a:latin typeface="+mn-ea"/>
              <a:ea typeface="+mn-ea"/>
            </a:rPr>
            <a:t>彼は「不可能な」　任務に向けて</a:t>
          </a:r>
          <a:r>
            <a:rPr kumimoji="1" lang="en-US" altLang="ja-JP" sz="1800" b="1" noProof="0" dirty="0">
              <a:latin typeface="+mn-ea"/>
              <a:ea typeface="+mn-ea"/>
            </a:rPr>
            <a:t>12</a:t>
          </a:r>
          <a:r>
            <a:rPr kumimoji="1" lang="ja-JP" altLang="en-US" sz="1800" b="1" noProof="0" dirty="0">
              <a:latin typeface="+mn-ea"/>
              <a:ea typeface="+mn-ea"/>
            </a:rPr>
            <a:t>人の男たちを準備した</a:t>
          </a:r>
          <a:endParaRPr lang="en" sz="1800" b="1" noProof="0" dirty="0">
            <a:latin typeface="+mn-ea"/>
            <a:ea typeface="+mn-ea"/>
          </a:endParaRP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nchor="t"/>
        <a:lstStyle/>
        <a:p>
          <a:pPr>
            <a:lnSpc>
              <a:spcPts val="1800"/>
            </a:lnSpc>
          </a:pPr>
          <a:r>
            <a:rPr kumimoji="1" lang="ja-JP" altLang="en-US" sz="1800" b="1" noProof="0" dirty="0">
              <a:effectLst>
                <a:outerShdw blurRad="38100" dist="38100" dir="2700000" algn="tl">
                  <a:srgbClr val="000000">
                    <a:alpha val="43137"/>
                  </a:srgbClr>
                </a:outerShdw>
              </a:effectLst>
            </a:rPr>
            <a:t>彼はすべてのことに耐え　忍ぶ</a:t>
          </a:r>
          <a:endParaRPr lang="en" sz="1800" b="1" noProof="0" dirty="0">
            <a:effectLst>
              <a:outerShdw blurRad="38100" dist="38100" dir="2700000" algn="tl">
                <a:srgbClr val="000000">
                  <a:alpha val="43137"/>
                </a:srgbClr>
              </a:outerShdw>
            </a:effectLst>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kumimoji="1" lang="ja-JP" altLang="en-US" sz="1900" b="1" noProof="0" dirty="0"/>
            <a:t>彼は飢え、拒絶、苦痛、そして迫害に耐え抜いた</a:t>
          </a:r>
          <a:endParaRPr lang="en" sz="1900" b="1" noProof="0" dirty="0"/>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E9E70016-148F-4F7D-9099-8A7C03F22E44}">
      <dgm:prSet custT="1"/>
      <dgm:spPr/>
      <dgm:t>
        <a:bodyPr/>
        <a:lstStyle/>
        <a:p>
          <a:pPr marL="0" indent="0">
            <a:buNone/>
          </a:pPr>
          <a:r>
            <a:rPr kumimoji="1" lang="ja-JP" altLang="en-US" sz="1900" b="1" noProof="0" dirty="0">
              <a:latin typeface="+mn-ea"/>
              <a:ea typeface="+mn-ea"/>
            </a:rPr>
            <a:t>（マタ</a:t>
          </a:r>
          <a:r>
            <a:rPr kumimoji="1" lang="en-US" altLang="ja-JP" sz="1900" b="1" noProof="0" dirty="0">
              <a:latin typeface="+mn-ea"/>
              <a:ea typeface="+mn-ea"/>
            </a:rPr>
            <a:t>27:27-31</a:t>
          </a:r>
          <a:r>
            <a:rPr kumimoji="1" lang="ja-JP" altLang="en-US" sz="1900" b="1" noProof="0" dirty="0">
              <a:latin typeface="+mn-ea"/>
              <a:ea typeface="+mn-ea"/>
            </a:rPr>
            <a:t>）</a:t>
          </a:r>
        </a:p>
      </dgm:t>
    </dgm:pt>
    <dgm:pt modelId="{A2662ECD-6809-4EBF-9975-2DDE89896D9B}" type="parTrans" cxnId="{EB5B037C-63D0-4FA0-B5B5-3CAEA2AD25D5}">
      <dgm:prSet/>
      <dgm:spPr/>
      <dgm:t>
        <a:bodyPr/>
        <a:lstStyle/>
        <a:p>
          <a:endParaRPr kumimoji="1" lang="ja-JP" altLang="en-US"/>
        </a:p>
      </dgm:t>
    </dgm:pt>
    <dgm:pt modelId="{DF7AC56C-DC01-4EC3-BB50-0D9F4B145AAA}" type="sibTrans" cxnId="{EB5B037C-63D0-4FA0-B5B5-3CAEA2AD25D5}">
      <dgm:prSet/>
      <dgm:spPr/>
      <dgm:t>
        <a:bodyPr/>
        <a:lstStyle/>
        <a:p>
          <a:endParaRPr kumimoji="1" lang="ja-JP" altLang="en-US"/>
        </a:p>
      </dgm:t>
    </dgm:pt>
    <dgm:pt modelId="{A903370C-6A20-4ADC-86E6-587449F1A664}">
      <dgm:prSet custT="1"/>
      <dgm:spPr/>
      <dgm:t>
        <a:bodyPr/>
        <a:lstStyle/>
        <a:p>
          <a:pPr marL="0" indent="0">
            <a:buNone/>
          </a:pPr>
          <a:endParaRPr kumimoji="1" lang="ja-JP" altLang="en-US" sz="2000" b="1" noProof="0" dirty="0"/>
        </a:p>
      </dgm:t>
    </dgm:pt>
    <dgm:pt modelId="{39EF854C-1D79-4FA7-8BA5-ADE28933E35A}" type="parTrans" cxnId="{D4DFF30B-82CF-4E80-A0DC-874A679F87AC}">
      <dgm:prSet/>
      <dgm:spPr/>
      <dgm:t>
        <a:bodyPr/>
        <a:lstStyle/>
        <a:p>
          <a:endParaRPr kumimoji="1" lang="ja-JP" altLang="en-US"/>
        </a:p>
      </dgm:t>
    </dgm:pt>
    <dgm:pt modelId="{F4425CA9-A5DD-4F70-9AA8-EEE32C86EFBB}" type="sibTrans" cxnId="{D4DFF30B-82CF-4E80-A0DC-874A679F87AC}">
      <dgm:prSet/>
      <dgm:spPr/>
      <dgm:t>
        <a:bodyPr/>
        <a:lstStyle/>
        <a:p>
          <a:endParaRPr kumimoji="1" lang="ja-JP" altLang="en-US"/>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D4DFF30B-82CF-4E80-A0DC-874A679F87AC}" srcId="{4D320F51-2278-4A26-9DFD-4541B30E185A}" destId="{A903370C-6A20-4ADC-86E6-587449F1A664}" srcOrd="1" destOrd="0" parTransId="{39EF854C-1D79-4FA7-8BA5-ADE28933E35A}" sibTransId="{F4425CA9-A5DD-4F70-9AA8-EEE32C86EFBB}"/>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A99DBF4E-1372-4573-96B3-084E0FD4C90E}" type="presOf" srcId="{E9E70016-148F-4F7D-9099-8A7C03F22E44}" destId="{D4237A3E-5571-4EE4-9B20-86DFEDA13A0A}" srcOrd="0" destOrd="1"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EB5B037C-63D0-4FA0-B5B5-3CAEA2AD25D5}" srcId="{02996000-93A7-40BF-A600-FFEBB62DBB1D}" destId="{E9E70016-148F-4F7D-9099-8A7C03F22E44}" srcOrd="1" destOrd="0" parTransId="{A2662ECD-6809-4EBF-9975-2DDE89896D9B}" sibTransId="{DF7AC56C-DC01-4EC3-BB50-0D9F4B145AAA}"/>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3C38F69A-989A-475B-A9D2-79EFE04913A6}" type="presOf" srcId="{A903370C-6A20-4ADC-86E6-587449F1A664}" destId="{74DEF26B-6238-4458-9542-C34755B94ED4}" srcOrd="0" destOrd="1"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kumimoji="1" lang="ja-JP" altLang="en-US" sz="1800" b="1" noProof="0" dirty="0">
              <a:solidFill>
                <a:schemeClr val="tx1"/>
              </a:solidFill>
            </a:rPr>
            <a:t>彼は羨ましく思わない</a:t>
          </a: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彼は名誉を求めず、謙虚な人々と　　親しく付き合って　いた</a:t>
          </a:r>
          <a:endParaRPr lang="en" sz="2000" b="1" noProof="0" dirty="0">
            <a:solidFill>
              <a:schemeClr val="bg1"/>
            </a:solidFill>
            <a:effectLst>
              <a:outerShdw blurRad="38100" dist="38100" dir="2700000" algn="tl">
                <a:srgbClr val="000000">
                  <a:alpha val="43137"/>
                </a:srgbClr>
              </a:outerShdw>
            </a:effectLst>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nchor="ctr"/>
        <a:lstStyle/>
        <a:p>
          <a:pPr>
            <a:lnSpc>
              <a:spcPts val="1900"/>
            </a:lnSpc>
          </a:pPr>
          <a:r>
            <a:rPr kumimoji="1" lang="ja-JP" altLang="en-US" sz="1700" b="1" noProof="0" dirty="0">
              <a:solidFill>
                <a:schemeClr val="tx1"/>
              </a:solidFill>
            </a:rPr>
            <a:t>彼は自分を誇示したりはしない</a:t>
          </a: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kumimoji="1" lang="ja-JP" altLang="en-US" sz="1800" b="1" noProof="0" dirty="0">
              <a:solidFill>
                <a:schemeClr val="bg1"/>
              </a:solidFill>
              <a:effectLst>
                <a:outerShdw blurRad="38100" dist="38100" dir="2700000" algn="tl">
                  <a:srgbClr val="000000">
                    <a:alpha val="43137"/>
                  </a:srgbClr>
                </a:outerShdw>
              </a:effectLst>
            </a:rPr>
            <a:t>彼は宇宙の王であったにもかかわらず、それを自慢したりはしなかった</a:t>
          </a:r>
          <a:endParaRPr lang="en" sz="1800" b="1" noProof="0" dirty="0">
            <a:solidFill>
              <a:schemeClr val="bg1"/>
            </a:solidFill>
            <a:effectLst>
              <a:outerShdw blurRad="38100" dist="38100" dir="2700000" algn="tl">
                <a:srgbClr val="000000">
                  <a:alpha val="43137"/>
                </a:srgbClr>
              </a:outerShdw>
            </a:effectLst>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kumimoji="1" lang="ja-JP" altLang="en-US" sz="1800" b="1" noProof="0" dirty="0">
              <a:solidFill>
                <a:schemeClr val="tx1"/>
              </a:solidFill>
            </a:rPr>
            <a:t>彼はうぬぼれてはいない</a:t>
          </a: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彼はどんなに　　卑しい仕事でも　喜んで引き受けた</a:t>
          </a:r>
          <a:endParaRPr lang="en" sz="2000" b="1" noProof="0" dirty="0">
            <a:solidFill>
              <a:schemeClr val="bg1"/>
            </a:solidFill>
            <a:effectLst>
              <a:outerShdw blurRad="38100" dist="38100" dir="2700000" algn="tl">
                <a:srgbClr val="000000">
                  <a:alpha val="43137"/>
                </a:srgbClr>
              </a:outerShdw>
            </a:effectLst>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nchor="t"/>
        <a:lstStyle/>
        <a:p>
          <a:pPr>
            <a:lnSpc>
              <a:spcPts val="1900"/>
            </a:lnSpc>
          </a:pPr>
          <a:r>
            <a:rPr kumimoji="1" lang="ja-JP" altLang="en-US" sz="1800" b="1" noProof="0" dirty="0">
              <a:solidFill>
                <a:schemeClr val="tx1"/>
              </a:solidFill>
            </a:rPr>
            <a:t>彼は無礼な　振る舞いは　しない</a:t>
          </a: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彼は誰に対しても礼儀正しく、節度を持って接した</a:t>
          </a:r>
          <a:endParaRPr lang="en" sz="2000" b="1" noProof="0" dirty="0">
            <a:solidFill>
              <a:schemeClr val="bg1"/>
            </a:solidFill>
            <a:effectLst>
              <a:outerShdw blurRad="38100" dist="38100" dir="2700000" algn="tl">
                <a:srgbClr val="000000">
                  <a:alpha val="43137"/>
                </a:srgbClr>
              </a:outerShdw>
            </a:effectLst>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kumimoji="1" lang="ja-JP" altLang="en-US" sz="1800" b="1" noProof="0" dirty="0">
              <a:solidFill>
                <a:schemeClr val="tx1"/>
              </a:solidFill>
            </a:rPr>
            <a:t>彼は自分の利益を求めない</a:t>
          </a: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彼はいつも御父の御心を行われた                （ヨハ</a:t>
          </a:r>
          <a:r>
            <a:rPr kumimoji="1" lang="en-US" altLang="ja-JP" sz="2000" b="1" noProof="0" dirty="0">
              <a:solidFill>
                <a:schemeClr val="bg1"/>
              </a:solidFill>
              <a:effectLst>
                <a:outerShdw blurRad="38100" dist="38100" dir="2700000" algn="tl">
                  <a:srgbClr val="000000">
                    <a:alpha val="43137"/>
                  </a:srgbClr>
                </a:outerShdw>
              </a:effectLst>
            </a:rPr>
            <a:t>6:38</a:t>
          </a:r>
          <a:r>
            <a:rPr kumimoji="1" lang="ja-JP" altLang="en-US" sz="2000" b="1" noProof="0" dirty="0">
              <a:solidFill>
                <a:schemeClr val="bg1"/>
              </a:solidFill>
              <a:effectLst>
                <a:outerShdw blurRad="38100" dist="38100" dir="2700000" algn="tl">
                  <a:srgbClr val="000000">
                    <a:alpha val="43137"/>
                  </a:srgbClr>
                </a:outerShdw>
              </a:effectLst>
            </a:rPr>
            <a:t>）</a:t>
          </a:r>
          <a:endParaRPr lang="en" sz="2000" b="1" noProof="0" dirty="0">
            <a:solidFill>
              <a:schemeClr val="bg1"/>
            </a:solidFill>
            <a:effectLst>
              <a:outerShdw blurRad="38100" dist="38100" dir="2700000" algn="tl">
                <a:srgbClr val="000000">
                  <a:alpha val="43137"/>
                </a:srgbClr>
              </a:outerShdw>
            </a:effectLst>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kumimoji="1" lang="ja-JP" altLang="en-US" sz="1800" b="1" noProof="0" dirty="0">
              <a:solidFill>
                <a:schemeClr val="tx1"/>
              </a:solidFill>
            </a:rPr>
            <a:t>彼は怒らない</a:t>
          </a: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彼らが彼を殴ったときでさえ、彼は礼儀正しく応じた </a:t>
          </a:r>
          <a:endParaRPr lang="en" sz="2000" b="1" noProof="0" dirty="0">
            <a:solidFill>
              <a:schemeClr val="bg1"/>
            </a:solidFill>
            <a:effectLst>
              <a:outerShdw blurRad="38100" dist="38100" dir="2700000" algn="tl">
                <a:srgbClr val="000000">
                  <a:alpha val="43137"/>
                </a:srgbClr>
              </a:outerShdw>
            </a:effectLst>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kumimoji="1" lang="ja-JP" altLang="en-US" sz="1800" b="1" noProof="0" dirty="0">
              <a:solidFill>
                <a:schemeClr val="tx1"/>
              </a:solidFill>
            </a:rPr>
            <a:t>彼は悪意など抱いていない</a:t>
          </a: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彼は、自分を十字架につけた者たちのために赦しを願った    
（ルカ </a:t>
          </a:r>
          <a:r>
            <a:rPr kumimoji="1" lang="en-US" altLang="ja-JP" sz="2000" b="1" noProof="0" dirty="0">
              <a:solidFill>
                <a:schemeClr val="bg1"/>
              </a:solidFill>
              <a:effectLst>
                <a:outerShdw blurRad="38100" dist="38100" dir="2700000" algn="tl">
                  <a:srgbClr val="000000">
                    <a:alpha val="43137"/>
                  </a:srgbClr>
                </a:outerShdw>
              </a:effectLst>
            </a:rPr>
            <a:t>23:34</a:t>
          </a:r>
          <a:r>
            <a:rPr kumimoji="1" lang="ja-JP" altLang="en-US" sz="2000" b="1" noProof="0" dirty="0">
              <a:solidFill>
                <a:schemeClr val="bg1"/>
              </a:solidFill>
              <a:effectLst>
                <a:outerShdw blurRad="38100" dist="38100" dir="2700000" algn="tl">
                  <a:srgbClr val="000000">
                    <a:alpha val="43137"/>
                  </a:srgbClr>
                </a:outerShdw>
              </a:effectLst>
            </a:rPr>
            <a:t>）</a:t>
          </a:r>
          <a:endParaRPr lang="en" sz="2000" b="1" noProof="0" dirty="0">
            <a:solidFill>
              <a:schemeClr val="bg1"/>
            </a:solidFill>
            <a:effectLst>
              <a:outerShdw blurRad="38100" dist="38100" dir="2700000" algn="tl">
                <a:srgbClr val="000000">
                  <a:alpha val="43137"/>
                </a:srgbClr>
              </a:outerShdw>
            </a:effectLst>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kumimoji="1" lang="ja-JP" altLang="en-US" sz="1800" b="1" noProof="0" dirty="0">
              <a:solidFill>
                <a:schemeClr val="tx1"/>
              </a:solidFill>
            </a:rPr>
            <a:t>彼は不義を    喜ばない</a:t>
          </a: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彼は不義なパリサイ人たちに厳しい言葉を浴びせた </a:t>
          </a:r>
          <a:endParaRPr lang="en" sz="2000" b="1" noProof="0" dirty="0">
            <a:solidFill>
              <a:schemeClr val="bg1"/>
            </a:solidFill>
            <a:effectLst>
              <a:outerShdw blurRad="38100" dist="38100" dir="2700000" algn="tl">
                <a:srgbClr val="000000">
                  <a:alpha val="43137"/>
                </a:srgbClr>
              </a:outerShdw>
            </a:effectLst>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8CDAD1D7-156A-4028-9B10-47DE06C455CF}">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9A1728C2-6AC5-421A-A1A2-3B1501C52386}" type="parTrans" cxnId="{70624D3B-9762-4C5D-9B2E-9CCF7038CCD3}">
      <dgm:prSet/>
      <dgm:spPr/>
      <dgm:t>
        <a:bodyPr/>
        <a:lstStyle/>
        <a:p>
          <a:endParaRPr kumimoji="1" lang="ja-JP" altLang="en-US"/>
        </a:p>
      </dgm:t>
    </dgm:pt>
    <dgm:pt modelId="{22AAF6A5-F651-4C2C-8CC7-8B30D5B3BD29}" type="sibTrans" cxnId="{70624D3B-9762-4C5D-9B2E-9CCF7038CCD3}">
      <dgm:prSet/>
      <dgm:spPr/>
      <dgm:t>
        <a:bodyPr/>
        <a:lstStyle/>
        <a:p>
          <a:endParaRPr kumimoji="1" lang="ja-JP" altLang="en-US"/>
        </a:p>
      </dgm:t>
    </dgm:pt>
    <dgm:pt modelId="{B792FA90-9962-41F5-9839-4169E02A36BD}">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DA97BCD2-8F57-4024-A1B2-C96BFAB8A9B5}" type="parTrans" cxnId="{629D91D2-4621-4E02-8A31-F4099607C91D}">
      <dgm:prSet/>
      <dgm:spPr/>
      <dgm:t>
        <a:bodyPr/>
        <a:lstStyle/>
        <a:p>
          <a:endParaRPr kumimoji="1" lang="ja-JP" altLang="en-US"/>
        </a:p>
      </dgm:t>
    </dgm:pt>
    <dgm:pt modelId="{A86FB894-392F-47F8-ABC3-0859C660D7B1}" type="sibTrans" cxnId="{629D91D2-4621-4E02-8A31-F4099607C91D}">
      <dgm:prSet/>
      <dgm:spPr/>
      <dgm:t>
        <a:bodyPr/>
        <a:lstStyle/>
        <a:p>
          <a:endParaRPr kumimoji="1" lang="ja-JP" altLang="en-US"/>
        </a:p>
      </dgm:t>
    </dgm:pt>
    <dgm:pt modelId="{BC2141E9-9F36-4136-93BB-A1370484A4A9}">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5F520743-8530-4BA5-A410-EE8B67CEEA72}" type="parTrans" cxnId="{402EA434-1879-4F2E-839C-B35F523406DA}">
      <dgm:prSet/>
      <dgm:spPr/>
      <dgm:t>
        <a:bodyPr/>
        <a:lstStyle/>
        <a:p>
          <a:endParaRPr kumimoji="1" lang="ja-JP" altLang="en-US"/>
        </a:p>
      </dgm:t>
    </dgm:pt>
    <dgm:pt modelId="{C25EEB6E-20EA-451E-872F-A5F85DFFAAE3}" type="sibTrans" cxnId="{402EA434-1879-4F2E-839C-B35F523406DA}">
      <dgm:prSet/>
      <dgm:spPr/>
      <dgm:t>
        <a:bodyPr/>
        <a:lstStyle/>
        <a:p>
          <a:endParaRPr kumimoji="1" lang="ja-JP" altLang="en-US"/>
        </a:p>
      </dgm:t>
    </dgm:pt>
    <dgm:pt modelId="{E6EE74FE-4AE2-44CD-9DA9-1BA556D85089}">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C288D01A-B8A6-4FD5-8E94-10EAAC4BB15D}" type="parTrans" cxnId="{DC54DC1C-C0A5-435D-B264-BDE141D09250}">
      <dgm:prSet/>
      <dgm:spPr/>
      <dgm:t>
        <a:bodyPr/>
        <a:lstStyle/>
        <a:p>
          <a:endParaRPr kumimoji="1" lang="ja-JP" altLang="en-US"/>
        </a:p>
      </dgm:t>
    </dgm:pt>
    <dgm:pt modelId="{C5AD1261-51CE-4A14-85C5-EF9C861F6FD9}" type="sibTrans" cxnId="{DC54DC1C-C0A5-435D-B264-BDE141D09250}">
      <dgm:prSet/>
      <dgm:spPr/>
      <dgm:t>
        <a:bodyPr/>
        <a:lstStyle/>
        <a:p>
          <a:endParaRPr kumimoji="1" lang="ja-JP" altLang="en-US"/>
        </a:p>
      </dgm:t>
    </dgm:pt>
    <dgm:pt modelId="{6391ADB1-2ACC-40AA-94B2-CFD14C1E8DD9}">
      <dgm:prSet custT="1"/>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（ヨハ </a:t>
          </a:r>
          <a:r>
            <a:rPr kumimoji="1" lang="en-US" altLang="ja-JP" sz="2000" b="1" noProof="0" dirty="0">
              <a:solidFill>
                <a:schemeClr val="bg1"/>
              </a:solidFill>
              <a:effectLst>
                <a:outerShdw blurRad="38100" dist="38100" dir="2700000" algn="tl">
                  <a:srgbClr val="000000">
                    <a:alpha val="43137"/>
                  </a:srgbClr>
                </a:outerShdw>
              </a:effectLst>
            </a:rPr>
            <a:t>18:22-23</a:t>
          </a:r>
          <a:r>
            <a:rPr kumimoji="1" lang="ja-JP" altLang="en-US" sz="2000" b="1" noProof="0" dirty="0">
              <a:solidFill>
                <a:schemeClr val="bg1"/>
              </a:solidFill>
              <a:effectLst>
                <a:outerShdw blurRad="38100" dist="38100" dir="2700000" algn="tl">
                  <a:srgbClr val="000000">
                    <a:alpha val="43137"/>
                  </a:srgbClr>
                </a:outerShdw>
              </a:effectLst>
            </a:rPr>
            <a:t>）</a:t>
          </a:r>
        </a:p>
      </dgm:t>
    </dgm:pt>
    <dgm:pt modelId="{6D4CFA49-3ECC-4AF1-BD1D-680114295850}" type="parTrans" cxnId="{2EF81DA5-1F61-4F82-A8F1-C4034A609B05}">
      <dgm:prSet/>
      <dgm:spPr/>
      <dgm:t>
        <a:bodyPr/>
        <a:lstStyle/>
        <a:p>
          <a:endParaRPr kumimoji="1" lang="ja-JP" altLang="en-US"/>
        </a:p>
      </dgm:t>
    </dgm:pt>
    <dgm:pt modelId="{439361C2-2651-43C0-BA93-B16AB0533C86}" type="sibTrans" cxnId="{2EF81DA5-1F61-4F82-A8F1-C4034A609B05}">
      <dgm:prSet/>
      <dgm:spPr/>
      <dgm:t>
        <a:bodyPr/>
        <a:lstStyle/>
        <a:p>
          <a:endParaRPr kumimoji="1" lang="ja-JP" altLang="en-US"/>
        </a:p>
      </dgm:t>
    </dgm:pt>
    <dgm:pt modelId="{ACE493EA-C59B-4D2F-88A1-4B204C27D779}">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A35F58BE-8049-4FA9-85DF-35AF898D2C8D}" type="parTrans" cxnId="{07DCD39B-0B02-4455-87B8-B854F5C1BD30}">
      <dgm:prSet/>
      <dgm:spPr/>
      <dgm:t>
        <a:bodyPr/>
        <a:lstStyle/>
        <a:p>
          <a:endParaRPr kumimoji="1" lang="ja-JP" altLang="en-US"/>
        </a:p>
      </dgm:t>
    </dgm:pt>
    <dgm:pt modelId="{B3538CDF-59F2-479A-82EE-D03251406730}" type="sibTrans" cxnId="{07DCD39B-0B02-4455-87B8-B854F5C1BD30}">
      <dgm:prSet/>
      <dgm:spPr/>
      <dgm:t>
        <a:bodyPr/>
        <a:lstStyle/>
        <a:p>
          <a:endParaRPr kumimoji="1" lang="ja-JP" altLang="en-US"/>
        </a:p>
      </dgm:t>
    </dgm:pt>
    <dgm:pt modelId="{4A8640E1-68A5-49FE-B9EA-88EB7E4CE467}">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BFA9F179-5B2C-46D5-8BB3-66DB694ADE08}" type="parTrans" cxnId="{B7117903-DE7B-4D4A-ABB4-F0F8573BBCBD}">
      <dgm:prSet/>
      <dgm:spPr/>
      <dgm:t>
        <a:bodyPr/>
        <a:lstStyle/>
        <a:p>
          <a:endParaRPr kumimoji="1" lang="ja-JP" altLang="en-US"/>
        </a:p>
      </dgm:t>
    </dgm:pt>
    <dgm:pt modelId="{282FBF5B-49E1-4E21-8BE0-8C7ED769C946}" type="sibTrans" cxnId="{B7117903-DE7B-4D4A-ABB4-F0F8573BBCBD}">
      <dgm:prSet/>
      <dgm:spPr/>
      <dgm:t>
        <a:bodyPr/>
        <a:lstStyle/>
        <a:p>
          <a:endParaRPr kumimoji="1" lang="ja-JP" altLang="en-US"/>
        </a:p>
      </dgm:t>
    </dgm:pt>
    <dgm:pt modelId="{43AB29D0-28E6-4820-953F-90B3C5F91267}">
      <dgm:prSet custT="1"/>
      <dgm:spPr/>
      <dgm:t>
        <a:bodyPr/>
        <a:lstStyle/>
        <a:p>
          <a:pPr marL="0" indent="0">
            <a:buNone/>
          </a:pPr>
          <a:r>
            <a:rPr kumimoji="1" lang="ja-JP" altLang="en-US" sz="2000" b="1" noProof="0" dirty="0">
              <a:solidFill>
                <a:schemeClr val="bg1"/>
              </a:solidFill>
              <a:effectLst>
                <a:outerShdw blurRad="38100" dist="38100" dir="2700000" algn="tl">
                  <a:srgbClr val="000000">
                    <a:alpha val="43137"/>
                  </a:srgbClr>
                </a:outerShdw>
              </a:effectLst>
            </a:rPr>
            <a:t>（マタ </a:t>
          </a:r>
          <a:r>
            <a:rPr kumimoji="1" lang="en-US" altLang="ja-JP" sz="2000" b="1" noProof="0" dirty="0">
              <a:solidFill>
                <a:schemeClr val="bg1"/>
              </a:solidFill>
              <a:effectLst>
                <a:outerShdw blurRad="38100" dist="38100" dir="2700000" algn="tl">
                  <a:srgbClr val="000000">
                    <a:alpha val="43137"/>
                  </a:srgbClr>
                </a:outerShdw>
              </a:effectLst>
            </a:rPr>
            <a:t>23:27-28</a:t>
          </a:r>
          <a:r>
            <a:rPr kumimoji="1" lang="ja-JP" altLang="en-US" sz="2000" b="1" noProof="0" dirty="0">
              <a:solidFill>
                <a:schemeClr val="bg1"/>
              </a:solidFill>
              <a:effectLst>
                <a:outerShdw blurRad="38100" dist="38100" dir="2700000" algn="tl">
                  <a:srgbClr val="000000">
                    <a:alpha val="43137"/>
                  </a:srgbClr>
                </a:outerShdw>
              </a:effectLst>
            </a:rPr>
            <a:t>）</a:t>
          </a:r>
        </a:p>
      </dgm:t>
    </dgm:pt>
    <dgm:pt modelId="{390D90EC-A050-4A45-9D54-D176C1FE9EC3}" type="parTrans" cxnId="{D4A910AE-6981-48BE-8808-4D5583E44538}">
      <dgm:prSet/>
      <dgm:spPr/>
      <dgm:t>
        <a:bodyPr/>
        <a:lstStyle/>
        <a:p>
          <a:endParaRPr kumimoji="1" lang="ja-JP" altLang="en-US"/>
        </a:p>
      </dgm:t>
    </dgm:pt>
    <dgm:pt modelId="{56E66CFD-1CCE-4622-B7E7-4E30A7043DD2}" type="sibTrans" cxnId="{D4A910AE-6981-48BE-8808-4D5583E44538}">
      <dgm:prSet/>
      <dgm:spPr/>
      <dgm:t>
        <a:bodyPr/>
        <a:lstStyle/>
        <a:p>
          <a:endParaRPr kumimoji="1" lang="ja-JP" altLang="en-US"/>
        </a:p>
      </dgm:t>
    </dgm:pt>
    <dgm:pt modelId="{D5471146-A94A-4E91-ACC2-1905D69F9636}">
      <dgm:prSet custT="1"/>
      <dgm:spPr/>
      <dgm:t>
        <a:bodyPr/>
        <a:lstStyle/>
        <a:p>
          <a:pPr marL="0" indent="0">
            <a:buNone/>
          </a:pPr>
          <a:endParaRPr kumimoji="1" lang="ja-JP" altLang="en-US" sz="2000" b="1" noProof="0" dirty="0">
            <a:solidFill>
              <a:schemeClr val="bg1"/>
            </a:solidFill>
            <a:effectLst>
              <a:outerShdw blurRad="38100" dist="38100" dir="2700000" algn="tl">
                <a:srgbClr val="000000">
                  <a:alpha val="43137"/>
                </a:srgbClr>
              </a:outerShdw>
            </a:effectLst>
          </a:endParaRPr>
        </a:p>
      </dgm:t>
    </dgm:pt>
    <dgm:pt modelId="{C33886C4-EC63-4AF8-8AA7-DE90BEB8A3EF}" type="parTrans" cxnId="{5A33666E-B00D-4094-84A4-870E07B5AB6B}">
      <dgm:prSet/>
      <dgm:spPr/>
      <dgm:t>
        <a:bodyPr/>
        <a:lstStyle/>
        <a:p>
          <a:endParaRPr kumimoji="1" lang="ja-JP" altLang="en-US"/>
        </a:p>
      </dgm:t>
    </dgm:pt>
    <dgm:pt modelId="{5F9FF328-CE57-43C1-92CC-1BDA016995F4}" type="sibTrans" cxnId="{5A33666E-B00D-4094-84A4-870E07B5AB6B}">
      <dgm:prSet/>
      <dgm:spPr/>
      <dgm:t>
        <a:bodyPr/>
        <a:lstStyle/>
        <a:p>
          <a:endParaRPr kumimoji="1" lang="ja-JP" altLang="en-US"/>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B7117903-DE7B-4D4A-ABB4-F0F8573BBCBD}" srcId="{1CF44936-7FA2-460B-B6A7-ECEC0BD26FE2}" destId="{4A8640E1-68A5-49FE-B9EA-88EB7E4CE467}" srcOrd="1" destOrd="0" parTransId="{BFA9F179-5B2C-46D5-8BB3-66DB694ADE08}" sibTransId="{282FBF5B-49E1-4E21-8BE0-8C7ED769C946}"/>
    <dgm:cxn modelId="{91CDB103-AFCA-4AE9-AC6C-E4A1BBBBB6BB}" type="presOf" srcId="{41058F2B-8BE4-4681-BB71-6293954AD7D2}" destId="{08FF2A56-0598-4C6A-B47C-D0A6AB934D20}" srcOrd="0" destOrd="0" presId="urn:microsoft.com/office/officeart/2005/8/layout/bList2"/>
    <dgm:cxn modelId="{90B61F08-83E5-4810-A5F8-6EBA5A6FAB3C}" type="presOf" srcId="{6391ADB1-2ACC-40AA-94B2-CFD14C1E8DD9}" destId="{08FF2A56-0598-4C6A-B47C-D0A6AB934D20}" srcOrd="0" destOrd="1" presId="urn:microsoft.com/office/officeart/2005/8/layout/bList2"/>
    <dgm:cxn modelId="{7622CC0A-729A-49E2-BBD7-2ECDD46E6A33}" type="presOf" srcId="{CE17853C-9632-4AA2-ACE8-B7B43DDD6E3E}" destId="{D6BC1BAD-7DDF-4403-B81E-FD79053C8F2D}" srcOrd="0" destOrd="0" presId="urn:microsoft.com/office/officeart/2005/8/layout/bList2"/>
    <dgm:cxn modelId="{5FFAF90B-C53B-4FDE-8C09-AC0B88CD818F}" type="presOf" srcId="{BC2141E9-9F36-4136-93BB-A1370484A4A9}" destId="{E9E90380-3CC7-44F6-9B27-E3D4215E7DA8}" srcOrd="0" destOrd="1" presId="urn:microsoft.com/office/officeart/2005/8/layout/bList2"/>
    <dgm:cxn modelId="{778A640E-361D-4A3D-9D08-65A2D72390FE}" type="presOf" srcId="{ACE493EA-C59B-4D2F-88A1-4B204C27D779}" destId="{08FF2A56-0598-4C6A-B47C-D0A6AB934D20}" srcOrd="0" destOrd="2"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DC54DC1C-C0A5-435D-B264-BDE141D09250}" srcId="{99B4ABF0-DF4B-438F-BC0B-76C82A4B4B93}" destId="{E6EE74FE-4AE2-44CD-9DA9-1BA556D85089}" srcOrd="1" destOrd="0" parTransId="{C288D01A-B8A6-4FD5-8E94-10EAAC4BB15D}" sibTransId="{C5AD1261-51CE-4A14-85C5-EF9C861F6FD9}"/>
    <dgm:cxn modelId="{C0B2AE1D-C8B0-4847-AF8D-3292D89CA216}" type="presOf" srcId="{E6EE74FE-4AE2-44CD-9DA9-1BA556D85089}" destId="{0914C36C-19A1-43B1-AC5D-9E1C04A3F84C}" srcOrd="0" destOrd="1" presId="urn:microsoft.com/office/officeart/2005/8/layout/bList2"/>
    <dgm:cxn modelId="{3EB9081E-D7CF-47E4-B6A1-671991182BF9}" type="presOf" srcId="{43AB29D0-28E6-4820-953F-90B3C5F91267}" destId="{E38010C0-143A-4342-9284-9094DB184D2A}" srcOrd="0" destOrd="1" presId="urn:microsoft.com/office/officeart/2005/8/layout/bList2"/>
    <dgm:cxn modelId="{171B0D21-2221-40BF-A55C-174F9FAA2C4B}" type="presOf" srcId="{8A8F7AA4-A62A-45A6-880B-E967CDBF7B9D}" destId="{3C4CEC30-F62B-4544-A31C-21B6EF1C1467}" srcOrd="0" destOrd="0" presId="urn:microsoft.com/office/officeart/2005/8/layout/bList2"/>
    <dgm:cxn modelId="{2BEAD222-FD31-48F0-A330-8892DEB0C00C}" type="presOf" srcId="{8CDAD1D7-156A-4028-9B10-47DE06C455CF}" destId="{823ACD0C-AC7D-4D53-A676-D00365F0EF8A}" srcOrd="0" destOrd="1"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402EA434-1879-4F2E-839C-B35F523406DA}" srcId="{4451CEC7-E611-4DCC-AFFA-EB72F3246F7B}" destId="{BC2141E9-9F36-4136-93BB-A1370484A4A9}" srcOrd="1" destOrd="0" parTransId="{5F520743-8530-4BA5-A410-EE8B67CEEA72}" sibTransId="{C25EEB6E-20EA-451E-872F-A5F85DFFAAE3}"/>
    <dgm:cxn modelId="{70624D3B-9762-4C5D-9B2E-9CCF7038CCD3}" srcId="{3D7C5944-2EAB-4CD0-96F1-3AF69DACA855}" destId="{8CDAD1D7-156A-4028-9B10-47DE06C455CF}" srcOrd="1" destOrd="0" parTransId="{9A1728C2-6AC5-421A-A1A2-3B1501C52386}" sibTransId="{22AAF6A5-F651-4C2C-8CC7-8B30D5B3BD29}"/>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5A33666E-B00D-4094-84A4-870E07B5AB6B}" srcId="{60C8526D-DDA4-4594-AC2A-777ACAE2A2CC}" destId="{D5471146-A94A-4E91-ACC2-1905D69F9636}" srcOrd="2" destOrd="0" parTransId="{C33886C4-EC63-4AF8-8AA7-DE90BEB8A3EF}" sibTransId="{5F9FF328-CE57-43C1-92CC-1BDA016995F4}"/>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C400A955-D67B-4A75-A3D6-51110C52ECA7}" type="presOf" srcId="{D5471146-A94A-4E91-ACC2-1905D69F9636}" destId="{E38010C0-143A-4342-9284-9094DB184D2A}" srcOrd="0" destOrd="2"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ED8BBF86-0AEB-4EF4-869E-132C682759EB}" type="presOf" srcId="{4A8640E1-68A5-49FE-B9EA-88EB7E4CE467}" destId="{3C4CEC30-F62B-4544-A31C-21B6EF1C1467}" srcOrd="0" destOrd="1"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07DCD39B-0B02-4455-87B8-B854F5C1BD30}" srcId="{45D77F10-4BC7-49E3-B1E7-A0FE9A12B08A}" destId="{ACE493EA-C59B-4D2F-88A1-4B204C27D779}" srcOrd="2" destOrd="0" parTransId="{A35F58BE-8049-4FA9-85DF-35AF898D2C8D}" sibTransId="{B3538CDF-59F2-479A-82EE-D03251406730}"/>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2EF81DA5-1F61-4F82-A8F1-C4034A609B05}" srcId="{45D77F10-4BC7-49E3-B1E7-A0FE9A12B08A}" destId="{6391ADB1-2ACC-40AA-94B2-CFD14C1E8DD9}" srcOrd="1" destOrd="0" parTransId="{6D4CFA49-3ECC-4AF1-BD1D-680114295850}" sibTransId="{439361C2-2651-43C0-BA93-B16AB0533C86}"/>
    <dgm:cxn modelId="{A37DBDA9-3103-4554-96A5-E142AF4ED7A7}" type="presOf" srcId="{B792FA90-9962-41F5-9839-4169E02A36BD}" destId="{E0EE5685-2F0A-4701-AB2B-4A02E1E77CF1}" srcOrd="0" destOrd="1" presId="urn:microsoft.com/office/officeart/2005/8/layout/bList2"/>
    <dgm:cxn modelId="{D4A910AE-6981-48BE-8808-4D5583E44538}" srcId="{60C8526D-DDA4-4594-AC2A-777ACAE2A2CC}" destId="{43AB29D0-28E6-4820-953F-90B3C5F91267}" srcOrd="1" destOrd="0" parTransId="{390D90EC-A050-4A45-9D54-D176C1FE9EC3}" sibTransId="{56E66CFD-1CCE-4622-B7E7-4E30A7043DD2}"/>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629D91D2-4621-4E02-8A31-F4099607C91D}" srcId="{CE17853C-9632-4AA2-ACE8-B7B43DDD6E3E}" destId="{B792FA90-9962-41F5-9839-4169E02A36BD}" srcOrd="1" destOrd="0" parTransId="{DA97BCD2-8F57-4024-A1B2-C96BFAB8A9B5}" sibTransId="{A86FB894-392F-47F8-ABC3-0859C660D7B1}"/>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ja-JP" altLang="en-US" sz="2800" b="1" kern="1200" noProof="0" dirty="0">
              <a:effectLst>
                <a:outerShdw blurRad="38100" dist="38100" dir="2700000" algn="tl">
                  <a:srgbClr val="000000">
                    <a:alpha val="43137"/>
                  </a:srgbClr>
                </a:outerShdw>
              </a:effectLst>
            </a:rPr>
            <a:t>愛の姿</a:t>
          </a:r>
          <a:endParaRPr lang="en" sz="2800" b="1" kern="1200" noProof="0" dirty="0">
            <a:effectLst>
              <a:outerShdw blurRad="38100" dist="38100" dir="2700000" algn="tl">
                <a:srgbClr val="000000">
                  <a:alpha val="43137"/>
                </a:srgbClr>
              </a:outerShdw>
            </a:effectLst>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ja-JP" altLang="en-US" sz="2000" b="1" kern="1200" noProof="0" dirty="0">
              <a:effectLst>
                <a:outerShdw blurRad="38100" dist="38100" dir="2700000" algn="tl">
                  <a:srgbClr val="000000">
                    <a:alpha val="43137"/>
                  </a:srgbClr>
                </a:outerShdw>
              </a:effectLst>
            </a:rPr>
            <a:t>最も　　　　　大いなるもの</a:t>
          </a:r>
          <a:endParaRPr lang="en" sz="2000" b="1" kern="1200" noProof="0" dirty="0">
            <a:effectLst>
              <a:outerShdw blurRad="38100" dist="38100" dir="2700000" algn="tl">
                <a:srgbClr val="000000">
                  <a:alpha val="43137"/>
                </a:srgbClr>
              </a:outerShdw>
            </a:effectLst>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ja-JP" altLang="en-US" sz="2000" b="1" kern="1200" noProof="0" dirty="0">
              <a:effectLst>
                <a:outerShdw blurRad="38100" dist="38100" dir="2700000" algn="tl">
                  <a:srgbClr val="000000">
                    <a:alpha val="43137"/>
                  </a:srgbClr>
                </a:outerShdw>
              </a:effectLst>
            </a:rPr>
            <a:t>愛の本質</a:t>
          </a:r>
          <a:endParaRPr lang="en" sz="2000" b="1" kern="1200" noProof="0" dirty="0">
            <a:effectLst>
              <a:outerShdw blurRad="38100" dist="38100" dir="2700000" algn="tl">
                <a:srgbClr val="000000">
                  <a:alpha val="43137"/>
                </a:srgbClr>
              </a:outerShdw>
            </a:effectLst>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愛の特徴</a:t>
          </a: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ja-JP" altLang="en-US" sz="2000" b="1" kern="1200" noProof="0" dirty="0">
              <a:effectLst>
                <a:outerShdw blurRad="38100" dist="38100" dir="2700000" algn="tl">
                  <a:srgbClr val="000000">
                    <a:alpha val="43137"/>
                  </a:srgbClr>
                </a:outerShdw>
              </a:effectLst>
            </a:rPr>
            <a:t>愛の　働き</a:t>
          </a:r>
          <a:endParaRPr lang="en" sz="2000" b="1" kern="1200" noProof="0" dirty="0">
            <a:effectLst>
              <a:outerShdw blurRad="38100" dist="38100" dir="2700000" algn="tl">
                <a:srgbClr val="000000">
                  <a:alpha val="43137"/>
                </a:srgbClr>
              </a:outerShdw>
            </a:effectLst>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ts val="2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愛が   しないこと</a:t>
          </a: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ts val="2000"/>
            </a:lnSpc>
            <a:spcBef>
              <a:spcPct val="0"/>
            </a:spcBef>
            <a:spcAft>
              <a:spcPct val="35000"/>
            </a:spcAft>
            <a:buNone/>
          </a:pPr>
          <a:r>
            <a:rPr lang="ja-JP" altLang="en-US" sz="2000" b="1" kern="1200" noProof="0" dirty="0">
              <a:effectLst>
                <a:outerShdw blurRad="38100" dist="38100" dir="2700000" algn="tl">
                  <a:srgbClr val="000000">
                    <a:alpha val="43137"/>
                  </a:srgbClr>
                </a:outerShdw>
              </a:effectLst>
            </a:rPr>
            <a:t>イエスの　　姿</a:t>
          </a:r>
          <a:endParaRPr lang="en" sz="2000" b="1" kern="1200" noProof="0" dirty="0">
            <a:effectLst>
              <a:outerShdw blurRad="38100" dist="38100" dir="2700000" algn="tl">
                <a:srgbClr val="000000">
                  <a:alpha val="43137"/>
                </a:srgbClr>
              </a:outerShdw>
            </a:effectLst>
          </a:endParaRP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不屈の愛</a:t>
          </a: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ts val="2400"/>
            </a:lnSpc>
            <a:spcBef>
              <a:spcPct val="0"/>
            </a:spcBef>
            <a:spcAft>
              <a:spcPct val="35000"/>
            </a:spcAft>
            <a:buNone/>
          </a:pPr>
          <a:r>
            <a:rPr lang="ja-JP" altLang="en-US" sz="2000" b="1" kern="1200" noProof="0" dirty="0">
              <a:effectLst>
                <a:outerShdw blurRad="38100" dist="38100" dir="2700000" algn="tl">
                  <a:srgbClr val="000000">
                    <a:alpha val="43137"/>
                  </a:srgbClr>
                </a:outerShdw>
              </a:effectLst>
            </a:rPr>
            <a:t>信仰　　希望　　愛</a:t>
          </a:r>
          <a:endParaRPr lang="en" sz="2000" b="1" kern="1200" noProof="0" dirty="0">
            <a:effectLst>
              <a:outerShdw blurRad="38100" dist="38100" dir="2700000" algn="tl">
                <a:srgbClr val="000000">
                  <a:alpha val="43137"/>
                </a:srgbClr>
              </a:outerShdw>
            </a:effectLst>
          </a:endParaRP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29648"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ts val="2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寛容</a:t>
          </a:r>
        </a:p>
      </dsp:txBody>
      <dsp:txXfrm>
        <a:off x="29648" y="26176"/>
        <a:ext cx="1699109" cy="705998"/>
      </dsp:txXfrm>
    </dsp:sp>
    <dsp:sp modelId="{8C29971D-543E-4912-A7BA-D1B1CABD0639}">
      <dsp:nvSpPr>
        <dsp:cNvPr id="0" name=""/>
        <dsp:cNvSpPr/>
      </dsp:nvSpPr>
      <dsp:spPr>
        <a:xfrm>
          <a:off x="1675807"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t" anchorCtr="0">
          <a:noAutofit/>
        </a:bodyPr>
        <a:lstStyle/>
        <a:p>
          <a:pPr marL="0" lvl="0" indent="0" algn="ctr" defTabSz="800100">
            <a:lnSpc>
              <a:spcPts val="19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latin typeface="+mn-ea"/>
              <a:ea typeface="+mn-ea"/>
            </a:rPr>
            <a:t>マクロテュメロー：　　気丈であること、耐え　抜くこと、忍耐強いこと</a:t>
          </a:r>
        </a:p>
      </dsp:txBody>
      <dsp:txXfrm>
        <a:off x="2053204" y="1778"/>
        <a:ext cx="2701206" cy="754793"/>
      </dsp:txXfrm>
    </dsp:sp>
    <dsp:sp modelId="{40D4F7D0-54A8-4D14-B103-0CC97A2734FD}">
      <dsp:nvSpPr>
        <dsp:cNvPr id="0" name=""/>
        <dsp:cNvSpPr/>
      </dsp:nvSpPr>
      <dsp:spPr>
        <a:xfrm>
          <a:off x="4926714"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忍耐強くあり、他人の　過ちを寛容に受け止める</a:t>
          </a:r>
        </a:p>
      </dsp:txBody>
      <dsp:txXfrm>
        <a:off x="5304111" y="1778"/>
        <a:ext cx="2538846" cy="754793"/>
      </dsp:txXfrm>
    </dsp:sp>
    <dsp:sp modelId="{CE618F44-90D5-4D44-B8D1-DD7F6598D4AB}">
      <dsp:nvSpPr>
        <dsp:cNvPr id="0" name=""/>
        <dsp:cNvSpPr/>
      </dsp:nvSpPr>
      <dsp:spPr>
        <a:xfrm>
          <a:off x="29648"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ts val="2000"/>
            </a:lnSpc>
            <a:spcBef>
              <a:spcPct val="0"/>
            </a:spcBef>
            <a:spcAft>
              <a:spcPct val="35000"/>
            </a:spcAft>
            <a:buNone/>
          </a:pPr>
          <a:r>
            <a:rPr kumimoji="1" lang="ja-JP" altLang="en-US" sz="2000" b="1" kern="1200" noProof="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情け深い</a:t>
          </a:r>
        </a:p>
      </dsp:txBody>
      <dsp:txXfrm>
        <a:off x="29648" y="879809"/>
        <a:ext cx="1698050" cy="705998"/>
      </dsp:txXfrm>
    </dsp:sp>
    <dsp:sp modelId="{CF70225C-C39F-493D-AA11-8279CBEBBE30}">
      <dsp:nvSpPr>
        <dsp:cNvPr id="0" name=""/>
        <dsp:cNvSpPr/>
      </dsp:nvSpPr>
      <dsp:spPr>
        <a:xfrm>
          <a:off x="1690378" y="831966"/>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rPr>
            <a:t>クレーステウオマイ：　慈愛をもって振る舞う</a:t>
          </a:r>
        </a:p>
      </dsp:txBody>
      <dsp:txXfrm>
        <a:off x="2067775" y="831966"/>
        <a:ext cx="2701206" cy="754793"/>
      </dsp:txXfrm>
    </dsp:sp>
    <dsp:sp modelId="{4F61D132-B696-4905-ACD5-7C3C0A645750}">
      <dsp:nvSpPr>
        <dsp:cNvPr id="0" name=""/>
        <dsp:cNvSpPr/>
      </dsp:nvSpPr>
      <dsp:spPr>
        <a:xfrm>
          <a:off x="4925655"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それは慈悲深く、　　　思いやりに満ちている</a:t>
          </a:r>
        </a:p>
      </dsp:txBody>
      <dsp:txXfrm>
        <a:off x="5303052" y="855411"/>
        <a:ext cx="2538846" cy="754793"/>
      </dsp:txXfrm>
    </dsp:sp>
    <dsp:sp modelId="{577B7115-C479-48EC-AEEC-9F7D76FF946F}">
      <dsp:nvSpPr>
        <dsp:cNvPr id="0" name=""/>
        <dsp:cNvSpPr/>
      </dsp:nvSpPr>
      <dsp:spPr>
        <a:xfrm>
          <a:off x="29648"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真実を喜ぶ</a:t>
          </a:r>
        </a:p>
      </dsp:txBody>
      <dsp:txXfrm>
        <a:off x="29648" y="1733442"/>
        <a:ext cx="1698050" cy="705998"/>
      </dsp:txXfrm>
    </dsp:sp>
    <dsp:sp modelId="{12A85315-B00F-4F23-AAFB-944E556D9577}">
      <dsp:nvSpPr>
        <dsp:cNvPr id="0" name=""/>
        <dsp:cNvSpPr/>
      </dsp:nvSpPr>
      <dsp:spPr>
        <a:xfrm>
          <a:off x="1674748"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rPr>
            <a:t>スンカイロー：　　　　同情を表す、祝う</a:t>
          </a:r>
        </a:p>
      </dsp:txBody>
      <dsp:txXfrm>
        <a:off x="2052145" y="1709044"/>
        <a:ext cx="2701206" cy="754793"/>
      </dsp:txXfrm>
    </dsp:sp>
    <dsp:sp modelId="{1C6C8F5A-EECC-4EB0-9B65-C94660664C60}">
      <dsp:nvSpPr>
        <dsp:cNvPr id="0" name=""/>
        <dsp:cNvSpPr/>
      </dsp:nvSpPr>
      <dsp:spPr>
        <a:xfrm>
          <a:off x="4925655"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真理を支持する人々と　共に喜びを分かち合う</a:t>
          </a:r>
        </a:p>
      </dsp:txBody>
      <dsp:txXfrm>
        <a:off x="5303052" y="1709044"/>
        <a:ext cx="2538846" cy="754793"/>
      </dsp:txXfrm>
    </dsp:sp>
    <dsp:sp modelId="{5B7E96BD-0530-4BE2-934E-B0DCA36939DC}">
      <dsp:nvSpPr>
        <dsp:cNvPr id="0" name=""/>
        <dsp:cNvSpPr/>
      </dsp:nvSpPr>
      <dsp:spPr>
        <a:xfrm>
          <a:off x="29648"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すべてを忍ぶ</a:t>
          </a:r>
        </a:p>
      </dsp:txBody>
      <dsp:txXfrm>
        <a:off x="29648" y="2587075"/>
        <a:ext cx="1699109" cy="705998"/>
      </dsp:txXfrm>
    </dsp:sp>
    <dsp:sp modelId="{D4E6123E-56D7-4F45-B6D6-A46179382FF4}">
      <dsp:nvSpPr>
        <dsp:cNvPr id="0" name=""/>
        <dsp:cNvSpPr/>
      </dsp:nvSpPr>
      <dsp:spPr>
        <a:xfrm>
          <a:off x="1675807"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rPr>
            <a:t>ステゴ</a:t>
          </a:r>
          <a:r>
            <a:rPr kumimoji="1" lang="en-US" altLang="ja-JP" sz="1800" b="0" i="1" kern="1200" noProof="0" dirty="0">
              <a:effectLst>
                <a:outerShdw blurRad="38100" dist="38100" dir="2700000" algn="tl">
                  <a:srgbClr val="000000">
                    <a:alpha val="43137"/>
                  </a:srgbClr>
                </a:outerShdw>
              </a:effectLst>
            </a:rPr>
            <a:t>―</a:t>
          </a:r>
          <a:r>
            <a:rPr kumimoji="1" lang="ja-JP" altLang="en-US" sz="1800" b="0" i="1" kern="1200" noProof="0" dirty="0">
              <a:effectLst>
                <a:outerShdw blurRad="38100" dist="38100" dir="2700000" algn="tl">
                  <a:srgbClr val="000000">
                    <a:alpha val="43137"/>
                  </a:srgbClr>
                </a:outerShdw>
              </a:effectLst>
            </a:rPr>
            <a:t>：沈黙をもって覆う（辛抱強く耐える）</a:t>
          </a:r>
        </a:p>
      </dsp:txBody>
      <dsp:txXfrm>
        <a:off x="2053204" y="2562677"/>
        <a:ext cx="2701206" cy="754793"/>
      </dsp:txXfrm>
    </dsp:sp>
    <dsp:sp modelId="{987A0890-83AD-43B8-B836-D8C528702A1E}">
      <dsp:nvSpPr>
        <dsp:cNvPr id="0" name=""/>
        <dsp:cNvSpPr/>
      </dsp:nvSpPr>
      <dsp:spPr>
        <a:xfrm>
          <a:off x="4926714"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ts val="1800"/>
            </a:lnSpc>
            <a:spcBef>
              <a:spcPct val="0"/>
            </a:spcBef>
            <a:spcAft>
              <a:spcPct val="35000"/>
            </a:spcAft>
            <a:buNone/>
          </a:pPr>
          <a:r>
            <a:rPr kumimoji="1" lang="ja-JP" altLang="en-US" sz="1600" b="1" kern="1200" noProof="0" dirty="0"/>
            <a:t>他人の欠点を隠し、黙って見過ごし、それを　　　　明かさないようにする</a:t>
          </a:r>
        </a:p>
      </dsp:txBody>
      <dsp:txXfrm>
        <a:off x="5304111" y="2562677"/>
        <a:ext cx="2538846" cy="754793"/>
      </dsp:txXfrm>
    </dsp:sp>
    <dsp:sp modelId="{CACD0D1C-06CB-470E-B72E-1B1598A6EBEB}">
      <dsp:nvSpPr>
        <dsp:cNvPr id="0" name=""/>
        <dsp:cNvSpPr/>
      </dsp:nvSpPr>
      <dsp:spPr>
        <a:xfrm>
          <a:off x="29648"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ts val="20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すべてを信じる</a:t>
          </a:r>
        </a:p>
      </dsp:txBody>
      <dsp:txXfrm>
        <a:off x="29648" y="3440708"/>
        <a:ext cx="1698050" cy="705998"/>
      </dsp:txXfrm>
    </dsp:sp>
    <dsp:sp modelId="{CD7774EB-2397-4ADA-BB9F-546C9CDDE317}">
      <dsp:nvSpPr>
        <dsp:cNvPr id="0" name=""/>
        <dsp:cNvSpPr/>
      </dsp:nvSpPr>
      <dsp:spPr>
        <a:xfrm>
          <a:off x="1674748"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rPr>
            <a:t>ピステウオー：信仰を　持つ、信じる、信頼する</a:t>
          </a:r>
        </a:p>
      </dsp:txBody>
      <dsp:txXfrm>
        <a:off x="2052145" y="3416310"/>
        <a:ext cx="2701206" cy="754793"/>
      </dsp:txXfrm>
    </dsp:sp>
    <dsp:sp modelId="{948DC63E-7FB3-42B5-BBDD-CC4EF01D148F}">
      <dsp:nvSpPr>
        <dsp:cNvPr id="0" name=""/>
        <dsp:cNvSpPr/>
      </dsp:nvSpPr>
      <dsp:spPr>
        <a:xfrm>
          <a:off x="4925655"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2000"/>
            </a:lnSpc>
            <a:spcBef>
              <a:spcPct val="0"/>
            </a:spcBef>
            <a:spcAft>
              <a:spcPct val="35000"/>
            </a:spcAft>
            <a:buNone/>
          </a:pPr>
          <a:r>
            <a:rPr kumimoji="1" lang="ja-JP" altLang="en-US" sz="1800" b="1" kern="1200" noProof="0" dirty="0"/>
            <a:t>非難するのではなく、　むしろ疑わしきは罰せずの原則を適用する</a:t>
          </a:r>
        </a:p>
      </dsp:txBody>
      <dsp:txXfrm>
        <a:off x="5303052" y="3416310"/>
        <a:ext cx="2538846" cy="754793"/>
      </dsp:txXfrm>
    </dsp:sp>
    <dsp:sp modelId="{0040C63A-60F4-43D7-A229-942C006E3C53}">
      <dsp:nvSpPr>
        <dsp:cNvPr id="0" name=""/>
        <dsp:cNvSpPr/>
      </dsp:nvSpPr>
      <dsp:spPr>
        <a:xfrm>
          <a:off x="29648"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ts val="20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すべてを望む</a:t>
          </a:r>
        </a:p>
      </dsp:txBody>
      <dsp:txXfrm>
        <a:off x="29648" y="4294341"/>
        <a:ext cx="1698050" cy="705998"/>
      </dsp:txXfrm>
    </dsp:sp>
    <dsp:sp modelId="{EB7CA949-9935-4BBA-AB94-40DC6254DDA3}">
      <dsp:nvSpPr>
        <dsp:cNvPr id="0" name=""/>
        <dsp:cNvSpPr/>
      </dsp:nvSpPr>
      <dsp:spPr>
        <a:xfrm>
          <a:off x="1674748"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rPr>
            <a:t>エルピゾー：待つこと、あるいは信頼すること</a:t>
          </a:r>
        </a:p>
      </dsp:txBody>
      <dsp:txXfrm>
        <a:off x="2052145" y="4269943"/>
        <a:ext cx="2701206" cy="754793"/>
      </dsp:txXfrm>
    </dsp:sp>
    <dsp:sp modelId="{8E89ACE2-AB0D-45AB-860A-047197BCC5B4}">
      <dsp:nvSpPr>
        <dsp:cNvPr id="0" name=""/>
        <dsp:cNvSpPr/>
      </dsp:nvSpPr>
      <dsp:spPr>
        <a:xfrm>
          <a:off x="4925655" y="4269943"/>
          <a:ext cx="3529935"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常に何か良いことが起こることを期待しましょう</a:t>
          </a:r>
        </a:p>
      </dsp:txBody>
      <dsp:txXfrm>
        <a:off x="5303052" y="4269943"/>
        <a:ext cx="2775142" cy="754793"/>
      </dsp:txXfrm>
    </dsp:sp>
    <dsp:sp modelId="{8D19A2EB-87AD-4905-8C07-DB6AC5196851}">
      <dsp:nvSpPr>
        <dsp:cNvPr id="0" name=""/>
        <dsp:cNvSpPr/>
      </dsp:nvSpPr>
      <dsp:spPr>
        <a:xfrm>
          <a:off x="29648"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solidFill>
                <a:prstClr val="white"/>
              </a:solidFill>
              <a:effectLst>
                <a:outerShdw blurRad="38100" dist="38100" dir="2700000" algn="tl">
                  <a:srgbClr val="000000">
                    <a:alpha val="43137"/>
                  </a:srgbClr>
                </a:outerShdw>
              </a:effectLst>
              <a:latin typeface="Aptos" panose="02110004020202020204"/>
              <a:ea typeface="游ゴシック" panose="020B0400000000000000" pitchFamily="50" charset="-128"/>
              <a:cs typeface="+mn-cs"/>
            </a:rPr>
            <a:t>すべてを耐える</a:t>
          </a:r>
        </a:p>
      </dsp:txBody>
      <dsp:txXfrm>
        <a:off x="29648" y="5147974"/>
        <a:ext cx="1699109" cy="705998"/>
      </dsp:txXfrm>
    </dsp:sp>
    <dsp:sp modelId="{FC3381FE-D14C-460A-9EB9-2E1A1F4CC382}">
      <dsp:nvSpPr>
        <dsp:cNvPr id="0" name=""/>
        <dsp:cNvSpPr/>
      </dsp:nvSpPr>
      <dsp:spPr>
        <a:xfrm>
          <a:off x="1675807"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2000"/>
            </a:lnSpc>
            <a:spcBef>
              <a:spcPct val="0"/>
            </a:spcBef>
            <a:spcAft>
              <a:spcPct val="35000"/>
            </a:spcAft>
            <a:buNone/>
          </a:pPr>
          <a:r>
            <a:rPr kumimoji="1" lang="ja-JP" altLang="en-US" sz="1800" b="0" i="1" kern="1200" noProof="0" dirty="0">
              <a:effectLst>
                <a:outerShdw blurRad="38100" dist="38100" dir="2700000" algn="tl">
                  <a:srgbClr val="000000">
                    <a:alpha val="43137"/>
                  </a:srgbClr>
                </a:outerShdw>
              </a:effectLst>
            </a:rPr>
            <a:t>ヒュポメノー：抵抗する、耐える、不屈の精神を　持つ、粘り強く続ける</a:t>
          </a:r>
        </a:p>
      </dsp:txBody>
      <dsp:txXfrm>
        <a:off x="2053204" y="5123577"/>
        <a:ext cx="2701206" cy="754793"/>
      </dsp:txXfrm>
    </dsp:sp>
    <dsp:sp modelId="{D4BDF29F-355C-45B0-ADBA-AA4C80FB3C20}">
      <dsp:nvSpPr>
        <dsp:cNvPr id="0" name=""/>
        <dsp:cNvSpPr/>
      </dsp:nvSpPr>
      <dsp:spPr>
        <a:xfrm>
          <a:off x="4926714"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苦難、試練、迫害に耐え抜く</a:t>
          </a:r>
        </a:p>
      </dsp:txBody>
      <dsp:txXfrm>
        <a:off x="5304111"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kumimoji="1" lang="ja-JP" altLang="en-US" sz="1900" b="1" kern="1200" noProof="0" dirty="0">
              <a:effectLst>
                <a:outerShdw blurRad="38100" dist="38100" dir="2700000" algn="tl">
                  <a:srgbClr val="000000">
                    <a:alpha val="43137"/>
                  </a:srgbClr>
                </a:outerShdw>
              </a:effectLst>
            </a:rPr>
            <a:t>ねたまない</a:t>
          </a:r>
          <a:endParaRPr lang="en" sz="1900" b="1" kern="1200" noProof="0" dirty="0">
            <a:effectLst>
              <a:outerShdw blurRad="38100" dist="38100" dir="2700000" algn="tl">
                <a:srgbClr val="000000">
                  <a:alpha val="43137"/>
                </a:srgbClr>
              </a:outerShdw>
            </a:effectLst>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ゼロオー</a:t>
          </a:r>
          <a:r>
            <a:rPr lang="en" sz="1800" b="1" kern="1200" noProof="0" dirty="0"/>
            <a:t>: </a:t>
          </a:r>
          <a:r>
            <a:rPr kumimoji="1" lang="ja-JP" altLang="en-US" sz="1800" b="1" kern="1200" noProof="0" dirty="0"/>
            <a:t>熱心に求める、熱望、羨む、妬む</a:t>
          </a:r>
          <a:endParaRPr lang="en" sz="1800" b="1" kern="1200" noProof="0" dirty="0"/>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他の才能や美徳を持つ人々を羨ましく思うことはない</a:t>
          </a: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ts val="19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自慢しない</a:t>
          </a:r>
          <a:endParaRPr lang="en" sz="1800" b="1" kern="1200" noProof="0" dirty="0">
            <a:effectLst>
              <a:outerShdw blurRad="38100" dist="38100" dir="2700000" algn="tl">
                <a:srgbClr val="000000">
                  <a:alpha val="43137"/>
                </a:srgbClr>
              </a:outerShdw>
            </a:effectLst>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ペルペレウオマイ</a:t>
          </a:r>
          <a:r>
            <a:rPr lang="en" sz="1800" b="0" i="1" kern="1200" noProof="0" dirty="0">
              <a:effectLst>
                <a:outerShdw blurRad="38100" dist="38100" dir="2700000" algn="tl">
                  <a:srgbClr val="000000">
                    <a:alpha val="43137"/>
                  </a:srgbClr>
                </a:outerShdw>
              </a:effectLst>
            </a:rPr>
            <a:t> </a:t>
          </a:r>
          <a:r>
            <a:rPr lang="en" sz="1800" b="1" kern="1200" noProof="0" dirty="0"/>
            <a:t>: </a:t>
          </a:r>
          <a:r>
            <a:rPr kumimoji="1" lang="ja-JP" altLang="en-US" sz="1800" b="1" kern="1200" noProof="0" dirty="0"/>
            <a:t>自慢　する、鼻にかける</a:t>
          </a:r>
          <a:endParaRPr lang="en" sz="1800" b="1" kern="1200" noProof="0" dirty="0"/>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他人から褒められることを望んでいない</a:t>
          </a: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高ぶらない</a:t>
          </a:r>
          <a:endParaRPr lang="en" sz="1800" b="1" kern="1200" noProof="0" dirty="0">
            <a:effectLst>
              <a:outerShdw blurRad="38100" dist="38100" dir="2700000" algn="tl">
                <a:srgbClr val="000000">
                  <a:alpha val="43137"/>
                </a:srgbClr>
              </a:outerShdw>
            </a:effectLst>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フュシオオー</a:t>
          </a:r>
          <a:r>
            <a:rPr lang="en" sz="1800" b="0" i="1" kern="1200" noProof="0" dirty="0">
              <a:effectLst>
                <a:outerShdw blurRad="38100" dist="38100" dir="2700000" algn="tl">
                  <a:srgbClr val="000000">
                    <a:alpha val="43137"/>
                  </a:srgbClr>
                </a:outerShdw>
              </a:effectLst>
            </a:rPr>
            <a:t>ō</a:t>
          </a:r>
          <a:r>
            <a:rPr lang="en" sz="1800" b="1" kern="1200" noProof="0" dirty="0"/>
            <a:t>: </a:t>
          </a:r>
          <a:r>
            <a:rPr kumimoji="1" lang="ja-JP" altLang="en-US" sz="1800" b="1" kern="1200" noProof="0" dirty="0"/>
            <a:t>膨れ上がる、傲慢になる</a:t>
          </a:r>
          <a:endParaRPr lang="en" sz="1800" b="1" kern="1200" noProof="0" dirty="0"/>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noProof="0" dirty="0"/>
            <a:t>自分を過大評価していない</a:t>
          </a: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1" kern="1200" noProof="0" dirty="0">
              <a:effectLst>
                <a:outerShdw blurRad="38100" dist="38100" dir="2700000" algn="tl">
                  <a:srgbClr val="000000">
                    <a:alpha val="43137"/>
                  </a:srgbClr>
                </a:outerShdw>
              </a:effectLst>
            </a:rPr>
            <a:t>無作法をしない</a:t>
          </a:r>
          <a:endParaRPr lang="en" sz="1800" b="1" kern="1200" noProof="0" dirty="0">
            <a:effectLst>
              <a:outerShdw blurRad="38100" dist="38100" dir="2700000" algn="tl">
                <a:srgbClr val="000000">
                  <a:alpha val="43137"/>
                </a:srgbClr>
              </a:outerShdw>
            </a:effectLst>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アスケーモネオー</a:t>
          </a:r>
          <a:r>
            <a:rPr lang="en" sz="1800" b="1" kern="1200" noProof="0" dirty="0"/>
            <a:t>: </a:t>
          </a:r>
          <a:r>
            <a:rPr lang="ja-JP" altLang="en-US" sz="1800" b="1" kern="1200" noProof="0" dirty="0"/>
            <a:t>　　　</a:t>
          </a:r>
          <a:r>
            <a:rPr kumimoji="1" lang="ja-JP" altLang="en-US" sz="1800" b="1" kern="1200" noProof="0" dirty="0"/>
            <a:t>不適切な行動をとる</a:t>
          </a:r>
          <a:endParaRPr lang="en" sz="1800" b="1" kern="1200" noProof="0" dirty="0"/>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社会的・道徳的な規範に  反するものではない</a:t>
          </a: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自分の利益を　求めない</a:t>
          </a:r>
          <a:endParaRPr lang="en" sz="1800" b="1" kern="1200" noProof="0" dirty="0">
            <a:effectLst>
              <a:outerShdw blurRad="38100" dist="38100" dir="2700000" algn="tl">
                <a:srgbClr val="000000">
                  <a:alpha val="43137"/>
                </a:srgbClr>
              </a:outerShdw>
            </a:effectLst>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ゼーテオー</a:t>
          </a:r>
          <a:r>
            <a:rPr lang="en" sz="1800" b="1" kern="1200" noProof="0" dirty="0"/>
            <a:t>:</a:t>
          </a:r>
          <a:r>
            <a:rPr lang="ja-JP" altLang="en-US" sz="1800" b="1" kern="1200" noProof="0" dirty="0"/>
            <a:t>探し求める、　調査する</a:t>
          </a:r>
          <a:endParaRPr kumimoji="1" lang="ja-JP" altLang="en-US" sz="1800" b="1" kern="1200" noProof="0" dirty="0"/>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他者のためを思って、自らの権利を放棄する</a:t>
          </a: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kumimoji="1" lang="ja-JP" altLang="en-US" sz="2000" b="1" kern="1200" noProof="0" dirty="0">
              <a:effectLst>
                <a:outerShdw blurRad="38100" dist="38100" dir="2700000" algn="tl">
                  <a:srgbClr val="000000">
                    <a:alpha val="43137"/>
                  </a:srgbClr>
                </a:outerShdw>
              </a:effectLst>
            </a:rPr>
            <a:t>いらだたない</a:t>
          </a:r>
          <a:endParaRPr lang="en" sz="2000" b="1" kern="1200" noProof="0" dirty="0">
            <a:effectLst>
              <a:outerShdw blurRad="38100" dist="38100" dir="2700000" algn="tl">
                <a:srgbClr val="000000">
                  <a:alpha val="43137"/>
                </a:srgbClr>
              </a:outerShdw>
            </a:effectLst>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16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パロクシュノー</a:t>
          </a:r>
          <a:r>
            <a:rPr lang="en" sz="1800" b="0" i="1" kern="1200" noProof="0" dirty="0">
              <a:effectLst>
                <a:outerShdw blurRad="38100" dist="38100" dir="2700000" algn="tl">
                  <a:srgbClr val="000000">
                    <a:alpha val="43137"/>
                  </a:srgbClr>
                </a:outerShdw>
              </a:effectLst>
            </a:rPr>
            <a:t> </a:t>
          </a:r>
          <a:r>
            <a:rPr lang="en" sz="1800" b="1" kern="1200" noProof="0" dirty="0"/>
            <a:t>: </a:t>
          </a:r>
          <a:r>
            <a:rPr kumimoji="1" lang="ja-JP" altLang="en-US" sz="1400" b="1" kern="1200" noProof="0" dirty="0"/>
            <a:t>（何かを）研ぎ澄まして、苛立たせたり、煽ったり、怒らせたりすること</a:t>
          </a: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短気でもなければ、過度に神経質でもない</a:t>
          </a: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恨みを　　　　いだかない</a:t>
          </a: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ロギゾマイ</a:t>
          </a:r>
          <a:r>
            <a:rPr lang="en" sz="1800" b="1" kern="1200" noProof="0" dirty="0"/>
            <a:t>: </a:t>
          </a:r>
          <a:r>
            <a:rPr kumimoji="1" lang="ja-JP" altLang="en-US" sz="1600" b="1" kern="1200" noProof="0" dirty="0"/>
            <a:t>記帳する、　　みなす、深く考える</a:t>
          </a: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受けた侮辱を許し、　　見過ごしてくれる</a:t>
          </a: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不義を喜ばない</a:t>
          </a: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ts val="2000"/>
            </a:lnSpc>
            <a:spcBef>
              <a:spcPct val="0"/>
            </a:spcBef>
            <a:spcAft>
              <a:spcPct val="35000"/>
            </a:spcAft>
            <a:buNone/>
          </a:pPr>
          <a:r>
            <a:rPr lang="ja-JP" altLang="en-US" sz="1800" b="0" i="1" kern="1200" noProof="0" dirty="0">
              <a:effectLst>
                <a:outerShdw blurRad="38100" dist="38100" dir="2700000" algn="tl">
                  <a:srgbClr val="000000">
                    <a:alpha val="43137"/>
                  </a:srgbClr>
                </a:outerShdw>
              </a:effectLst>
            </a:rPr>
            <a:t>カイロー</a:t>
          </a:r>
          <a:r>
            <a:rPr lang="en" sz="1800" b="1" kern="1200" noProof="0" dirty="0"/>
            <a:t>: </a:t>
          </a:r>
          <a:r>
            <a:rPr kumimoji="1" lang="ja-JP" altLang="en-US" sz="1800" b="1" kern="1200" noProof="0" dirty="0"/>
            <a:t>喜ぶ、楽しむ、歓迎する</a:t>
          </a: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kumimoji="1" lang="ja-JP" altLang="en-US" sz="1800" b="1" kern="1200" noProof="0" dirty="0"/>
            <a:t>過ちを喜ぶのではなく、それを正そうとする</a:t>
          </a: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kumimoji="1" lang="ja-JP" altLang="en-US" sz="1900" b="1" kern="1200" noProof="0" dirty="0">
              <a:latin typeface="+mn-ea"/>
              <a:ea typeface="+mn-ea"/>
            </a:rPr>
            <a:t>彼は殴打や侮辱、軽蔑に耐え抜いた </a:t>
          </a:r>
          <a:endParaRPr lang="en" sz="1900" b="1" kern="1200" noProof="0" dirty="0">
            <a:latin typeface="+mn-ea"/>
            <a:ea typeface="+mn-ea"/>
          </a:endParaRPr>
        </a:p>
        <a:p>
          <a:pPr marL="0" lvl="1" indent="0" algn="l" defTabSz="844550">
            <a:lnSpc>
              <a:spcPct val="90000"/>
            </a:lnSpc>
            <a:spcBef>
              <a:spcPct val="0"/>
            </a:spcBef>
            <a:spcAft>
              <a:spcPct val="15000"/>
            </a:spcAft>
            <a:buNone/>
          </a:pPr>
          <a:r>
            <a:rPr kumimoji="1" lang="ja-JP" altLang="en-US" sz="1900" b="1" kern="1200" noProof="0" dirty="0">
              <a:latin typeface="+mn-ea"/>
              <a:ea typeface="+mn-ea"/>
            </a:rPr>
            <a:t>（マタ</a:t>
          </a:r>
          <a:r>
            <a:rPr kumimoji="1" lang="en-US" altLang="ja-JP" sz="1900" b="1" kern="1200" noProof="0" dirty="0">
              <a:latin typeface="+mn-ea"/>
              <a:ea typeface="+mn-ea"/>
            </a:rPr>
            <a:t>27:27-31</a:t>
          </a:r>
          <a:r>
            <a:rPr kumimoji="1" lang="ja-JP" altLang="en-US" sz="1900" b="1" kern="1200" noProof="0" dirty="0">
              <a:latin typeface="+mn-ea"/>
              <a:ea typeface="+mn-ea"/>
            </a:rPr>
            <a:t>）</a:t>
          </a: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kumimoji="1" lang="ja-JP" altLang="en-US" sz="1900" b="1" kern="1200" noProof="0" dirty="0">
              <a:effectLst>
                <a:outerShdw blurRad="38100" dist="38100" dir="2700000" algn="tl">
                  <a:srgbClr val="000000">
                    <a:alpha val="43137"/>
                  </a:srgbClr>
                </a:outerShdw>
              </a:effectLst>
            </a:rPr>
            <a:t>彼は辛抱強く耐えている</a:t>
          </a: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kumimoji="1" lang="ja-JP" altLang="en-US" sz="1900" b="1" kern="1200" noProof="0" dirty="0"/>
            <a:t>彼は苦しんでいる人なら誰であれ　気にかけていた</a:t>
          </a:r>
          <a:endParaRPr lang="en" sz="1900" b="1" kern="1200" noProof="0" dirty="0"/>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kumimoji="1" lang="ja-JP" altLang="en-US" sz="1900" b="1" kern="1200" noProof="0" dirty="0">
              <a:effectLst>
                <a:outerShdw blurRad="38100" dist="38100" dir="2700000" algn="tl">
                  <a:srgbClr val="000000">
                    <a:alpha val="43137"/>
                  </a:srgbClr>
                </a:outerShdw>
              </a:effectLst>
            </a:rPr>
            <a:t>彼は親切だ</a:t>
          </a: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kumimoji="1" lang="ja-JP" altLang="en-US" sz="1900" b="1" kern="1200" noProof="0" dirty="0"/>
            <a:t>彼は明快かつ確固たる信念をもって真理を説いた</a:t>
          </a:r>
          <a:endParaRPr lang="en" sz="1900" b="1" kern="1200" noProof="0" dirty="0"/>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72390" tIns="0" rIns="24130" bIns="0" numCol="1" spcCol="1270" anchor="ctr" anchorCtr="0">
          <a:noAutofit/>
        </a:bodyPr>
        <a:lstStyle/>
        <a:p>
          <a:pPr marL="0" lvl="0" indent="0" algn="l" defTabSz="844550">
            <a:lnSpc>
              <a:spcPct val="90000"/>
            </a:lnSpc>
            <a:spcBef>
              <a:spcPct val="0"/>
            </a:spcBef>
            <a:spcAft>
              <a:spcPct val="35000"/>
            </a:spcAft>
            <a:buNone/>
          </a:pPr>
          <a:r>
            <a:rPr kumimoji="1" lang="ja-JP" altLang="en-US" sz="1900" b="1" kern="1200" noProof="0" dirty="0">
              <a:effectLst>
                <a:outerShdw blurRad="38100" dist="38100" dir="2700000" algn="tl">
                  <a:srgbClr val="000000">
                    <a:alpha val="43137"/>
                  </a:srgbClr>
                </a:outerShdw>
              </a:effectLst>
            </a:rPr>
            <a:t>彼は真理を　喜びとする</a:t>
          </a: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kumimoji="1" lang="ja-JP" altLang="en-US" sz="1900" b="1" kern="1200" noProof="0" dirty="0">
              <a:latin typeface="+mn-ea"/>
              <a:ea typeface="+mn-ea"/>
            </a:rPr>
            <a:t>彼は罪を犯した女を裁くことなく、彼女を赦した                    （ヨハ </a:t>
          </a:r>
          <a:r>
            <a:rPr kumimoji="1" lang="en-US" altLang="ja-JP" sz="1900" b="1" kern="1200" noProof="0" dirty="0">
              <a:latin typeface="+mn-ea"/>
              <a:ea typeface="+mn-ea"/>
            </a:rPr>
            <a:t>8:10-11</a:t>
          </a:r>
          <a:r>
            <a:rPr kumimoji="1" lang="ja-JP" altLang="en-US" sz="1900" b="1" kern="1200" noProof="0" dirty="0">
              <a:latin typeface="+mn-ea"/>
              <a:ea typeface="+mn-ea"/>
            </a:rPr>
            <a:t>）</a:t>
          </a:r>
          <a:endParaRPr lang="en" sz="1900" b="1" kern="1200" noProof="0" dirty="0">
            <a:latin typeface="+mn-ea"/>
            <a:ea typeface="+mn-ea"/>
          </a:endParaRPr>
        </a:p>
        <a:p>
          <a:pPr marL="0" lvl="1" indent="0" algn="l" defTabSz="889000">
            <a:lnSpc>
              <a:spcPct val="90000"/>
            </a:lnSpc>
            <a:spcBef>
              <a:spcPct val="0"/>
            </a:spcBef>
            <a:spcAft>
              <a:spcPct val="15000"/>
            </a:spcAft>
            <a:buNone/>
          </a:pPr>
          <a:endParaRPr kumimoji="1" lang="ja-JP" altLang="en-US" sz="2000" b="1" kern="1200" noProof="0" dirty="0"/>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kumimoji="1" lang="ja-JP" altLang="en-US" sz="1700" b="1" kern="1200" noProof="0" dirty="0">
              <a:effectLst>
                <a:outerShdw blurRad="38100" dist="38100" dir="2700000" algn="tl">
                  <a:srgbClr val="000000">
                    <a:alpha val="43137"/>
                  </a:srgbClr>
                </a:outerShdw>
              </a:effectLst>
            </a:rPr>
            <a:t>彼はすべての　ことを耐え忍ぶ</a:t>
          </a: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68580" rIns="22860" bIns="22860" numCol="1" spcCol="1270" anchor="t" anchorCtr="0">
          <a:noAutofit/>
        </a:bodyPr>
        <a:lstStyle/>
        <a:p>
          <a:pPr marL="0" lvl="1" indent="0" algn="l" defTabSz="800100">
            <a:lnSpc>
              <a:spcPct val="90000"/>
            </a:lnSpc>
            <a:spcBef>
              <a:spcPct val="0"/>
            </a:spcBef>
            <a:spcAft>
              <a:spcPct val="15000"/>
            </a:spcAft>
            <a:buNone/>
          </a:pPr>
          <a:r>
            <a:rPr kumimoji="1" lang="ja-JP" altLang="en-US" sz="1800" b="1" kern="1200" noProof="0" dirty="0">
              <a:latin typeface="+mn-ea"/>
              <a:ea typeface="+mn-ea"/>
            </a:rPr>
            <a:t>彼はザアカイの　　誠実さを信じていた 　（ルカ </a:t>
          </a:r>
          <a:r>
            <a:rPr kumimoji="1" lang="en-US" altLang="ja-JP" sz="1800" b="1" kern="1200" noProof="0" dirty="0">
              <a:latin typeface="+mn-ea"/>
              <a:ea typeface="+mn-ea"/>
            </a:rPr>
            <a:t>19:8-9</a:t>
          </a:r>
          <a:r>
            <a:rPr kumimoji="1" lang="ja-JP" altLang="en-US" sz="1800" b="1" kern="1200" noProof="0" dirty="0">
              <a:latin typeface="+mn-ea"/>
              <a:ea typeface="+mn-ea"/>
            </a:rPr>
            <a:t>）</a:t>
          </a:r>
          <a:endParaRPr lang="en" sz="1800" b="1" kern="1200" noProof="0" dirty="0">
            <a:latin typeface="+mn-ea"/>
            <a:ea typeface="+mn-ea"/>
          </a:endParaRP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ts val="18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彼はすべてのことを信じている</a:t>
          </a: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68580" rIns="22860" bIns="22860" numCol="1" spcCol="1270" anchor="t" anchorCtr="0">
          <a:noAutofit/>
        </a:bodyPr>
        <a:lstStyle/>
        <a:p>
          <a:pPr marL="0" lvl="1" indent="0" algn="l" defTabSz="800100">
            <a:lnSpc>
              <a:spcPct val="90000"/>
            </a:lnSpc>
            <a:spcBef>
              <a:spcPct val="0"/>
            </a:spcBef>
            <a:spcAft>
              <a:spcPct val="15000"/>
            </a:spcAft>
            <a:buNone/>
          </a:pPr>
          <a:r>
            <a:rPr kumimoji="1" lang="ja-JP" altLang="en-US" sz="1800" b="1" kern="1200" noProof="0" dirty="0">
              <a:latin typeface="+mn-ea"/>
              <a:ea typeface="+mn-ea"/>
            </a:rPr>
            <a:t>彼は「不可能な」　任務に向けて</a:t>
          </a:r>
          <a:r>
            <a:rPr kumimoji="1" lang="en-US" altLang="ja-JP" sz="1800" b="1" kern="1200" noProof="0" dirty="0">
              <a:latin typeface="+mn-ea"/>
              <a:ea typeface="+mn-ea"/>
            </a:rPr>
            <a:t>12</a:t>
          </a:r>
          <a:r>
            <a:rPr kumimoji="1" lang="ja-JP" altLang="en-US" sz="1800" b="1" kern="1200" noProof="0" dirty="0">
              <a:latin typeface="+mn-ea"/>
              <a:ea typeface="+mn-ea"/>
            </a:rPr>
            <a:t>人の男たちを準備した</a:t>
          </a:r>
          <a:endParaRPr lang="en" sz="1800" b="1" kern="1200" noProof="0" dirty="0">
            <a:latin typeface="+mn-ea"/>
            <a:ea typeface="+mn-ea"/>
          </a:endParaRP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t" anchorCtr="0">
          <a:noAutofit/>
        </a:bodyPr>
        <a:lstStyle/>
        <a:p>
          <a:pPr marL="0" lvl="0" indent="0" algn="l" defTabSz="800100">
            <a:lnSpc>
              <a:spcPts val="19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彼はすべてのことを望み、信じている</a:t>
          </a:r>
          <a:endParaRPr lang="en" sz="1800" b="1" kern="1200" noProof="0" dirty="0">
            <a:effectLst>
              <a:outerShdw blurRad="38100" dist="38100" dir="2700000" algn="tl">
                <a:srgbClr val="000000">
                  <a:alpha val="43137"/>
                </a:srgbClr>
              </a:outerShdw>
            </a:effectLst>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4130" tIns="72390" rIns="24130" bIns="24130" numCol="1" spcCol="1270" anchor="t" anchorCtr="0">
          <a:noAutofit/>
        </a:bodyPr>
        <a:lstStyle/>
        <a:p>
          <a:pPr marL="0" lvl="1" indent="0" algn="l" defTabSz="844550">
            <a:lnSpc>
              <a:spcPct val="90000"/>
            </a:lnSpc>
            <a:spcBef>
              <a:spcPct val="0"/>
            </a:spcBef>
            <a:spcAft>
              <a:spcPct val="15000"/>
            </a:spcAft>
            <a:buNone/>
          </a:pPr>
          <a:r>
            <a:rPr kumimoji="1" lang="ja-JP" altLang="en-US" sz="1900" b="1" kern="1200" noProof="0" dirty="0"/>
            <a:t>彼は飢え、拒絶、苦痛、そして迫害に耐え抜いた</a:t>
          </a:r>
          <a:endParaRPr lang="en" sz="1900" b="1" kern="1200" noProof="0" dirty="0"/>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t" anchorCtr="0">
          <a:noAutofit/>
        </a:bodyPr>
        <a:lstStyle/>
        <a:p>
          <a:pPr marL="0" lvl="0" indent="0" algn="l" defTabSz="800100">
            <a:lnSpc>
              <a:spcPts val="1800"/>
            </a:lnSpc>
            <a:spcBef>
              <a:spcPct val="0"/>
            </a:spcBef>
            <a:spcAft>
              <a:spcPct val="35000"/>
            </a:spcAft>
            <a:buNone/>
          </a:pPr>
          <a:r>
            <a:rPr kumimoji="1" lang="ja-JP" altLang="en-US" sz="1800" b="1" kern="1200" noProof="0" dirty="0">
              <a:effectLst>
                <a:outerShdw blurRad="38100" dist="38100" dir="2700000" algn="tl">
                  <a:srgbClr val="000000">
                    <a:alpha val="43137"/>
                  </a:srgbClr>
                </a:outerShdw>
              </a:effectLst>
            </a:rPr>
            <a:t>彼はすべてのことに耐え　忍ぶ</a:t>
          </a:r>
          <a:endParaRPr lang="en" sz="1800" b="1" kern="1200" noProof="0" dirty="0">
            <a:effectLst>
              <a:outerShdw blurRad="38100" dist="38100" dir="2700000" algn="tl">
                <a:srgbClr val="000000">
                  <a:alpha val="43137"/>
                </a:srgbClr>
              </a:outerShdw>
            </a:effectLst>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彼は名誉を求めず、謙虚な人々と　　親しく付き合って　いた</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noProof="0" dirty="0">
              <a:solidFill>
                <a:schemeClr val="tx1"/>
              </a:solidFill>
            </a:rPr>
            <a:t>彼は羨ましく思わない</a:t>
          </a: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68580" rIns="22860" bIns="22860" numCol="1" spcCol="1270" anchor="t" anchorCtr="0">
          <a:noAutofit/>
        </a:bodyPr>
        <a:lstStyle/>
        <a:p>
          <a:pPr marL="0" lvl="1" indent="0" algn="l" defTabSz="800100">
            <a:lnSpc>
              <a:spcPct val="90000"/>
            </a:lnSpc>
            <a:spcBef>
              <a:spcPct val="0"/>
            </a:spcBef>
            <a:spcAft>
              <a:spcPct val="15000"/>
            </a:spcAft>
            <a:buNone/>
          </a:pPr>
          <a:r>
            <a:rPr kumimoji="1" lang="ja-JP" altLang="en-US" sz="1800" b="1" kern="1200" noProof="0" dirty="0">
              <a:solidFill>
                <a:schemeClr val="bg1"/>
              </a:solidFill>
              <a:effectLst>
                <a:outerShdw blurRad="38100" dist="38100" dir="2700000" algn="tl">
                  <a:srgbClr val="000000">
                    <a:alpha val="43137"/>
                  </a:srgbClr>
                </a:outerShdw>
              </a:effectLst>
            </a:rPr>
            <a:t>彼は宇宙の王であったにもかかわらず、それを自慢したりはしなかった</a:t>
          </a:r>
          <a:endParaRPr lang="en" sz="18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ts val="1900"/>
            </a:lnSpc>
            <a:spcBef>
              <a:spcPct val="0"/>
            </a:spcBef>
            <a:spcAft>
              <a:spcPct val="35000"/>
            </a:spcAft>
            <a:buNone/>
          </a:pPr>
          <a:r>
            <a:rPr kumimoji="1" lang="ja-JP" altLang="en-US" sz="1700" b="1" kern="1200" noProof="0" dirty="0">
              <a:solidFill>
                <a:schemeClr val="tx1"/>
              </a:solidFill>
            </a:rPr>
            <a:t>彼は自分を誇示したりはしない</a:t>
          </a: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彼はどんなに　　卑しい仕事でも　喜んで引き受けた</a:t>
          </a:r>
          <a:endParaRPr lang="en" sz="2000" b="1" kern="1200" noProof="0" dirty="0">
            <a:solidFill>
              <a:schemeClr val="bg1"/>
            </a:solidFill>
            <a:effectLst>
              <a:outerShdw blurRad="38100" dist="38100" dir="2700000" algn="tl">
                <a:srgbClr val="000000">
                  <a:alpha val="43137"/>
                </a:srgbClr>
              </a:outerShdw>
            </a:effectLst>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noProof="0" dirty="0">
              <a:solidFill>
                <a:schemeClr val="tx1"/>
              </a:solidFill>
            </a:rPr>
            <a:t>彼はうぬぼれてはいない</a:t>
          </a: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彼は誰に対しても礼儀正しく、節度を持って接した</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t" anchorCtr="0">
          <a:noAutofit/>
        </a:bodyPr>
        <a:lstStyle/>
        <a:p>
          <a:pPr marL="0" lvl="0" indent="0" algn="l" defTabSz="800100">
            <a:lnSpc>
              <a:spcPts val="1900"/>
            </a:lnSpc>
            <a:spcBef>
              <a:spcPct val="0"/>
            </a:spcBef>
            <a:spcAft>
              <a:spcPct val="35000"/>
            </a:spcAft>
            <a:buNone/>
          </a:pPr>
          <a:r>
            <a:rPr kumimoji="1" lang="ja-JP" altLang="en-US" sz="1800" b="1" kern="1200" noProof="0" dirty="0">
              <a:solidFill>
                <a:schemeClr val="tx1"/>
              </a:solidFill>
            </a:rPr>
            <a:t>彼は無礼な　振る舞いは　しない</a:t>
          </a: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彼はいつも御父の御心を行われた                （ヨハ</a:t>
          </a:r>
          <a:r>
            <a:rPr kumimoji="1" lang="en-US" altLang="ja-JP" sz="2000" b="1" kern="1200" noProof="0" dirty="0">
              <a:solidFill>
                <a:schemeClr val="bg1"/>
              </a:solidFill>
              <a:effectLst>
                <a:outerShdw blurRad="38100" dist="38100" dir="2700000" algn="tl">
                  <a:srgbClr val="000000">
                    <a:alpha val="43137"/>
                  </a:srgbClr>
                </a:outerShdw>
              </a:effectLst>
            </a:rPr>
            <a:t>6:38</a:t>
          </a:r>
          <a:r>
            <a:rPr kumimoji="1" lang="ja-JP" altLang="en-US" sz="2000" b="1" kern="1200" noProof="0" dirty="0">
              <a:solidFill>
                <a:schemeClr val="bg1"/>
              </a:solidFill>
              <a:effectLst>
                <a:outerShdw blurRad="38100" dist="38100" dir="2700000" algn="tl">
                  <a:srgbClr val="000000">
                    <a:alpha val="43137"/>
                  </a:srgbClr>
                </a:outerShdw>
              </a:effectLst>
            </a:rPr>
            <a:t>）</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noProof="0" dirty="0">
              <a:solidFill>
                <a:schemeClr val="tx1"/>
              </a:solidFill>
            </a:rPr>
            <a:t>彼は自分の利益を求めない</a:t>
          </a: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彼らが彼を殴ったときでさえ、彼は礼儀正しく応じた </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（ヨハ </a:t>
          </a:r>
          <a:r>
            <a:rPr kumimoji="1" lang="en-US" altLang="ja-JP" sz="2000" b="1" kern="1200" noProof="0" dirty="0">
              <a:solidFill>
                <a:schemeClr val="bg1"/>
              </a:solidFill>
              <a:effectLst>
                <a:outerShdw blurRad="38100" dist="38100" dir="2700000" algn="tl">
                  <a:srgbClr val="000000">
                    <a:alpha val="43137"/>
                  </a:srgbClr>
                </a:outerShdw>
              </a:effectLst>
            </a:rPr>
            <a:t>18:22-23</a:t>
          </a:r>
          <a:r>
            <a:rPr kumimoji="1" lang="ja-JP" altLang="en-US" sz="2000" b="1" kern="1200" noProof="0" dirty="0">
              <a:solidFill>
                <a:schemeClr val="bg1"/>
              </a:solidFill>
              <a:effectLst>
                <a:outerShdw blurRad="38100" dist="38100" dir="2700000" algn="tl">
                  <a:srgbClr val="000000">
                    <a:alpha val="43137"/>
                  </a:srgbClr>
                </a:outerShdw>
              </a:effectLst>
            </a:rPr>
            <a:t>）</a:t>
          </a: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noProof="0" dirty="0">
              <a:solidFill>
                <a:schemeClr val="tx1"/>
              </a:solidFill>
            </a:rPr>
            <a:t>彼は怒らない</a:t>
          </a: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彼は、自分を十字架につけた者たちのために赦しを願った    
（ルカ </a:t>
          </a:r>
          <a:r>
            <a:rPr kumimoji="1" lang="en-US" altLang="ja-JP" sz="2000" b="1" kern="1200" noProof="0" dirty="0">
              <a:solidFill>
                <a:schemeClr val="bg1"/>
              </a:solidFill>
              <a:effectLst>
                <a:outerShdw blurRad="38100" dist="38100" dir="2700000" algn="tl">
                  <a:srgbClr val="000000">
                    <a:alpha val="43137"/>
                  </a:srgbClr>
                </a:outerShdw>
              </a:effectLst>
            </a:rPr>
            <a:t>23:34</a:t>
          </a:r>
          <a:r>
            <a:rPr kumimoji="1" lang="ja-JP" altLang="en-US" sz="2000" b="1" kern="1200" noProof="0" dirty="0">
              <a:solidFill>
                <a:schemeClr val="bg1"/>
              </a:solidFill>
              <a:effectLst>
                <a:outerShdw blurRad="38100" dist="38100" dir="2700000" algn="tl">
                  <a:srgbClr val="000000">
                    <a:alpha val="43137"/>
                  </a:srgbClr>
                </a:outerShdw>
              </a:effectLst>
            </a:rPr>
            <a:t>）</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noProof="0" dirty="0">
              <a:solidFill>
                <a:schemeClr val="tx1"/>
              </a:solidFill>
            </a:rPr>
            <a:t>彼は悪意など抱いていない</a:t>
          </a: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彼は不義なパリサイ人たちに厳しい言葉を浴びせた </a:t>
          </a:r>
          <a:endParaRPr lang="en" sz="2000" b="1" kern="1200" noProof="0" dirty="0">
            <a:solidFill>
              <a:schemeClr val="bg1"/>
            </a:solidFill>
            <a:effectLst>
              <a:outerShdw blurRad="38100" dist="38100" dir="2700000" algn="tl">
                <a:srgbClr val="000000">
                  <a:alpha val="43137"/>
                </a:srgbClr>
              </a:outerShdw>
            </a:effectLst>
          </a:endParaRPr>
        </a:p>
        <a:p>
          <a:pPr marL="0" lvl="1" indent="0" algn="l" defTabSz="889000">
            <a:lnSpc>
              <a:spcPct val="90000"/>
            </a:lnSpc>
            <a:spcBef>
              <a:spcPct val="0"/>
            </a:spcBef>
            <a:spcAft>
              <a:spcPct val="15000"/>
            </a:spcAft>
            <a:buNone/>
          </a:pPr>
          <a:r>
            <a:rPr kumimoji="1" lang="ja-JP" altLang="en-US" sz="2000" b="1" kern="1200" noProof="0" dirty="0">
              <a:solidFill>
                <a:schemeClr val="bg1"/>
              </a:solidFill>
              <a:effectLst>
                <a:outerShdw blurRad="38100" dist="38100" dir="2700000" algn="tl">
                  <a:srgbClr val="000000">
                    <a:alpha val="43137"/>
                  </a:srgbClr>
                </a:outerShdw>
              </a:effectLst>
            </a:rPr>
            <a:t>（マタ </a:t>
          </a:r>
          <a:r>
            <a:rPr kumimoji="1" lang="en-US" altLang="ja-JP" sz="2000" b="1" kern="1200" noProof="0" dirty="0">
              <a:solidFill>
                <a:schemeClr val="bg1"/>
              </a:solidFill>
              <a:effectLst>
                <a:outerShdw blurRad="38100" dist="38100" dir="2700000" algn="tl">
                  <a:srgbClr val="000000">
                    <a:alpha val="43137"/>
                  </a:srgbClr>
                </a:outerShdw>
              </a:effectLst>
            </a:rPr>
            <a:t>23:27-28</a:t>
          </a:r>
          <a:r>
            <a:rPr kumimoji="1" lang="ja-JP" altLang="en-US" sz="2000" b="1" kern="1200" noProof="0" dirty="0">
              <a:solidFill>
                <a:schemeClr val="bg1"/>
              </a:solidFill>
              <a:effectLst>
                <a:outerShdw blurRad="38100" dist="38100" dir="2700000" algn="tl">
                  <a:srgbClr val="000000">
                    <a:alpha val="43137"/>
                  </a:srgbClr>
                </a:outerShdw>
              </a:effectLst>
            </a:rPr>
            <a:t>）</a:t>
          </a:r>
        </a:p>
        <a:p>
          <a:pPr marL="0" lvl="1" indent="0" algn="l" defTabSz="889000">
            <a:lnSpc>
              <a:spcPct val="90000"/>
            </a:lnSpc>
            <a:spcBef>
              <a:spcPct val="0"/>
            </a:spcBef>
            <a:spcAft>
              <a:spcPct val="15000"/>
            </a:spcAft>
            <a:buNone/>
          </a:pPr>
          <a:endParaRPr kumimoji="1" lang="ja-JP" altLang="en-US" sz="2000" b="1" kern="1200" noProof="0" dirty="0">
            <a:solidFill>
              <a:schemeClr val="bg1"/>
            </a:solidFill>
            <a:effectLst>
              <a:outerShdw blurRad="38100" dist="38100" dir="2700000" algn="tl">
                <a:srgbClr val="000000">
                  <a:alpha val="43137"/>
                </a:srgbClr>
              </a:outerShdw>
            </a:effectLst>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kumimoji="1" lang="ja-JP" altLang="en-US" sz="1800" b="1" kern="1200" noProof="0" dirty="0">
              <a:solidFill>
                <a:schemeClr val="tx1"/>
              </a:solidFill>
            </a:rPr>
            <a:t>彼は不義を    喜ばない</a:t>
          </a: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09/08/2026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11F258-01A8-425D-A525-E4ED58968BCD}" type="slidenum">
              <a:rPr lang="es-ES" smtClean="0"/>
              <a:t>4</a:t>
            </a:fld>
            <a:endParaRPr lang="es-ES"/>
          </a:p>
        </p:txBody>
      </p:sp>
    </p:spTree>
    <p:extLst>
      <p:ext uri="{BB962C8B-B14F-4D97-AF65-F5344CB8AC3E}">
        <p14:creationId xmlns:p14="http://schemas.microsoft.com/office/powerpoint/2010/main" val="2246110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11F258-01A8-425D-A525-E4ED58968BCD}" type="slidenum">
              <a:rPr lang="es-ES" smtClean="0"/>
              <a:t>6</a:t>
            </a:fld>
            <a:endParaRPr lang="es-ES"/>
          </a:p>
        </p:txBody>
      </p:sp>
    </p:spTree>
    <p:extLst>
      <p:ext uri="{BB962C8B-B14F-4D97-AF65-F5344CB8AC3E}">
        <p14:creationId xmlns:p14="http://schemas.microsoft.com/office/powerpoint/2010/main" val="2688021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9</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11</a:t>
            </a:fld>
            <a:endParaRPr lang="es-ES"/>
          </a:p>
        </p:txBody>
      </p:sp>
    </p:spTree>
    <p:extLst>
      <p:ext uri="{BB962C8B-B14F-4D97-AF65-F5344CB8AC3E}">
        <p14:creationId xmlns:p14="http://schemas.microsoft.com/office/powerpoint/2010/main" val="244077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11F258-01A8-425D-A525-E4ED58968BCD}" type="slidenum">
              <a:rPr lang="es-ES" smtClean="0"/>
              <a:t>17</a:t>
            </a:fld>
            <a:endParaRPr lang="es-ES"/>
          </a:p>
        </p:txBody>
      </p:sp>
    </p:spTree>
    <p:extLst>
      <p:ext uri="{BB962C8B-B14F-4D97-AF65-F5344CB8AC3E}">
        <p14:creationId xmlns:p14="http://schemas.microsoft.com/office/powerpoint/2010/main" val="2134220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09/08/2026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09/08/2026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09/08/2026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jpeg"/><Relationship Id="rId4" Type="http://schemas.openxmlformats.org/officeDocument/2006/relationships/diagramData" Target="../diagrams/data1.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4061012" y="908068"/>
            <a:ext cx="3836531" cy="508242"/>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ja-JP" altLang="en-US"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愛　の　姿</a:t>
            </a:r>
            <a:endPar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4" name="テキスト ボックス 3">
            <a:extLst>
              <a:ext uri="{FF2B5EF4-FFF2-40B4-BE49-F238E27FC236}">
                <a16:creationId xmlns:a16="http://schemas.microsoft.com/office/drawing/2014/main" id="{74B9F522-97F2-26C0-DFDC-AA849F0E8D70}"/>
              </a:ext>
            </a:extLst>
          </p:cNvPr>
          <p:cNvSpPr txBox="1"/>
          <p:nvPr/>
        </p:nvSpPr>
        <p:spPr>
          <a:xfrm>
            <a:off x="10685455" y="2339787"/>
            <a:ext cx="461665" cy="3693459"/>
          </a:xfrm>
          <a:prstGeom prst="rect">
            <a:avLst/>
          </a:prstGeom>
          <a:noFill/>
        </p:spPr>
        <p:txBody>
          <a:bodyPr vert="eaVert" wrap="square" rtlCol="0">
            <a:spAutoFit/>
          </a:bodyPr>
          <a:lstStyle/>
          <a:p>
            <a:r>
              <a:rPr kumimoji="1" lang="ja-JP" altLang="en-US" b="1" dirty="0">
                <a:solidFill>
                  <a:schemeClr val="bg1"/>
                </a:solidFill>
              </a:rPr>
              <a:t>二〇二六年八月十五日　第七課</a:t>
            </a: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5F63C226-EF66-8DA4-DE64-5156144EAD8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9255BF9D-7816-4458-7BE4-FD5C068F2566}"/>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Ⅰコリント13:4～7と</a:t>
            </a:r>
            <a:br>
              <a:rPr lang="en-US" altLang="ja-JP" b="1" dirty="0"/>
            </a:br>
            <a:r>
              <a:rPr lang="ja-JP" altLang="en-US" sz="900" b="1" dirty="0"/>
              <a:t>　</a:t>
            </a:r>
            <a:br>
              <a:rPr lang="en-US" altLang="ja-JP" b="1" dirty="0"/>
            </a:br>
            <a:r>
              <a:rPr lang="ja-JP" altLang="ja-JP" sz="2700" b="1" dirty="0">
                <a:solidFill>
                  <a:srgbClr val="0070C0"/>
                </a:solidFill>
              </a:rPr>
              <a:t>13:4 愛は忍耐強い。愛は情け深い。ねた まない。愛は自慢せず、高ぶらない。 13:5 礼を失せず、自分の利益を求めず、 いらだたず、恨みを抱かない。 </a:t>
            </a:r>
            <a:r>
              <a:rPr lang="ja-JP" altLang="en-US" sz="2700" b="1" dirty="0">
                <a:solidFill>
                  <a:srgbClr val="0070C0"/>
                </a:solidFill>
              </a:rPr>
              <a:t>　　</a:t>
            </a:r>
            <a:r>
              <a:rPr lang="ja-JP" altLang="ja-JP" sz="2700" b="1" dirty="0">
                <a:solidFill>
                  <a:srgbClr val="0070C0"/>
                </a:solidFill>
              </a:rPr>
              <a:t>13:6 不義を喜ばず、真実を喜ぶ。 13:7 すべてを忍び、</a:t>
            </a:r>
            <a:br>
              <a:rPr lang="en-US" altLang="ja-JP" sz="2700" b="1" dirty="0">
                <a:solidFill>
                  <a:srgbClr val="0070C0"/>
                </a:solidFill>
              </a:rPr>
            </a:br>
            <a:r>
              <a:rPr lang="ja-JP" altLang="ja-JP" sz="2700" b="1" dirty="0">
                <a:solidFill>
                  <a:srgbClr val="0070C0"/>
                </a:solidFill>
              </a:rPr>
              <a:t>すべてを信じ、すべ てを望み、すべてに耐える。 </a:t>
            </a:r>
            <a:br>
              <a:rPr lang="en-US" altLang="ja-JP" sz="2700" b="1" dirty="0">
                <a:solidFill>
                  <a:srgbClr val="0070C0"/>
                </a:solidFill>
              </a:rPr>
            </a:br>
            <a:r>
              <a:rPr lang="ja-JP" altLang="en-US" sz="900" b="1" dirty="0">
                <a:solidFill>
                  <a:srgbClr val="0070C0"/>
                </a:solidFill>
              </a:rPr>
              <a:t>　</a:t>
            </a:r>
            <a:br>
              <a:rPr lang="en-US" altLang="ja-JP" b="1" dirty="0">
                <a:solidFill>
                  <a:srgbClr val="0070C0"/>
                </a:solidFill>
              </a:rPr>
            </a:br>
            <a:r>
              <a:rPr lang="ja-JP" altLang="ja-JP" b="1" dirty="0"/>
              <a:t>ガラテヤ5:22、23を比べてみて下さい。</a:t>
            </a:r>
            <a:br>
              <a:rPr lang="en-US" altLang="ja-JP" b="1" dirty="0"/>
            </a:br>
            <a:r>
              <a:rPr lang="ja-JP" altLang="en-US" sz="900" b="1" dirty="0"/>
              <a:t>　</a:t>
            </a:r>
            <a:br>
              <a:rPr lang="en-US" altLang="ja-JP" b="1" dirty="0"/>
            </a:br>
            <a:r>
              <a:rPr lang="ja-JP" altLang="ja-JP" sz="2700" b="1" dirty="0">
                <a:solidFill>
                  <a:srgbClr val="0070C0"/>
                </a:solidFill>
              </a:rPr>
              <a:t>5:22 これに対して、霊の結ぶ実は愛であ り、喜び、平和、寛容、親切、善意、誠 実、 5:23 柔和、節制です。これらを禁じる掟 はありません。</a:t>
            </a:r>
            <a:br>
              <a:rPr lang="en-US" altLang="ja-JP" sz="2700" b="1" dirty="0">
                <a:solidFill>
                  <a:srgbClr val="0070C0"/>
                </a:solidFill>
              </a:rPr>
            </a:br>
            <a:r>
              <a:rPr lang="ja-JP" altLang="en-US" sz="900" b="1" dirty="0">
                <a:solidFill>
                  <a:srgbClr val="0070C0"/>
                </a:solidFill>
              </a:rPr>
              <a:t>　</a:t>
            </a:r>
            <a:br>
              <a:rPr lang="en-US" altLang="ja-JP" b="1" dirty="0"/>
            </a:br>
            <a:r>
              <a:rPr lang="ja-JP" altLang="ja-JP" b="1" dirty="0"/>
              <a:t>この二つの箇所には、 </a:t>
            </a:r>
            <a:br>
              <a:rPr lang="en-US" altLang="ja-JP" b="1" dirty="0"/>
            </a:br>
            <a:r>
              <a:rPr lang="ja-JP" altLang="ja-JP" b="1" dirty="0"/>
              <a:t>どのような共通点が見られますか。</a:t>
            </a:r>
            <a:br>
              <a:rPr lang="en-US" altLang="ja-JP" b="1" dirty="0"/>
            </a:br>
            <a:r>
              <a:rPr lang="ja-JP" altLang="ja-JP" b="1" dirty="0"/>
              <a:t>私たちは、自分の生活の中で、この種の愛をど のように示すことができるでしょうか。</a:t>
            </a:r>
            <a:endParaRPr kumimoji="1" lang="ja-JP" altLang="en-US" b="1" dirty="0"/>
          </a:p>
        </p:txBody>
      </p:sp>
    </p:spTree>
    <p:extLst>
      <p:ext uri="{BB962C8B-B14F-4D97-AF65-F5344CB8AC3E}">
        <p14:creationId xmlns:p14="http://schemas.microsoft.com/office/powerpoint/2010/main" val="149042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09078"/>
            <a:ext cx="3581400" cy="646331"/>
          </a:xfrm>
          <a:prstGeom prst="rect">
            <a:avLst/>
          </a:prstGeom>
          <a:noFill/>
        </p:spPr>
        <p:txBody>
          <a:bodyPr wrap="square">
            <a:spAutoFit/>
          </a:bodyPr>
          <a:lstStyle/>
          <a:p>
            <a:pPr algn="ctr"/>
            <a:r>
              <a:rPr lang="ja-JP" altLang="en-US" sz="3600" b="1" dirty="0">
                <a:ln w="13462">
                  <a:solidFill>
                    <a:schemeClr val="bg1"/>
                  </a:solidFill>
                  <a:prstDash val="solid"/>
                </a:ln>
                <a:solidFill>
                  <a:schemeClr val="accent5"/>
                </a:solidFill>
                <a:effectLst>
                  <a:outerShdw dist="38100" dir="2700000" algn="bl" rotWithShape="0">
                    <a:schemeClr val="accent3">
                      <a:lumMod val="75000"/>
                    </a:schemeClr>
                  </a:outerShdw>
                </a:effectLst>
              </a:rPr>
              <a:t>愛がしないこと</a:t>
            </a:r>
            <a:endParaRPr lang="en" sz="3600" b="1" noProof="0" dirty="0">
              <a:ln w="13462">
                <a:solidFill>
                  <a:schemeClr val="bg1"/>
                </a:solidFill>
                <a:prstDash val="solid"/>
              </a:ln>
              <a:solidFill>
                <a:schemeClr val="accent5"/>
              </a:solidFill>
              <a:effectLst>
                <a:outerShdw dist="38100" dir="2700000" algn="bl" rotWithShape="0">
                  <a:schemeClr val="accent3">
                    <a:lumMod val="75000"/>
                  </a:schemeClr>
                </a:outerShdw>
              </a:effectLst>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042979"/>
            <a:ext cx="3581400" cy="1754326"/>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b="1" dirty="0">
                <a:solidFill>
                  <a:schemeClr val="accent3">
                    <a:lumMod val="75000"/>
                  </a:schemeClr>
                </a:solidFill>
                <a:latin typeface="+mn-ea"/>
              </a:rPr>
              <a:t>ねたむことをしない。愛は　　高ぶらない、誇らない。不作法をしない、自分の利益を求め　ない、いらだたない、恨みを　いだかない。不義を喜ばないで</a:t>
            </a:r>
            <a:endParaRPr lang="en-US" altLang="ja-JP" b="1" dirty="0">
              <a:solidFill>
                <a:schemeClr val="accent3">
                  <a:lumMod val="75000"/>
                </a:schemeClr>
              </a:solidFill>
              <a:latin typeface="+mn-ea"/>
            </a:endParaRPr>
          </a:p>
          <a:p>
            <a:pPr algn="ctr"/>
            <a:r>
              <a:rPr lang="en" b="1" noProof="0" dirty="0">
                <a:solidFill>
                  <a:schemeClr val="accent3">
                    <a:lumMod val="75000"/>
                  </a:schemeClr>
                </a:solidFill>
                <a:latin typeface="+mn-ea"/>
              </a:rPr>
              <a:t>(1 </a:t>
            </a:r>
            <a:r>
              <a:rPr lang="ja-JP" altLang="en-US" b="1" noProof="0" dirty="0">
                <a:solidFill>
                  <a:schemeClr val="accent3">
                    <a:lumMod val="75000"/>
                  </a:schemeClr>
                </a:solidFill>
                <a:latin typeface="+mn-ea"/>
              </a:rPr>
              <a:t>コリント</a:t>
            </a:r>
            <a:r>
              <a:rPr lang="en" b="1" noProof="0" dirty="0">
                <a:solidFill>
                  <a:schemeClr val="accent3">
                    <a:lumMod val="75000"/>
                  </a:schemeClr>
                </a:solidFill>
                <a:latin typeface="+mn-ea"/>
              </a:rPr>
              <a:t> 13:4-7)</a:t>
            </a: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3157330527"/>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CFFCC"/>
        </a:solidFill>
        <a:effectLst/>
      </p:bgPr>
    </p:bg>
    <p:spTree>
      <p:nvGrpSpPr>
        <p:cNvPr id="1" name="">
          <a:extLst>
            <a:ext uri="{FF2B5EF4-FFF2-40B4-BE49-F238E27FC236}">
              <a16:creationId xmlns:a16="http://schemas.microsoft.com/office/drawing/2014/main" id="{8D9A178E-633A-8781-20FC-D5D91AB1625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3E7DD8F1-BCA5-5E63-7E79-746C0DCD65FA}"/>
              </a:ext>
            </a:extLst>
          </p:cNvPr>
          <p:cNvSpPr>
            <a:spLocks noGrp="1"/>
          </p:cNvSpPr>
          <p:nvPr>
            <p:ph type="title"/>
          </p:nvPr>
        </p:nvSpPr>
        <p:spPr>
          <a:xfrm>
            <a:off x="195943" y="2766218"/>
            <a:ext cx="11800114" cy="1325563"/>
          </a:xfrm>
        </p:spPr>
        <p:txBody>
          <a:bodyPr>
            <a:normAutofit fontScale="90000"/>
          </a:bodyPr>
          <a:lstStyle/>
          <a:p>
            <a:pPr algn="ctr"/>
            <a:r>
              <a:rPr lang="ja-JP" altLang="ja-JP" b="1" dirty="0"/>
              <a:t>Ⅰコリント 13:4～7 を読み直してください。</a:t>
            </a:r>
            <a:br>
              <a:rPr lang="en-US" altLang="ja-JP" b="1" dirty="0"/>
            </a:br>
            <a:r>
              <a:rPr lang="ja-JP" altLang="en-US" sz="900" b="1" dirty="0"/>
              <a:t>　</a:t>
            </a:r>
            <a:br>
              <a:rPr lang="en-US" altLang="ja-JP" b="1" dirty="0"/>
            </a:br>
            <a:r>
              <a:rPr lang="ja-JP" altLang="ja-JP" sz="2700" b="1" dirty="0">
                <a:solidFill>
                  <a:srgbClr val="0070C0"/>
                </a:solidFill>
              </a:rPr>
              <a:t>13:4 愛は忍耐強い。愛は情け深い。ねた まない。愛は自慢せず、高ぶらない。 </a:t>
            </a:r>
            <a:br>
              <a:rPr lang="en-US" altLang="ja-JP" sz="2700" b="1" dirty="0">
                <a:solidFill>
                  <a:srgbClr val="0070C0"/>
                </a:solidFill>
              </a:rPr>
            </a:br>
            <a:r>
              <a:rPr lang="ja-JP" altLang="ja-JP" sz="2700" b="1" dirty="0">
                <a:solidFill>
                  <a:srgbClr val="0070C0"/>
                </a:solidFill>
              </a:rPr>
              <a:t>13:5 礼を失せず、自分の利益を求めず、 いらだたず、恨みを抱かない。</a:t>
            </a:r>
            <a:br>
              <a:rPr lang="en-US" altLang="ja-JP" sz="2700" b="1" dirty="0">
                <a:solidFill>
                  <a:srgbClr val="0070C0"/>
                </a:solidFill>
              </a:rPr>
            </a:br>
            <a:r>
              <a:rPr lang="ja-JP" altLang="ja-JP" sz="2700" b="1" dirty="0">
                <a:solidFill>
                  <a:srgbClr val="0070C0"/>
                </a:solidFill>
              </a:rPr>
              <a:t> 13:6 不義を喜ばず、真実を喜ぶ。 13:7 すべてを忍び、すべてを信じ、</a:t>
            </a:r>
            <a:br>
              <a:rPr lang="en-US" altLang="ja-JP" sz="2700" b="1" dirty="0">
                <a:solidFill>
                  <a:srgbClr val="0070C0"/>
                </a:solidFill>
              </a:rPr>
            </a:br>
            <a:r>
              <a:rPr lang="ja-JP" altLang="ja-JP" sz="2700" b="1" dirty="0">
                <a:solidFill>
                  <a:srgbClr val="0070C0"/>
                </a:solidFill>
              </a:rPr>
              <a:t>すべ てを望み、すべてに耐える。</a:t>
            </a:r>
            <a:br>
              <a:rPr lang="en-US" altLang="ja-JP" sz="2700" b="1" dirty="0">
                <a:solidFill>
                  <a:srgbClr val="0070C0"/>
                </a:solidFill>
              </a:rPr>
            </a:br>
            <a:r>
              <a:rPr lang="ja-JP" altLang="en-US" sz="900" b="1" dirty="0">
                <a:solidFill>
                  <a:srgbClr val="0070C0"/>
                </a:solidFill>
              </a:rPr>
              <a:t>　</a:t>
            </a:r>
            <a:br>
              <a:rPr lang="en-US" altLang="ja-JP" b="1" dirty="0"/>
            </a:br>
            <a:r>
              <a:rPr lang="ja-JP" altLang="en-US" b="1" dirty="0"/>
              <a:t>　　</a:t>
            </a:r>
            <a:r>
              <a:rPr lang="ja-JP" altLang="ja-JP" b="1" dirty="0"/>
              <a:t>なぜパウロは、愛がする肯定的な面 だけでなく、</a:t>
            </a:r>
            <a:r>
              <a:rPr lang="ja-JP" altLang="en-US" b="1" dirty="0"/>
              <a:t>　</a:t>
            </a:r>
            <a:r>
              <a:rPr lang="ja-JP" altLang="ja-JP" b="1" dirty="0"/>
              <a:t>愛がしない否定的な面にも言及しているのですか。</a:t>
            </a:r>
            <a:endParaRPr kumimoji="1" lang="ja-JP" altLang="en-US" b="1" dirty="0"/>
          </a:p>
        </p:txBody>
      </p:sp>
    </p:spTree>
    <p:extLst>
      <p:ext uri="{BB962C8B-B14F-4D97-AF65-F5344CB8AC3E}">
        <p14:creationId xmlns:p14="http://schemas.microsoft.com/office/powerpoint/2010/main" val="366442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96987"/>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ja-JP" altLang="en-US"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イエスの姿</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469901"/>
            <a:ext cx="11258550" cy="646331"/>
          </a:xfrm>
          <a:prstGeom prst="rect">
            <a:avLst/>
          </a:prstGeom>
          <a:noFill/>
        </p:spPr>
        <p:txBody>
          <a:bodyPr wrap="square">
            <a:spAutoFit/>
          </a:bodyPr>
          <a:lstStyle/>
          <a:p>
            <a:pPr algn="ctr"/>
            <a:r>
              <a:rPr lang="ja-JP" altLang="en-US" b="1" dirty="0">
                <a:solidFill>
                  <a:schemeClr val="bg1"/>
                </a:solidFill>
                <a:effectLst>
                  <a:outerShdw blurRad="38100" dist="38100" dir="2700000" algn="tl">
                    <a:srgbClr val="000000">
                      <a:alpha val="43137"/>
                    </a:srgbClr>
                  </a:outerShdw>
                </a:effectLst>
                <a:latin typeface="+mn-ea"/>
              </a:rPr>
              <a:t>わたしのいましめは、これである。わたしがあなたがたを愛したように、あなたがたも互に愛し合いなさい。</a:t>
            </a:r>
            <a:r>
              <a:rPr lang="en" b="1" noProof="0" dirty="0">
                <a:solidFill>
                  <a:schemeClr val="bg1"/>
                </a:solidFill>
                <a:effectLst>
                  <a:outerShdw blurRad="38100" dist="38100" dir="2700000" algn="tl">
                    <a:srgbClr val="000000">
                      <a:alpha val="43137"/>
                    </a:srgbClr>
                  </a:outerShdw>
                </a:effectLst>
                <a:latin typeface="+mn-ea"/>
              </a:rPr>
              <a:t>(</a:t>
            </a:r>
            <a:r>
              <a:rPr lang="ja-JP" altLang="en-US" b="1" noProof="0" dirty="0">
                <a:solidFill>
                  <a:schemeClr val="bg1"/>
                </a:solidFill>
                <a:effectLst>
                  <a:outerShdw blurRad="38100" dist="38100" dir="2700000" algn="tl">
                    <a:srgbClr val="000000">
                      <a:alpha val="43137"/>
                    </a:srgbClr>
                  </a:outerShdw>
                </a:effectLst>
                <a:latin typeface="+mn-ea"/>
              </a:rPr>
              <a:t>ヨハネ</a:t>
            </a:r>
            <a:r>
              <a:rPr lang="en" b="1" noProof="0" dirty="0">
                <a:solidFill>
                  <a:schemeClr val="bg1"/>
                </a:solidFill>
                <a:effectLst>
                  <a:outerShdw blurRad="38100" dist="38100" dir="2700000" algn="tl">
                    <a:srgbClr val="000000">
                      <a:alpha val="43137"/>
                    </a:srgbClr>
                  </a:outerShdw>
                </a:effectLst>
                <a:latin typeface="+mn-ea"/>
              </a:rPr>
              <a:t> 15:12)</a:t>
            </a: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1581338132"/>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470009904"/>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ja-JP" altLang="en-US"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イエスの姿</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562219" y="574149"/>
            <a:ext cx="11420231" cy="584775"/>
          </a:xfrm>
          <a:prstGeom prst="rect">
            <a:avLst/>
          </a:prstGeom>
          <a:noFill/>
        </p:spPr>
        <p:txBody>
          <a:bodyPr wrap="square">
            <a:spAutoFit/>
          </a:bodyPr>
          <a:lstStyle/>
          <a:p>
            <a:pPr algn="r"/>
            <a:r>
              <a:rPr lang="ja-JP" altLang="en-US" b="1" dirty="0">
                <a:solidFill>
                  <a:schemeClr val="bg1"/>
                </a:solidFill>
                <a:effectLst>
                  <a:outerShdw blurRad="38100" dist="38100" dir="2700000" algn="tl">
                    <a:srgbClr val="000000">
                      <a:alpha val="43137"/>
                    </a:srgbClr>
                  </a:outerShdw>
                </a:effectLst>
                <a:latin typeface="Comic Sans MS" panose="030F0702030302020204" pitchFamily="66" charset="0"/>
              </a:rPr>
              <a:t>わたしのいましめは、これである。わたしがあなたがたを愛したように、あなたがたも互に愛し合いなさい。</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a:t>
            </a:r>
            <a:r>
              <a:rPr lang="ja-JP" altLang="en-US"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ヨハネ</a:t>
            </a:r>
            <a:r>
              <a:rPr lang="en" sz="1400" b="1" noProof="0" dirty="0">
                <a:solidFill>
                  <a:schemeClr val="bg1"/>
                </a:solidFill>
                <a:effectLst>
                  <a:outerShdw blurRad="38100" dist="38100" dir="2700000" algn="tl">
                    <a:srgbClr val="000000">
                      <a:alpha val="43137"/>
                    </a:srgbClr>
                  </a:outerShdw>
                </a:effectLst>
                <a:latin typeface="Comic Sans MS" panose="030F0702030302020204" pitchFamily="66" charset="0"/>
              </a:rPr>
              <a:t>15:12)</a:t>
            </a: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CFFFF"/>
        </a:solidFill>
        <a:effectLst/>
      </p:bgPr>
    </p:bg>
    <p:spTree>
      <p:nvGrpSpPr>
        <p:cNvPr id="1" name="">
          <a:extLst>
            <a:ext uri="{FF2B5EF4-FFF2-40B4-BE49-F238E27FC236}">
              <a16:creationId xmlns:a16="http://schemas.microsoft.com/office/drawing/2014/main" id="{08F5C862-0DAA-9E60-F916-DA74C8FD8CD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9E44DF3-856E-C00F-A54B-88A185FEB9B5}"/>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イエス様は、まことの愛とは一体何なのかを、他にどのような方法で私たちに示して </a:t>
            </a:r>
            <a:br>
              <a:rPr lang="en-US" altLang="ja-JP" b="1" dirty="0"/>
            </a:br>
            <a:r>
              <a:rPr lang="ja-JP" altLang="ja-JP" b="1" dirty="0"/>
              <a:t>くださっているでしょうか。 </a:t>
            </a:r>
            <a:endParaRPr kumimoji="1" lang="ja-JP" altLang="en-US" b="1" dirty="0"/>
          </a:p>
        </p:txBody>
      </p:sp>
    </p:spTree>
    <p:extLst>
      <p:ext uri="{BB962C8B-B14F-4D97-AF65-F5344CB8AC3E}">
        <p14:creationId xmlns:p14="http://schemas.microsoft.com/office/powerpoint/2010/main" val="2412801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575431" y="2413337"/>
            <a:ext cx="6440130" cy="1015663"/>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ja-JP" altLang="en-US" sz="6000" b="1" dirty="0">
                <a:ln/>
                <a:solidFill>
                  <a:srgbClr val="F1CD7E"/>
                </a:solidFill>
                <a:effectLst>
                  <a:outerShdw blurRad="50800" dist="50800" dir="3000000" algn="ctr" rotWithShape="0">
                    <a:schemeClr val="accent5">
                      <a:lumMod val="50000"/>
                    </a:schemeClr>
                  </a:outerShdw>
                </a:effectLst>
              </a:rPr>
              <a:t>不屈の愛</a:t>
            </a: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0"/>
            <a:ext cx="12192000" cy="769441"/>
          </a:xfrm>
          <a:prstGeom prst="rect">
            <a:avLst/>
          </a:prstGeom>
          <a:noFill/>
        </p:spPr>
        <p:txBody>
          <a:bodyPr wrap="square">
            <a:spAutoFit/>
          </a:bodyPr>
          <a:lstStyle/>
          <a:p>
            <a:pPr algn="ctr"/>
            <a:r>
              <a:rPr lang="ja-JP" altLang="en-US"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rPr>
              <a:t>信仰・希望・愛</a:t>
            </a:r>
            <a:endPar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320431" y="719634"/>
            <a:ext cx="11871569" cy="646331"/>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b="1" dirty="0">
                <a:solidFill>
                  <a:schemeClr val="accent1">
                    <a:lumMod val="75000"/>
                  </a:schemeClr>
                </a:solidFill>
                <a:latin typeface="Comic Sans MS" panose="030F0702030302020204" pitchFamily="66" charset="0"/>
              </a:rPr>
              <a:t>このように、いつまでも存続するものは、信仰と希望と愛と、この三つである。このうちで最も大いなるものは、愛である。</a:t>
            </a:r>
            <a:r>
              <a:rPr lang="en" sz="1400" b="1" noProof="0" dirty="0">
                <a:solidFill>
                  <a:schemeClr val="accent1">
                    <a:lumMod val="75000"/>
                  </a:schemeClr>
                </a:solidFill>
                <a:latin typeface="Comic Sans MS" panose="030F0702030302020204" pitchFamily="66" charset="0"/>
              </a:rPr>
              <a:t>(1 </a:t>
            </a:r>
            <a:r>
              <a:rPr lang="ja-JP" altLang="en-US" sz="1400" b="1" noProof="0" dirty="0">
                <a:solidFill>
                  <a:schemeClr val="accent1">
                    <a:lumMod val="75000"/>
                  </a:schemeClr>
                </a:solidFill>
                <a:latin typeface="Comic Sans MS" panose="030F0702030302020204" pitchFamily="66" charset="0"/>
              </a:rPr>
              <a:t>コリント</a:t>
            </a:r>
            <a:r>
              <a:rPr lang="en" sz="1400" b="1" noProof="0" dirty="0">
                <a:solidFill>
                  <a:schemeClr val="accent1">
                    <a:lumMod val="75000"/>
                  </a:schemeClr>
                </a:solidFill>
                <a:latin typeface="Comic Sans MS" panose="030F0702030302020204" pitchFamily="66" charset="0"/>
              </a:rPr>
              <a:t> 13:13)</a:t>
            </a:r>
            <a:endParaRPr lang="en" b="1" noProof="0" dirty="0">
              <a:solidFill>
                <a:schemeClr val="accent1">
                  <a:lumMod val="75000"/>
                </a:schemeClr>
              </a:solidFill>
              <a:latin typeface="Comic Sans MS" panose="030F0702030302020204" pitchFamily="66"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547786" cy="1261884"/>
          </a:xfrm>
          <a:prstGeom prst="rect">
            <a:avLst/>
          </a:prstGeom>
          <a:noFill/>
        </p:spPr>
        <p:txBody>
          <a:bodyPr wrap="square" rtlCol="0">
            <a:spAutoFit/>
          </a:bodyPr>
          <a:lstStyle/>
          <a:p>
            <a:pPr>
              <a:spcBef>
                <a:spcPts val="600"/>
              </a:spcBef>
            </a:pPr>
            <a:r>
              <a:rPr lang="ja-JP" altLang="en-US" sz="1900" b="1" dirty="0"/>
              <a:t>コリントの人々は、その態度によって「愛がしないこと」をさらけ出していました。彼らは妬み、自慢し、うぬぼれ、無作法に振る舞い、利己的で、すぐに腹を立て、意地悪で、罪を容認していたのです。</a:t>
            </a:r>
            <a:endParaRPr lang="en" sz="1900" b="1" noProof="0" dirty="0"/>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4073" y="4743325"/>
            <a:ext cx="5342520" cy="1923604"/>
          </a:xfrm>
          <a:prstGeom prst="rect">
            <a:avLst/>
          </a:prstGeom>
          <a:noFill/>
        </p:spPr>
        <p:txBody>
          <a:bodyPr wrap="square">
            <a:spAutoFit/>
          </a:bodyPr>
          <a:lstStyle/>
          <a:p>
            <a:pPr>
              <a:spcBef>
                <a:spcPts val="600"/>
              </a:spcBef>
            </a:pPr>
            <a:r>
              <a:rPr lang="ja-JP" altLang="en-US" sz="1900" b="1" dirty="0">
                <a:latin typeface="+mn-ea"/>
              </a:rPr>
              <a:t>イエスが来られるとき、罪は消え去り、私たちは主と共に永遠の命を享受することになります。そのとき、預言や異言、その他の賜物、そして信仰や希望も、もはや必要ではなくなる　　　　でしょう。しかし、愛は永遠に残ります。</a:t>
            </a:r>
            <a:endParaRPr lang="en-US" altLang="ja-JP" sz="1900" b="1" dirty="0">
              <a:latin typeface="+mn-ea"/>
            </a:endParaRPr>
          </a:p>
          <a:p>
            <a:pPr>
              <a:spcBef>
                <a:spcPts val="600"/>
              </a:spcBef>
            </a:pPr>
            <a:r>
              <a:rPr lang="ja-JP" altLang="en-US" sz="1900" b="1" dirty="0">
                <a:latin typeface="+mn-ea"/>
              </a:rPr>
              <a:t>（</a:t>
            </a:r>
            <a:r>
              <a:rPr lang="en-US" altLang="ja-JP" sz="1900" b="1" dirty="0">
                <a:latin typeface="+mn-ea"/>
              </a:rPr>
              <a:t>1</a:t>
            </a:r>
            <a:r>
              <a:rPr lang="ja-JP" altLang="en-US" sz="1900" b="1" dirty="0">
                <a:latin typeface="+mn-ea"/>
              </a:rPr>
              <a:t>コリ </a:t>
            </a:r>
            <a:r>
              <a:rPr lang="en-US" altLang="ja-JP" sz="1900" b="1" dirty="0">
                <a:latin typeface="+mn-ea"/>
              </a:rPr>
              <a:t>13</a:t>
            </a:r>
            <a:r>
              <a:rPr lang="ja-JP" altLang="en-US" sz="1900" b="1" dirty="0">
                <a:latin typeface="+mn-ea"/>
              </a:rPr>
              <a:t>：</a:t>
            </a:r>
            <a:r>
              <a:rPr lang="en-US" altLang="ja-JP" sz="1900" b="1" dirty="0">
                <a:latin typeface="+mn-ea"/>
              </a:rPr>
              <a:t>8</a:t>
            </a:r>
            <a:r>
              <a:rPr lang="ja-JP" altLang="en-US" sz="1900" b="1" dirty="0">
                <a:latin typeface="+mn-ea"/>
              </a:rPr>
              <a:t>）</a:t>
            </a:r>
            <a:endParaRPr lang="en" sz="1900" b="1" noProof="0" dirty="0">
              <a:latin typeface="+mn-ea"/>
            </a:endParaRP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78071" y="2739174"/>
            <a:ext cx="6547786" cy="1554272"/>
          </a:xfrm>
          <a:prstGeom prst="rect">
            <a:avLst/>
          </a:prstGeom>
          <a:noFill/>
        </p:spPr>
        <p:txBody>
          <a:bodyPr wrap="square">
            <a:spAutoFit/>
          </a:bodyPr>
          <a:lstStyle/>
          <a:p>
            <a:pPr>
              <a:spcBef>
                <a:spcPts val="600"/>
              </a:spcBef>
            </a:pPr>
            <a:r>
              <a:rPr lang="ja-JP" altLang="en-US" sz="1900" b="1" dirty="0"/>
              <a:t>霊の賜物を正しく用いるためには、彼らと同様に、パウロが教えているように、私たちはこうした欠点を捨て去り、愛という徳に満ちあふれなければなりません。またパウロは、信仰と希望という他の二つの徳にとどまるよう、　　私たちに勧めています。</a:t>
            </a:r>
            <a:endParaRPr lang="en" sz="1900" b="1" noProof="0" dirty="0"/>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a:extLst>
            <a:ext uri="{FF2B5EF4-FFF2-40B4-BE49-F238E27FC236}">
              <a16:creationId xmlns:a16="http://schemas.microsoft.com/office/drawing/2014/main" id="{8259FF5C-75FA-C3CC-F023-23B66283238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F46A3A03-4F84-69BF-AA36-E3C1C81BC57E}"/>
              </a:ext>
            </a:extLst>
          </p:cNvPr>
          <p:cNvSpPr>
            <a:spLocks noGrp="1"/>
          </p:cNvSpPr>
          <p:nvPr>
            <p:ph type="title"/>
          </p:nvPr>
        </p:nvSpPr>
        <p:spPr>
          <a:xfrm>
            <a:off x="511629" y="2766218"/>
            <a:ext cx="11157857" cy="1325563"/>
          </a:xfrm>
        </p:spPr>
        <p:txBody>
          <a:bodyPr>
            <a:normAutofit fontScale="90000"/>
          </a:bodyPr>
          <a:lstStyle/>
          <a:p>
            <a:pPr algn="ctr"/>
            <a:r>
              <a:rPr lang="ja-JP" altLang="ja-JP" b="1" dirty="0"/>
              <a:t>「神は愛である」という言葉について、</a:t>
            </a:r>
            <a:br>
              <a:rPr lang="en-US" altLang="ja-JP" b="1" dirty="0"/>
            </a:br>
            <a:r>
              <a:rPr lang="ja-JP" altLang="ja-JP" b="1" dirty="0"/>
              <a:t>じっくり考えてみましょう。</a:t>
            </a:r>
            <a:br>
              <a:rPr lang="en-US" altLang="ja-JP" b="1" dirty="0"/>
            </a:br>
            <a:r>
              <a:rPr lang="ja-JP" altLang="ja-JP" b="1" dirty="0"/>
              <a:t>その言葉が具体的 に何を意味するのか、</a:t>
            </a:r>
            <a:br>
              <a:rPr lang="en-US" altLang="ja-JP" b="1" dirty="0"/>
            </a:br>
            <a:r>
              <a:rPr lang="ja-JP" altLang="ja-JP" b="1" dirty="0"/>
              <a:t>私たちはどのように理解すべきなのでしょうか。また、その意 味を部分的にしか理解できないとしても、なぜこの言葉は私たちにとって</a:t>
            </a:r>
            <a:br>
              <a:rPr lang="en-US" altLang="ja-JP" b="1" dirty="0"/>
            </a:br>
            <a:r>
              <a:rPr lang="ja-JP" altLang="ja-JP" b="1" dirty="0"/>
              <a:t>これほど までに良い知らせとなるのでしょうか。 </a:t>
            </a:r>
            <a:endParaRPr kumimoji="1" lang="ja-JP" altLang="en-US" b="1" dirty="0"/>
          </a:p>
        </p:txBody>
      </p:sp>
    </p:spTree>
    <p:extLst>
      <p:ext uri="{BB962C8B-B14F-4D97-AF65-F5344CB8AC3E}">
        <p14:creationId xmlns:p14="http://schemas.microsoft.com/office/powerpoint/2010/main" val="1073853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07B2E07-147F-4760-CD90-5F0BE060210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A69C661-7F42-09A9-6712-05B19EEDD423}"/>
              </a:ext>
            </a:extLst>
          </p:cNvPr>
          <p:cNvSpPr txBox="1"/>
          <p:nvPr/>
        </p:nvSpPr>
        <p:spPr>
          <a:xfrm>
            <a:off x="2550996" y="706342"/>
            <a:ext cx="8522314"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ja-JP" altLang="en-US" sz="32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「神は愛である。父と子の愛は、すべての　信者の属性である。神の御言葉は、神の愛が人々に伝え　られるための通路である。神の真理は、知性に届くための媒体である。聖霊は、神の働きと協力して働く人間に与えられる。それは心と人格を変容させ、人が目に　見えない御方を仰ぎ見ながら耐え忍ぶことを可能にする。完全な愛は、真理を信じ、</a:t>
            </a:r>
            <a:r>
              <a:rPr kumimoji="0" lang="ja-JP" altLang="en-US" sz="3200" b="1" i="0" u="none" strike="noStrike" kern="1200" cap="none" spc="0" normalizeH="0" baseline="0" noProof="0">
                <a:ln>
                  <a:noFill/>
                </a:ln>
                <a:solidFill>
                  <a:prstClr val="black"/>
                </a:solidFill>
                <a:effectLst/>
                <a:uLnTx/>
                <a:uFillTx/>
                <a:latin typeface="Constantia" panose="02030602050306030303" pitchFamily="18" charset="0"/>
                <a:ea typeface="游ゴシック" panose="020B0400000000000000" pitchFamily="50" charset="-128"/>
                <a:cs typeface="+mn-cs"/>
              </a:rPr>
              <a:t>聖霊を受け入れる</a:t>
            </a:r>
            <a:r>
              <a:rPr kumimoji="0" lang="ja-JP" altLang="en-US" sz="3200" b="1" i="0" u="none" strike="noStrike" kern="1200" cap="none" spc="0" normalizeH="0" baseline="0" noProof="0" dirty="0">
                <a:ln>
                  <a:noFill/>
                </a:ln>
                <a:solidFill>
                  <a:prstClr val="black"/>
                </a:solidFill>
                <a:effectLst/>
                <a:uLnTx/>
                <a:uFillTx/>
                <a:latin typeface="Constantia" panose="02030602050306030303" pitchFamily="18" charset="0"/>
                <a:ea typeface="游ゴシック" panose="020B0400000000000000" pitchFamily="50" charset="-128"/>
                <a:cs typeface="+mn-cs"/>
              </a:rPr>
              <a:t>ことによってのみ享受することができる。」</a:t>
            </a:r>
            <a:endParaRPr kumimoji="0" lang="en" sz="32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endParaRPr>
          </a:p>
        </p:txBody>
      </p:sp>
      <p:sp>
        <p:nvSpPr>
          <p:cNvPr id="4" name="CuadroTexto 3">
            <a:extLst>
              <a:ext uri="{FF2B5EF4-FFF2-40B4-BE49-F238E27FC236}">
                <a16:creationId xmlns:a16="http://schemas.microsoft.com/office/drawing/2014/main" id="{606DB30B-0B91-18E7-E38C-0D030BD56D53}"/>
              </a:ext>
            </a:extLst>
          </p:cNvPr>
          <p:cNvSpPr txBox="1"/>
          <p:nvPr/>
        </p:nvSpPr>
        <p:spPr>
          <a:xfrm>
            <a:off x="5795228" y="5982381"/>
            <a:ext cx="5403210" cy="338554"/>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ＥＧホワイト</a:t>
            </a:r>
            <a:r>
              <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rPr>
              <a:t> (Our Father Cares, October 9)</a:t>
            </a:r>
            <a:r>
              <a:rPr kumimoji="0" lang="ja-JP" altLang="en-US" sz="16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（非公式訳）</a:t>
            </a:r>
            <a:endParaRPr kumimoji="0" lang="en" sz="16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8965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1453662" y="67408"/>
            <a:ext cx="9417538" cy="707886"/>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lang="ja-JP" altLang="en-US" sz="2000" b="1" dirty="0">
                <a:solidFill>
                  <a:srgbClr val="C00000"/>
                </a:solidFill>
                <a:latin typeface="Comic Sans MS" panose="030F0702030302020204" pitchFamily="66" charset="0"/>
              </a:rPr>
              <a:t>このように、いつまでも存続するものは、信仰と希望と愛と、この三つである。このうちで最も大いなるものは、愛である。</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a:t>
            </a:r>
            <a:r>
              <a:rPr kumimoji="0" lang="ja-JP" altLang="en-U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コリント</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13:13</a:t>
            </a:r>
            <a:r>
              <a:rPr kumimoji="0" lang="ja-JP" altLang="en-U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lang="ja-JP" altLang="en-US" sz="1600" b="1" dirty="0">
                <a:solidFill>
                  <a:srgbClr val="C00000"/>
                </a:solidFill>
                <a:latin typeface="Comic Sans MS" panose="030F0702030302020204" pitchFamily="66" charset="0"/>
              </a:rPr>
              <a:t>口語訳</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539261" y="114300"/>
            <a:ext cx="10949353" cy="707886"/>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lang="ja-JP" altLang="en-US" sz="2000" b="1" dirty="0">
                <a:solidFill>
                  <a:srgbClr val="C00000"/>
                </a:solidFill>
                <a:latin typeface="Comic Sans MS" panose="030F0702030302020204" pitchFamily="66" charset="0"/>
              </a:rPr>
              <a:t>それゆえ、信仰と、希望と、愛、この三つは、いつまでも残る。その中で最も大いなるものは、愛である。</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(1</a:t>
            </a:r>
            <a:r>
              <a:rPr kumimoji="0" lang="ja-JP" altLang="en-U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コリント</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13:13</a:t>
            </a:r>
            <a:r>
              <a:rPr kumimoji="0" lang="ja-JP" altLang="en-U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 </a:t>
            </a:r>
            <a:r>
              <a:rPr kumimoji="0" lang="ja-JP" altLang="en-US"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新共同</a:t>
            </a:r>
            <a:r>
              <a:rPr lang="ja-JP" altLang="en-US" sz="1600" b="1" dirty="0">
                <a:solidFill>
                  <a:srgbClr val="C00000"/>
                </a:solidFill>
                <a:latin typeface="Comic Sans MS" panose="030F0702030302020204" pitchFamily="66" charset="0"/>
              </a:rPr>
              <a:t>訳</a:t>
            </a:r>
            <a:r>
              <a:rPr kumimoji="0" lang="en" sz="16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rPr>
              <a:t>)</a:t>
            </a:r>
            <a:endParaRPr kumimoji="0" lang="en" sz="2000" b="1" i="0" u="none" strike="noStrike" kern="1200" cap="none" spc="0" normalizeH="0" baseline="0" noProof="0" dirty="0">
              <a:ln>
                <a:noFill/>
              </a:ln>
              <a:solidFill>
                <a:srgbClr val="C00000"/>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27839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269229" y="334373"/>
            <a:ext cx="7795915" cy="969496"/>
          </a:xfrm>
          <a:prstGeom prst="rect">
            <a:avLst/>
          </a:prstGeom>
          <a:noFill/>
        </p:spPr>
        <p:txBody>
          <a:bodyPr wrap="square" rtlCol="0">
            <a:spAutoFit/>
          </a:bodyPr>
          <a:lstStyle/>
          <a:p>
            <a:pPr>
              <a:spcBef>
                <a:spcPts val="600"/>
              </a:spcBef>
            </a:pPr>
            <a:r>
              <a:rPr lang="ja-JP" altLang="en-US" sz="1900" b="1" dirty="0">
                <a:latin typeface="+mn-ea"/>
              </a:rPr>
              <a:t>コリント人への手紙第１の</a:t>
            </a:r>
            <a:r>
              <a:rPr lang="en-US" altLang="ja-JP" sz="1900" b="1" dirty="0">
                <a:latin typeface="+mn-ea"/>
              </a:rPr>
              <a:t>13</a:t>
            </a:r>
            <a:r>
              <a:rPr lang="ja-JP" altLang="en-US" sz="1900" b="1" dirty="0">
                <a:latin typeface="+mn-ea"/>
              </a:rPr>
              <a:t>章は、「愛の章」として知られています。ここで定義されているのは、男女間の恋愛のような愛ではなく、　　それよりもはるかに深い愛、すなわち神の愛です。</a:t>
            </a:r>
            <a:endParaRPr lang="en" sz="1900" b="1" noProof="0" dirty="0">
              <a:latin typeface="+mn-ea"/>
            </a:endParaRP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627471807"/>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269229" y="2395753"/>
            <a:ext cx="7667624" cy="677108"/>
          </a:xfrm>
          <a:prstGeom prst="rect">
            <a:avLst/>
          </a:prstGeom>
          <a:noFill/>
        </p:spPr>
        <p:txBody>
          <a:bodyPr wrap="square">
            <a:spAutoFit/>
          </a:bodyPr>
          <a:lstStyle/>
          <a:p>
            <a:pPr>
              <a:spcBef>
                <a:spcPts val="600"/>
              </a:spcBef>
            </a:pPr>
            <a:r>
              <a:rPr lang="ja-JP" altLang="en-US" sz="1900" b="1" dirty="0">
                <a:latin typeface="+mn-ea"/>
              </a:rPr>
              <a:t>愛は私たちのあらゆる行動の原動力であり、関わり合う人々の利益となることを私たちが実行する理由でもあります。</a:t>
            </a:r>
            <a:endParaRPr lang="en" sz="1900" b="1" dirty="0">
              <a:latin typeface="+mn-ea"/>
            </a:endParaRPr>
          </a:p>
        </p:txBody>
      </p:sp>
      <p:sp>
        <p:nvSpPr>
          <p:cNvPr id="9" name="CuadroTexto 8">
            <a:extLst>
              <a:ext uri="{FF2B5EF4-FFF2-40B4-BE49-F238E27FC236}">
                <a16:creationId xmlns:a16="http://schemas.microsoft.com/office/drawing/2014/main" id="{59713030-E6A8-CF7A-F4EE-ACB17F130EC9}"/>
              </a:ext>
            </a:extLst>
          </p:cNvPr>
          <p:cNvSpPr txBox="1"/>
          <p:nvPr/>
        </p:nvSpPr>
        <p:spPr>
          <a:xfrm>
            <a:off x="269229" y="1457756"/>
            <a:ext cx="7667624" cy="677108"/>
          </a:xfrm>
          <a:prstGeom prst="rect">
            <a:avLst/>
          </a:prstGeom>
          <a:noFill/>
        </p:spPr>
        <p:txBody>
          <a:bodyPr wrap="square">
            <a:spAutoFit/>
          </a:bodyPr>
          <a:lstStyle/>
          <a:p>
            <a:pPr>
              <a:spcBef>
                <a:spcPts val="600"/>
              </a:spcBef>
            </a:pPr>
            <a:r>
              <a:rPr lang="ja-JP" altLang="en-US" sz="1900" b="1" dirty="0">
                <a:latin typeface="+mn-ea"/>
              </a:rPr>
              <a:t>パウロは、私たちの心に注がれた神の愛（ロマ</a:t>
            </a:r>
            <a:r>
              <a:rPr lang="en-US" altLang="ja-JP" sz="1900" b="1" dirty="0">
                <a:latin typeface="+mn-ea"/>
              </a:rPr>
              <a:t>5:5</a:t>
            </a:r>
            <a:r>
              <a:rPr lang="ja-JP" altLang="en-US" sz="1900" b="1" dirty="0">
                <a:latin typeface="+mn-ea"/>
              </a:rPr>
              <a:t>）を、どのようにして自分たちの生活の中で表すべきかを、見事に説き明かしています。</a:t>
            </a:r>
            <a:endParaRPr lang="en" sz="1900" b="1" dirty="0">
              <a:latin typeface="+mn-ea"/>
            </a:endParaRP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1582994" y="1313801"/>
            <a:ext cx="5683046" cy="2123658"/>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ja-JP" altLang="en-U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最も　　　　大いなるもの</a:t>
            </a:r>
            <a:endPar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5"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72351"/>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4400" b="1" noProof="0" dirty="0">
                <a:ln/>
                <a:solidFill>
                  <a:schemeClr val="accent3"/>
                </a:solidFill>
              </a:rPr>
              <a:t>愛の本質</a:t>
            </a:r>
            <a:endParaRPr lang="en" sz="4400" b="1" noProof="0" dirty="0">
              <a:ln/>
              <a:solidFill>
                <a:schemeClr val="accent3"/>
              </a:solidFill>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84917" y="535312"/>
            <a:ext cx="12192000" cy="707886"/>
          </a:xfrm>
          <a:prstGeom prst="rect">
            <a:avLst/>
          </a:prstGeom>
          <a:noFill/>
        </p:spPr>
        <p:txBody>
          <a:bodyPr wrap="square">
            <a:spAutoFit/>
          </a:bodyPr>
          <a:lstStyle/>
          <a:p>
            <a:pPr algn="ctr"/>
            <a:r>
              <a:rPr lang="ja-JP" altLang="en-US" sz="2000" b="1" dirty="0">
                <a:solidFill>
                  <a:schemeClr val="accent1">
                    <a:lumMod val="50000"/>
                  </a:schemeClr>
                </a:solidFill>
                <a:latin typeface="+mn-ea"/>
              </a:rPr>
              <a:t>だが、あなたがたは、更に大いなる賜物を得ようと熱心に努めなさい。　　　　　　　　　　　　　　　　　　そこで、わたしは最もすぐれた道をあなたがたに示そう。</a:t>
            </a:r>
            <a:r>
              <a:rPr lang="en" sz="2000" b="1" noProof="0" dirty="0">
                <a:solidFill>
                  <a:schemeClr val="accent1">
                    <a:lumMod val="50000"/>
                  </a:schemeClr>
                </a:solidFill>
                <a:latin typeface="+mn-ea"/>
              </a:rPr>
              <a:t>(1 </a:t>
            </a:r>
            <a:r>
              <a:rPr lang="ja-JP" altLang="en-US" sz="2000" b="1" noProof="0" dirty="0">
                <a:solidFill>
                  <a:schemeClr val="accent1">
                    <a:lumMod val="50000"/>
                  </a:schemeClr>
                </a:solidFill>
                <a:latin typeface="+mn-ea"/>
              </a:rPr>
              <a:t>コリント</a:t>
            </a:r>
            <a:r>
              <a:rPr lang="en" sz="2000" b="1" noProof="0" dirty="0">
                <a:solidFill>
                  <a:schemeClr val="accent1">
                    <a:lumMod val="50000"/>
                  </a:schemeClr>
                </a:solidFill>
                <a:latin typeface="+mn-ea"/>
              </a:rPr>
              <a:t> 12:31)</a:t>
            </a: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943850" cy="969496"/>
          </a:xfrm>
          <a:prstGeom prst="rect">
            <a:avLst/>
          </a:prstGeom>
          <a:noFill/>
        </p:spPr>
        <p:txBody>
          <a:bodyPr wrap="square" rtlCol="0">
            <a:spAutoFit/>
          </a:bodyPr>
          <a:lstStyle/>
          <a:p>
            <a:pPr>
              <a:spcBef>
                <a:spcPts val="600"/>
              </a:spcBef>
            </a:pPr>
            <a:r>
              <a:rPr lang="ja-JP" altLang="en-US" sz="1900" b="1" dirty="0">
                <a:latin typeface="+mn-ea"/>
              </a:rPr>
              <a:t>パウロは</a:t>
            </a:r>
            <a:r>
              <a:rPr lang="en-US" altLang="ja-JP" sz="1900" b="1" dirty="0">
                <a:latin typeface="+mn-ea"/>
              </a:rPr>
              <a:t>『</a:t>
            </a:r>
            <a:r>
              <a:rPr lang="ja-JP" altLang="en-US" sz="1900" b="1" dirty="0">
                <a:latin typeface="+mn-ea"/>
              </a:rPr>
              <a:t>コリントの信徒への手紙一</a:t>
            </a:r>
            <a:r>
              <a:rPr lang="en-US" altLang="ja-JP" sz="1900" b="1" dirty="0">
                <a:latin typeface="+mn-ea"/>
              </a:rPr>
              <a:t>』13</a:t>
            </a:r>
            <a:r>
              <a:rPr lang="ja-JP" altLang="en-US" sz="1900" b="1" dirty="0">
                <a:latin typeface="+mn-ea"/>
              </a:rPr>
              <a:t>章で、どのような愛を説いているのでしょうか。また、なぜその愛はあらゆる霊的賜物を　　　　　凌駕するのでしょうか。（</a:t>
            </a:r>
            <a:r>
              <a:rPr lang="en-US" altLang="ja-JP" sz="1900" b="1" dirty="0">
                <a:latin typeface="+mn-ea"/>
              </a:rPr>
              <a:t>1</a:t>
            </a:r>
            <a:r>
              <a:rPr lang="ja-JP" altLang="en-US" sz="1900" b="1" dirty="0">
                <a:latin typeface="+mn-ea"/>
              </a:rPr>
              <a:t>コリ</a:t>
            </a:r>
            <a:r>
              <a:rPr lang="en-US" altLang="ja-JP" sz="1900" b="1" dirty="0">
                <a:latin typeface="+mn-ea"/>
              </a:rPr>
              <a:t>12:31-13:3</a:t>
            </a:r>
            <a:r>
              <a:rPr lang="ja-JP" altLang="en-US" sz="1900" b="1" dirty="0">
                <a:latin typeface="+mn-ea"/>
              </a:rPr>
              <a:t>）</a:t>
            </a: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7792278" y="3530050"/>
            <a:ext cx="4313487" cy="2228068"/>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7534" y="3866948"/>
            <a:ext cx="4184517" cy="1554272"/>
          </a:xfrm>
          <a:prstGeom prst="rect">
            <a:avLst/>
          </a:prstGeom>
          <a:noFill/>
        </p:spPr>
        <p:txBody>
          <a:bodyPr wrap="square">
            <a:spAutoFit/>
          </a:bodyPr>
          <a:lstStyle/>
          <a:p>
            <a:pPr>
              <a:spcBef>
                <a:spcPts val="600"/>
              </a:spcBef>
            </a:pPr>
            <a:r>
              <a:rPr lang="ja-JP" altLang="en-US" sz="1900" b="1" dirty="0"/>
              <a:t>このような愛に動機づけられて行使されない限り、いかなる霊的賜物も役に立ちません。実際、私たちの　すべての行動や思考には、アガペーの愛が満ち溢れているべきなのです。</a:t>
            </a: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837940"/>
            <a:ext cx="8713807" cy="969496"/>
          </a:xfrm>
          <a:prstGeom prst="rect">
            <a:avLst/>
          </a:prstGeom>
          <a:noFill/>
        </p:spPr>
        <p:txBody>
          <a:bodyPr wrap="square">
            <a:spAutoFit/>
          </a:bodyPr>
          <a:lstStyle/>
          <a:p>
            <a:pPr>
              <a:spcBef>
                <a:spcPts val="600"/>
              </a:spcBef>
            </a:pPr>
            <a:r>
              <a:rPr lang="ja-JP" altLang="en-US" sz="1900" b="1" dirty="0">
                <a:latin typeface="+mn-ea"/>
              </a:rPr>
              <a:t>イエスは、不義のゆえに、この愛が冷めてしまうと私たちに警告されました（マタ</a:t>
            </a:r>
            <a:r>
              <a:rPr lang="en-US" altLang="ja-JP" sz="1900" b="1" dirty="0">
                <a:latin typeface="+mn-ea"/>
              </a:rPr>
              <a:t>24</a:t>
            </a:r>
            <a:r>
              <a:rPr lang="ja-JP" altLang="en-US" sz="1900" b="1" dirty="0">
                <a:latin typeface="+mn-ea"/>
              </a:rPr>
              <a:t>：</a:t>
            </a:r>
            <a:r>
              <a:rPr lang="en-US" altLang="ja-JP" sz="1900" b="1" dirty="0">
                <a:latin typeface="+mn-ea"/>
              </a:rPr>
              <a:t>12</a:t>
            </a:r>
            <a:r>
              <a:rPr lang="ja-JP" altLang="en-US" sz="1900" b="1" dirty="0">
                <a:latin typeface="+mn-ea"/>
              </a:rPr>
              <a:t>）。しかし、私たち自身や、家庭、あるいは教会において、そのようなことが起こらないようにしなければなりません。</a:t>
            </a: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62840" y="2188344"/>
            <a:ext cx="7928501" cy="1261884"/>
          </a:xfrm>
          <a:prstGeom prst="rect">
            <a:avLst/>
          </a:prstGeom>
          <a:noFill/>
        </p:spPr>
        <p:txBody>
          <a:bodyPr wrap="square">
            <a:spAutoFit/>
          </a:bodyPr>
          <a:lstStyle/>
          <a:p>
            <a:pPr>
              <a:spcBef>
                <a:spcPts val="600"/>
              </a:spcBef>
            </a:pPr>
            <a:r>
              <a:rPr lang="ja-JP" altLang="en-US" sz="1900" b="1" dirty="0">
                <a:latin typeface="+mn-ea"/>
              </a:rPr>
              <a:t>ギリシャ語には、愛を表す言葉がいくつかあります。パウロは　　　「アガペー」（利他的で、無条件であり、愛する相手の幸福のみを　　求める愛）という語を選んでいます。これは、ヨハネが「神は愛で　　ある」（</a:t>
            </a:r>
            <a:r>
              <a:rPr lang="en-US" altLang="ja-JP" sz="1900" b="1" dirty="0">
                <a:latin typeface="+mn-ea"/>
              </a:rPr>
              <a:t>1</a:t>
            </a:r>
            <a:r>
              <a:rPr lang="ja-JP" altLang="en-US" sz="1900" b="1" dirty="0">
                <a:latin typeface="+mn-ea"/>
              </a:rPr>
              <a:t>ヨハ </a:t>
            </a:r>
            <a:r>
              <a:rPr lang="en-US" altLang="ja-JP" sz="1900" b="1" dirty="0">
                <a:latin typeface="+mn-ea"/>
              </a:rPr>
              <a:t>4:8</a:t>
            </a:r>
            <a:r>
              <a:rPr lang="ja-JP" altLang="en-US" sz="1900" b="1" dirty="0">
                <a:latin typeface="+mn-ea"/>
              </a:rPr>
              <a:t>）と述べた際に用いたのと同じ言葉です。</a:t>
            </a: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CCCC"/>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AC863F-60BE-5F3A-9F74-8436A1D3F3B9}"/>
              </a:ext>
            </a:extLst>
          </p:cNvPr>
          <p:cNvSpPr>
            <a:spLocks noGrp="1"/>
          </p:cNvSpPr>
          <p:nvPr>
            <p:ph type="title"/>
          </p:nvPr>
        </p:nvSpPr>
        <p:spPr>
          <a:xfrm>
            <a:off x="838200" y="2766218"/>
            <a:ext cx="10515600" cy="1325563"/>
          </a:xfrm>
        </p:spPr>
        <p:txBody>
          <a:bodyPr>
            <a:normAutofit fontScale="90000"/>
          </a:bodyPr>
          <a:lstStyle/>
          <a:p>
            <a:pPr algn="ctr"/>
            <a:r>
              <a:rPr lang="ja-JP" altLang="ja-JP" b="1" dirty="0"/>
              <a:t>これまでに、この種の愛の表現が、</a:t>
            </a:r>
            <a:br>
              <a:rPr lang="en-US" altLang="ja-JP" b="1" dirty="0"/>
            </a:br>
            <a:r>
              <a:rPr lang="ja-JP" altLang="ja-JP" b="1" dirty="0"/>
              <a:t>それを何よりも必要としていた人に対して、実 際に力強く前向きな印象を与えたのは、</a:t>
            </a:r>
            <a:br>
              <a:rPr lang="en-US" altLang="ja-JP" b="1" dirty="0"/>
            </a:br>
            <a:r>
              <a:rPr lang="ja-JP" altLang="ja-JP" b="1" dirty="0"/>
              <a:t>どんな時でしたか。</a:t>
            </a:r>
            <a:endParaRPr kumimoji="1" lang="ja-JP" altLang="en-US" b="1" dirty="0"/>
          </a:p>
        </p:txBody>
      </p:sp>
    </p:spTree>
    <p:extLst>
      <p:ext uri="{BB962C8B-B14F-4D97-AF65-F5344CB8AC3E}">
        <p14:creationId xmlns:p14="http://schemas.microsoft.com/office/powerpoint/2010/main" val="4116357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3540874" y="2495506"/>
            <a:ext cx="7433186" cy="1569660"/>
          </a:xfrm>
          <a:prstGeom prst="rect">
            <a:avLst/>
          </a:prstGeom>
          <a:noFill/>
        </p:spPr>
        <p:txBody>
          <a:bodyPr wrap="square">
            <a:spAutoFit/>
            <a:scene3d>
              <a:camera prst="orthographicFront"/>
              <a:lightRig rig="threePt" dir="t"/>
            </a:scene3d>
            <a:sp3d extrusionH="57150">
              <a:bevelT w="50800" h="38100" prst="riblet"/>
            </a:sp3d>
          </a:bodyPr>
          <a:lstStyle/>
          <a:p>
            <a:pPr algn="ctr"/>
            <a:r>
              <a:rPr lang="ja-JP" altLang="en-US" sz="96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rPr>
              <a:t>愛の特徴</a:t>
            </a:r>
            <a:endParaRPr lang="en" sz="96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117987" y="93407"/>
            <a:ext cx="3208707" cy="707886"/>
          </a:xfrm>
          <a:prstGeom prst="rect">
            <a:avLst/>
          </a:prstGeom>
          <a:noFill/>
        </p:spPr>
        <p:txBody>
          <a:bodyPr wrap="square">
            <a:spAutoFit/>
          </a:bodyPr>
          <a:lstStyle/>
          <a:p>
            <a:pPr algn="ctr"/>
            <a:r>
              <a:rPr lang="ja-JP" altLang="en-US" sz="4000" b="1" noProof="0" dirty="0">
                <a:ln w="13462">
                  <a:solidFill>
                    <a:schemeClr val="bg1"/>
                  </a:solidFill>
                  <a:prstDash val="solid"/>
                </a:ln>
                <a:solidFill>
                  <a:schemeClr val="tx2">
                    <a:lumMod val="50000"/>
                  </a:schemeClr>
                </a:solidFill>
                <a:effectLst>
                  <a:outerShdw dist="38100" dir="2700000" algn="bl" rotWithShape="0">
                    <a:schemeClr val="accent5"/>
                  </a:outerShdw>
                </a:effectLst>
              </a:rPr>
              <a:t>愛の働き</a:t>
            </a:r>
            <a:endParaRPr lang="en" sz="4000" b="1" noProof="0" dirty="0">
              <a:ln w="13462">
                <a:solidFill>
                  <a:schemeClr val="bg1"/>
                </a:solidFill>
                <a:prstDash val="solid"/>
              </a:ln>
              <a:solidFill>
                <a:schemeClr val="tx2">
                  <a:lumMod val="50000"/>
                </a:schemeClr>
              </a:solidFill>
              <a:effectLst>
                <a:outerShdw dist="38100" dir="2700000" algn="bl" rotWithShape="0">
                  <a:schemeClr val="accent5"/>
                </a:outerShdw>
              </a:effectLst>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3048000" y="11871"/>
            <a:ext cx="9144000" cy="830997"/>
          </a:xfrm>
          <a:prstGeom prst="rect">
            <a:avLst/>
          </a:prstGeom>
          <a:noFill/>
        </p:spPr>
        <p:txBody>
          <a:bodyPr wrap="square">
            <a:spAutoFit/>
            <a:scene3d>
              <a:camera prst="orthographicFront"/>
              <a:lightRig rig="threePt" dir="t"/>
            </a:scene3d>
            <a:sp3d extrusionH="57150">
              <a:bevelT w="38100" h="38100"/>
            </a:sp3d>
          </a:bodyPr>
          <a:lstStyle/>
          <a:p>
            <a:pPr algn="ctr"/>
            <a:r>
              <a:rPr lang="ja-JP" altLang="en-US" sz="1600" b="1" dirty="0">
                <a:solidFill>
                  <a:schemeClr val="accent5"/>
                </a:solidFill>
                <a:latin typeface="+mn-ea"/>
              </a:rPr>
              <a:t>愛は寛容であり、愛は情深い。また、ねたむことをしない。愛は高ぶらない、誇らない。不作法をしない、自分の利益を求めない、いらだたない、恨みをいだかない。不義を喜ばないで真理を喜ぶ。そして、すべてを忍び、すべてを信じ、すべてを望み、すべてを耐える。</a:t>
            </a:r>
            <a:r>
              <a:rPr lang="en" sz="1600" b="1" noProof="0" dirty="0">
                <a:solidFill>
                  <a:schemeClr val="accent5"/>
                </a:solidFill>
                <a:latin typeface="+mn-ea"/>
              </a:rPr>
              <a:t>(1 </a:t>
            </a:r>
            <a:r>
              <a:rPr lang="ja-JP" altLang="en-US" sz="1600" b="1" noProof="0" dirty="0">
                <a:solidFill>
                  <a:schemeClr val="accent5"/>
                </a:solidFill>
                <a:latin typeface="+mn-ea"/>
              </a:rPr>
              <a:t>コリント</a:t>
            </a:r>
            <a:r>
              <a:rPr lang="en" sz="1600" b="1" noProof="0" dirty="0">
                <a:solidFill>
                  <a:schemeClr val="accent5"/>
                </a:solidFill>
                <a:latin typeface="+mn-ea"/>
              </a:rPr>
              <a:t> 13:4-7)</a:t>
            </a: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187963374"/>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1502</TotalTime>
  <Words>3784</Words>
  <Application>Microsoft Office PowerPoint</Application>
  <PresentationFormat>Panorámica</PresentationFormat>
  <Paragraphs>130</Paragraphs>
  <Slides>19</Slides>
  <Notes>5</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19</vt:i4>
      </vt:variant>
    </vt:vector>
  </HeadingPairs>
  <TitlesOfParts>
    <vt:vector size="27" baseType="lpstr">
      <vt:lpstr>Comic Sans MS</vt:lpstr>
      <vt:lpstr>Aptos Display</vt:lpstr>
      <vt:lpstr>Arial</vt:lpstr>
      <vt:lpstr>Aptos</vt:lpstr>
      <vt:lpstr>Constantia</vt:lpstr>
      <vt:lpstr>游ゴシック</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これまでに、この種の愛の表現が、 それを何よりも必要としていた人に対して、実 際に力強く前向きな印象を与えたのは、 どんな時でしたか。</vt:lpstr>
      <vt:lpstr>Presentación de PowerPoint</vt:lpstr>
      <vt:lpstr>Presentación de PowerPoint</vt:lpstr>
      <vt:lpstr>Ⅰコリント13:4～7と 　 13:4 愛は忍耐強い。愛は情け深い。ねた まない。愛は自慢せず、高ぶらない。 13:5 礼を失せず、自分の利益を求めず、 いらだたず、恨みを抱かない。 　　13:6 不義を喜ばず、真実を喜ぶ。 13:7 すべてを忍び、 すべてを信じ、すべ てを望み、すべてに耐える。  　 ガラテヤ5:22、23を比べてみて下さい。 　 5:22 これに対して、霊の結ぶ実は愛であ り、喜び、平和、寛容、親切、善意、誠 実、 5:23 柔和、節制です。これらを禁じる掟 はありません。 　 この二つの箇所には、  どのような共通点が見られますか。 私たちは、自分の生活の中で、この種の愛をど のように示すことができるでしょうか。</vt:lpstr>
      <vt:lpstr>Presentación de PowerPoint</vt:lpstr>
      <vt:lpstr>Ⅰコリント 13:4～7 を読み直してください。 　 13:4 愛は忍耐強い。愛は情け深い。ねた まない。愛は自慢せず、高ぶらない。  13:5 礼を失せず、自分の利益を求めず、 いらだたず、恨みを抱かない。  13:6 不義を喜ばず、真実を喜ぶ。 13:7 すべてを忍び、すべてを信じ、 すべ てを望み、すべてに耐える。 　 　　なぜパウロは、愛がする肯定的な面 だけでなく、　愛がしない否定的な面にも言及しているのですか。</vt:lpstr>
      <vt:lpstr>Presentación de PowerPoint</vt:lpstr>
      <vt:lpstr>Presentación de PowerPoint</vt:lpstr>
      <vt:lpstr>イエス様は、まことの愛とは一体何なのかを、他にどのような方法で私たちに示して  くださっているでしょうか。 </vt:lpstr>
      <vt:lpstr>Presentación de PowerPoint</vt:lpstr>
      <vt:lpstr>Presentación de PowerPoint</vt:lpstr>
      <vt:lpstr>「神は愛である」という言葉について、 じっくり考えてみましょう。 その言葉が具体的 に何を意味するのか、 私たちはどのように理解すべきなのでしょうか。また、その意 味を部分的にしか理解できないとしても、なぜこの言葉は私たちにとって これほど までに良い知らせとなるのでしょうか。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142</cp:revision>
  <dcterms:created xsi:type="dcterms:W3CDTF">2026-07-11T14:17:46Z</dcterms:created>
  <dcterms:modified xsi:type="dcterms:W3CDTF">2026-08-09T06:54:19Z</dcterms:modified>
</cp:coreProperties>
</file>