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d2PjJfolYxXdDfycvJlzczGupW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1"/>
          <p:cNvCxnSpPr/>
          <p:nvPr/>
        </p:nvCxnSpPr>
        <p:spPr>
          <a:xfrm rot="10800000">
            <a:off x="831873" y="405588"/>
            <a:ext cx="4718304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06" name="Google Shape;106;p1"/>
          <p:cNvCxnSpPr/>
          <p:nvPr/>
        </p:nvCxnSpPr>
        <p:spPr>
          <a:xfrm rot="10800000">
            <a:off x="834027" y="6420904"/>
            <a:ext cx="4713997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7" name="Google Shape;107;p1"/>
          <p:cNvSpPr/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" descr="Imagen que contiene persona, exterior, gente, parad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233"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"/>
          <p:cNvSpPr txBox="1"/>
          <p:nvPr/>
        </p:nvSpPr>
        <p:spPr>
          <a:xfrm>
            <a:off x="174161" y="640728"/>
            <a:ext cx="6149700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それから彼らに対して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言われた</a:t>
            </a:r>
            <a:r>
              <a:rPr lang="es-ES" dirty="0">
                <a:sym typeface="Comic Sans MS"/>
              </a:rPr>
              <a:t>、『</a:t>
            </a:r>
            <a:r>
              <a:rPr lang="es-ES" dirty="0" err="1">
                <a:sym typeface="Comic Sans MS"/>
              </a:rPr>
              <a:t>わたしが以前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あなたがたと一緒にいた時分に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話して聞かせた言葉は、こうであった。すなわち、モーセの律法と預言書と詩篇とに、わたしに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ついて書いてあることは、必ず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ことごとく成就する</a:t>
            </a:r>
            <a:r>
              <a:rPr lang="es-ES" dirty="0">
                <a:sym typeface="Comic Sans MS"/>
              </a:rPr>
              <a:t>』。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そこでイエスは、聖書を悟らせるために彼らの心を開いて</a:t>
            </a:r>
            <a:r>
              <a:rPr lang="es-ES" dirty="0">
                <a:sym typeface="Comic Sans MS"/>
              </a:rPr>
              <a:t>」</a:t>
            </a:r>
          </a:p>
          <a:p>
            <a:pPr>
              <a:spcBef>
                <a:spcPts val="1200"/>
              </a:spcBef>
            </a:pPr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ルカによる福音書</a:t>
            </a:r>
            <a:r>
              <a:rPr lang="es-ES" sz="2400" dirty="0">
                <a:sym typeface="Comic Sans MS"/>
              </a:rPr>
              <a:t> 24:44, 45, </a:t>
            </a:r>
            <a:r>
              <a:rPr lang="es-ES" sz="2400" dirty="0" err="1">
                <a:sym typeface="Comic Sans MS"/>
              </a:rPr>
              <a:t>口語訳</a:t>
            </a:r>
            <a:r>
              <a:rPr lang="es-ES" sz="2400" dirty="0">
                <a:sym typeface="Comic Sans MS"/>
              </a:rPr>
              <a:t>)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10" descr="Un dibujo de un grupo de personas en una play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10268" r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/>
          <p:nvPr/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lt1">
              <a:alpha val="94509"/>
            </a:scheme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0"/>
          <p:cNvSpPr/>
          <p:nvPr/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/>
          <p:nvPr/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 b="10822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0"/>
          <p:cNvPicPr preferRelativeResize="0"/>
          <p:nvPr/>
        </p:nvPicPr>
        <p:blipFill rotWithShape="1">
          <a:blip r:embed="rId5">
            <a:alphaModFix/>
          </a:blip>
          <a:srcRect t="15256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0"/>
          <p:cNvPicPr preferRelativeResize="0"/>
          <p:nvPr/>
        </p:nvPicPr>
        <p:blipFill rotWithShape="1">
          <a:blip r:embed="rId6">
            <a:alphaModFix/>
          </a:blip>
          <a:srcRect t="5525" b="5523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0"/>
          <p:cNvSpPr txBox="1"/>
          <p:nvPr/>
        </p:nvSpPr>
        <p:spPr>
          <a:xfrm>
            <a:off x="93125" y="4537126"/>
            <a:ext cx="7600771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これはわれらがさきに聞いて知ったこと</a:t>
            </a:r>
            <a:r>
              <a:rPr lang="es-ES" sz="2200" b="1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、</a:t>
            </a:r>
            <a:endParaRPr sz="2200" b="1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またわれらの先祖たちがわれらに語り伝えたことである</a:t>
            </a:r>
            <a:r>
              <a:rPr lang="es-ES" sz="2200" b="1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</a:t>
            </a:r>
            <a:endParaRPr sz="2200" b="1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われらはこれを子孫に隠さず、主の光栄あるみわざと</a:t>
            </a:r>
            <a:r>
              <a:rPr lang="es-ES" sz="2200" b="1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、</a:t>
            </a:r>
            <a:endParaRPr sz="2200" b="1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その力と、主のなされたくすしきみわざとを</a:t>
            </a:r>
            <a:endParaRPr sz="2200" b="1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きたるべき代に告げるであろう</a:t>
            </a:r>
            <a:r>
              <a:rPr lang="es-ES" sz="2200" b="1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。」</a:t>
            </a:r>
            <a:r>
              <a:rPr lang="es-ES" sz="2600" b="1" i="0" u="none" strike="noStrike" cap="none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2600" b="1" i="0" u="none" strike="noStrike" cap="none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16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 78:3, 4, </a:t>
            </a:r>
            <a:r>
              <a:rPr lang="es-ES" sz="1200" b="1" dirty="0" err="1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口語訳</a:t>
            </a:r>
            <a:r>
              <a:rPr lang="es-ES" sz="1600" b="1" i="0" u="none" strike="noStrike" cap="none" dirty="0">
                <a:solidFill>
                  <a:srgbClr val="366B95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1600" b="1" i="0" u="none" strike="noStrike" cap="none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600" b="1" dirty="0">
              <a:solidFill>
                <a:srgbClr val="366B9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187387" y="170014"/>
            <a:ext cx="3805974" cy="6516263"/>
          </a:xfrm>
          <a:prstGeom prst="rect">
            <a:avLst/>
          </a:prstGeom>
          <a:gradFill>
            <a:gsLst>
              <a:gs pos="0">
                <a:srgbClr val="FA1F08"/>
              </a:gs>
              <a:gs pos="41000">
                <a:srgbClr val="FC925B"/>
              </a:gs>
              <a:gs pos="92000">
                <a:srgbClr val="FDD98F"/>
              </a:gs>
              <a:gs pos="100000">
                <a:srgbClr val="FDD98F"/>
              </a:gs>
            </a:gsLst>
            <a:lin ang="2700000" scaled="0"/>
          </a:gradFill>
          <a:ln w="12700" cap="flat" cmpd="sng">
            <a:solidFill>
              <a:srgbClr val="5615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11" descr="Un grupo de personas disfrazadas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b="10406"/>
          <a:stretch/>
        </p:blipFill>
        <p:spPr>
          <a:xfrm>
            <a:off x="4179224" y="170014"/>
            <a:ext cx="7825389" cy="65162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11"/>
          <p:cNvSpPr txBox="1"/>
          <p:nvPr/>
        </p:nvSpPr>
        <p:spPr>
          <a:xfrm>
            <a:off x="187387" y="1550708"/>
            <a:ext cx="38061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4000" b="1" kern="12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万軍の主よ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あなたのすまいはいかに麗しいことでしょう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pPr>
              <a:spcBef>
                <a:spcPts val="1200"/>
              </a:spcBef>
            </a:pPr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84:2, </a:t>
            </a:r>
            <a:r>
              <a:rPr lang="es-ES" sz="2800" dirty="0" err="1">
                <a:sym typeface="Comic Sans MS"/>
              </a:rPr>
              <a:t>口語訳</a:t>
            </a:r>
            <a:r>
              <a:rPr lang="es-ES" sz="2800" dirty="0">
                <a:sym typeface="Comic Sans MS"/>
              </a:rPr>
              <a:t>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2" descr="Imagen que contiene muebles, alfombra, exterior, edifici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117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2"/>
          <p:cNvSpPr txBox="1"/>
          <p:nvPr/>
        </p:nvSpPr>
        <p:spPr>
          <a:xfrm>
            <a:off x="3319272" y="23320"/>
            <a:ext cx="6007500" cy="2062500"/>
          </a:xfrm>
          <a:prstGeom prst="rect">
            <a:avLst/>
          </a:prstGeom>
          <a:solidFill>
            <a:schemeClr val="lt1">
              <a:alpha val="73333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「わたしは生きるかぎり、</a:t>
            </a:r>
            <a:endParaRPr sz="3200" b="1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主にむかって歌い、</a:t>
            </a:r>
            <a:endParaRPr sz="3200" b="1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ながらえる間はわが神を</a:t>
            </a:r>
            <a:endParaRPr sz="3200" b="1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ほめ歌おう。」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20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 104:33,</a:t>
            </a:r>
            <a:r>
              <a:rPr lang="es-ES" sz="2000" b="1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口語訳</a:t>
            </a:r>
            <a:r>
              <a:rPr lang="es-ES" sz="2000" b="1" i="0" u="none" strike="noStrike" cap="none">
                <a:solidFill>
                  <a:srgbClr val="81272B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200" b="1" i="0" u="none" strike="noStrike" cap="none">
              <a:solidFill>
                <a:srgbClr val="8127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006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p13"/>
          <p:cNvGrpSpPr/>
          <p:nvPr/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13" name="Google Shape;213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4" name="Google Shape;214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3"/>
          <p:cNvGrpSpPr/>
          <p:nvPr/>
        </p:nvGrpSpPr>
        <p:grpSpPr>
          <a:xfrm rot="10800000" flipH="1">
            <a:off x="6219222" y="1080192"/>
            <a:ext cx="2446384" cy="5777808"/>
            <a:chOff x="329184" y="1"/>
            <a:chExt cx="524256" cy="5777808"/>
          </a:xfrm>
        </p:grpSpPr>
        <p:cxnSp>
          <p:nvCxnSpPr>
            <p:cNvPr id="216" name="Google Shape;216;p13"/>
            <p:cNvCxnSpPr/>
            <p:nvPr/>
          </p:nvCxnSpPr>
          <p:spPr>
            <a:xfrm rot="10800000">
              <a:off x="329184" y="5777809"/>
              <a:ext cx="521208" cy="0"/>
            </a:xfrm>
            <a:prstGeom prst="straightConnector1">
              <a:avLst/>
            </a:prstGeom>
            <a:noFill/>
            <a:ln w="1524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7" name="Google Shape;217;p13"/>
            <p:cNvSpPr/>
            <p:nvPr/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13"/>
          <p:cNvSpPr/>
          <p:nvPr/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13" descr="Imagen que contiene edificio, persona, mujer, reloj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3597" r="1996" b="-3"/>
          <a:stretch/>
        </p:blipFill>
        <p:spPr>
          <a:xfrm>
            <a:off x="996363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0" name="Google Shape;220;p13" descr="Un par de personas sentadas en una mes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3477" r="16520" b="-3"/>
          <a:stretch/>
        </p:blipFill>
        <p:spPr>
          <a:xfrm>
            <a:off x="4683639" y="972235"/>
            <a:ext cx="3383280" cy="504773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13"/>
          <p:cNvSpPr txBox="1"/>
          <p:nvPr/>
        </p:nvSpPr>
        <p:spPr>
          <a:xfrm>
            <a:off x="8665630" y="972233"/>
            <a:ext cx="3442500" cy="4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「主を待ち</a:t>
            </a:r>
            <a:endParaRPr sz="40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望め、強く、かつ雄々しくあれ。</a:t>
            </a:r>
            <a:endParaRPr sz="40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主を待ち</a:t>
            </a:r>
            <a:endParaRPr sz="4000" b="1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ES" sz="40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望め」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24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 27:14, </a:t>
            </a:r>
            <a:r>
              <a:rPr lang="es-ES" sz="1800" b="1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口語訳</a:t>
            </a:r>
            <a:r>
              <a:rPr lang="es-ES" sz="2400" b="1" i="0" u="none" strike="noStrike" cap="none">
                <a:solidFill>
                  <a:schemeClr val="accent4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600" b="1" i="0" u="none" strike="noStrike" cap="none">
              <a:solidFill>
                <a:schemeClr val="accent4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"/>
          <p:cNvPicPr preferRelativeResize="0"/>
          <p:nvPr/>
        </p:nvPicPr>
        <p:blipFill rotWithShape="1">
          <a:blip r:embed="rId3">
            <a:alphaModFix/>
          </a:blip>
          <a:srcRect t="11704" b="11704"/>
          <a:stretch/>
        </p:blipFill>
        <p:spPr>
          <a:xfrm>
            <a:off x="20" y="10"/>
            <a:ext cx="12191980" cy="4939635"/>
          </a:xfrm>
          <a:custGeom>
            <a:avLst/>
            <a:gdLst/>
            <a:ahLst/>
            <a:cxnLst/>
            <a:rect l="l" t="t" r="r" b="b"/>
            <a:pathLst>
              <a:path w="12192000" h="3692092" extrusionOk="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15" name="Google Shape;115;p2"/>
          <p:cNvSpPr txBox="1"/>
          <p:nvPr/>
        </p:nvSpPr>
        <p:spPr>
          <a:xfrm>
            <a:off x="393730" y="4807505"/>
            <a:ext cx="11404500" cy="20625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また、イエスはある所で祈っておられたが、それが終ったとき、弟子のひとりが言った</a:t>
            </a:r>
            <a:r>
              <a:rPr lang="es-ES" dirty="0">
                <a:sym typeface="Comic Sans MS"/>
              </a:rPr>
              <a:t>、『</a:t>
            </a:r>
            <a:r>
              <a:rPr lang="es-ES" dirty="0" err="1">
                <a:sym typeface="Comic Sans MS"/>
              </a:rPr>
              <a:t>主よ、ヨハネがその弟子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たちに教えたように、わたしたちにも祈ることを教えて</a:t>
            </a:r>
            <a:r>
              <a:rPr lang="es-ES" dirty="0">
                <a:sym typeface="Comic Sans MS"/>
              </a:rPr>
              <a:t>　　</a:t>
            </a:r>
            <a:r>
              <a:rPr lang="es-ES" dirty="0" err="1">
                <a:sym typeface="Comic Sans MS"/>
              </a:rPr>
              <a:t>ください</a:t>
            </a:r>
            <a:r>
              <a:rPr lang="es-ES" dirty="0">
                <a:sym typeface="Comic Sans MS"/>
              </a:rPr>
              <a:t>』」　 </a:t>
            </a:r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ルカによる福音書</a:t>
            </a:r>
            <a:r>
              <a:rPr lang="es-ES" sz="2400" dirty="0">
                <a:sym typeface="Comic Sans MS"/>
              </a:rPr>
              <a:t> 11:1, </a:t>
            </a:r>
            <a:r>
              <a:rPr lang="es-ES" sz="2400" dirty="0" err="1">
                <a:sym typeface="Comic Sans MS"/>
              </a:rPr>
              <a:t>口語訳</a:t>
            </a:r>
            <a:r>
              <a:rPr lang="es-ES" sz="2400" dirty="0">
                <a:sym typeface="Comic Sans MS"/>
              </a:rPr>
              <a:t>)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" descr="Imagen que contiene persona, sostener, hombre, agu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"/>
          <p:cNvSpPr txBox="1"/>
          <p:nvPr/>
        </p:nvSpPr>
        <p:spPr>
          <a:xfrm>
            <a:off x="227725" y="351234"/>
            <a:ext cx="4355700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2060">
                      <a:alpha val="65000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主は王となり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威光の衣を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まとわれます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主は衣をまとい</a:t>
            </a:r>
            <a:r>
              <a:rPr lang="es-ES" dirty="0">
                <a:sym typeface="Comic Sans MS"/>
              </a:rPr>
              <a:t>、　</a:t>
            </a:r>
            <a:r>
              <a:rPr lang="es-ES" dirty="0" err="1">
                <a:sym typeface="Comic Sans MS"/>
              </a:rPr>
              <a:t>力をもって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帯とされます</a:t>
            </a:r>
            <a:r>
              <a:rPr lang="es-ES" dirty="0">
                <a:sym typeface="Comic Sans MS"/>
              </a:rPr>
              <a:t>。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まことに、世界は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堅く立って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動かされることは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ありません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93:1, </a:t>
            </a:r>
            <a:r>
              <a:rPr lang="es-ES" sz="2800" dirty="0" err="1">
                <a:sym typeface="Comic Sans MS"/>
              </a:rPr>
              <a:t>口語訳</a:t>
            </a:r>
            <a:r>
              <a:rPr lang="es-ES" sz="2800" dirty="0">
                <a:sym typeface="Comic Sans MS"/>
              </a:rPr>
              <a:t>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"/>
          <p:cNvSpPr/>
          <p:nvPr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0">
                <a:srgbClr val="7B230B">
                  <a:alpha val="10588"/>
                </a:srgbClr>
              </a:gs>
              <a:gs pos="28000">
                <a:srgbClr val="7B230B">
                  <a:alpha val="10588"/>
                </a:srgbClr>
              </a:gs>
              <a:gs pos="100000">
                <a:srgbClr val="000000">
                  <a:alpha val="76470"/>
                </a:srgbClr>
              </a:gs>
            </a:gsLst>
            <a:lin ang="12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 descr="Un hombre acostado en el suelo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10911" t="14033" r="10848" b="2258"/>
          <a:stretch/>
        </p:blipFill>
        <p:spPr>
          <a:xfrm>
            <a:off x="-1" y="190"/>
            <a:ext cx="8128855" cy="489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 descr="Una persona con la mano en la cara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11129"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"/>
          <p:cNvSpPr txBox="1"/>
          <p:nvPr/>
        </p:nvSpPr>
        <p:spPr>
          <a:xfrm>
            <a:off x="-1282" y="5079298"/>
            <a:ext cx="81288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</a:t>
            </a:r>
            <a:r>
              <a:rPr lang="es-ES" sz="3200" b="1" i="0" u="none" strike="noStrike" cap="none" dirty="0" err="1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正しい者が助けを叫び求めるとき</a:t>
            </a:r>
            <a:r>
              <a:rPr lang="es-ES" sz="3200" b="1" i="0" u="none" strike="noStrike" cap="none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、</a:t>
            </a:r>
            <a:endParaRPr sz="3200" b="1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 i="0" u="none" strike="noStrike" cap="none" dirty="0" err="1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主は聞いて、彼らをそのすべての悩みから助け出される</a:t>
            </a:r>
            <a:r>
              <a:rPr lang="es-ES" sz="3200" b="1" i="0" u="none" strike="noStrike" cap="none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。」　</a:t>
            </a:r>
            <a:r>
              <a:rPr lang="es-ES" sz="2000" b="1" i="0" u="none" strike="noStrike" cap="none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(詩編34:17, </a:t>
            </a:r>
            <a:r>
              <a:rPr lang="es-ES" sz="1600" b="1" dirty="0" err="1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</a:t>
            </a:r>
            <a:r>
              <a:rPr lang="es-ES" sz="1600" b="1" i="0" u="none" strike="noStrike" cap="none" dirty="0" err="1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訳</a:t>
            </a:r>
            <a:r>
              <a:rPr lang="es-ES" sz="2000" b="1" i="0" u="none" strike="noStrike" cap="none" dirty="0">
                <a:solidFill>
                  <a:srgbClr val="FFC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200" b="1" i="0" u="none" strike="noStrike" cap="none" dirty="0">
              <a:solidFill>
                <a:srgbClr val="FFC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 descr="Un dibujo de una persona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1475" b="28893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 extrusionOk="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8" name="Google Shape;138;p5" descr="Un grupo de personas en frente de un edifici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l="15506" r="7823" b="2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 extrusionOk="0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9" name="Google Shape;139;p5"/>
          <p:cNvSpPr txBox="1"/>
          <p:nvPr/>
        </p:nvSpPr>
        <p:spPr>
          <a:xfrm>
            <a:off x="6094476" y="4275019"/>
            <a:ext cx="5788200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/>
                <a:solidFill>
                  <a:schemeClr val="accent3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われらは外国に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あって、どうして主の歌をうたえようか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r>
              <a:rPr lang="es-ES" sz="2800" dirty="0">
                <a:sym typeface="Comic Sans MS"/>
              </a:rPr>
              <a:t>(</a:t>
            </a:r>
            <a:r>
              <a:rPr lang="es-ES" sz="2800" dirty="0" err="1">
                <a:sym typeface="Comic Sans MS"/>
              </a:rPr>
              <a:t>詩編</a:t>
            </a:r>
            <a:r>
              <a:rPr lang="es-ES" sz="2800" dirty="0">
                <a:sym typeface="Comic Sans MS"/>
              </a:rPr>
              <a:t> 137:4　</a:t>
            </a:r>
            <a:r>
              <a:rPr lang="es-ES" sz="2800" dirty="0" err="1">
                <a:sym typeface="Comic Sans MS"/>
              </a:rPr>
              <a:t>口語訳</a:t>
            </a:r>
            <a:r>
              <a:rPr lang="es-ES" sz="2800" dirty="0">
                <a:sym typeface="Comic Sans MS"/>
              </a:rPr>
              <a:t>)</a:t>
            </a:r>
            <a:endParaRPr sz="2800" dirty="0">
              <a:sym typeface="Comic Sans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6" descr="Imagen que contiene edificio, hombre, frente, jove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271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/>
          <p:nvPr/>
        </p:nvSpPr>
        <p:spPr>
          <a:xfrm flipH="1">
            <a:off x="5125022" y="0"/>
            <a:ext cx="7066978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254"/>
                </a:srgbClr>
              </a:gs>
              <a:gs pos="35000">
                <a:srgbClr val="FFFFFF">
                  <a:alpha val="76470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º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" name="Google Shape;147;p6"/>
          <p:cNvCxnSpPr/>
          <p:nvPr/>
        </p:nvCxnSpPr>
        <p:spPr>
          <a:xfrm>
            <a:off x="8495947" y="386499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6"/>
          <p:cNvCxnSpPr/>
          <p:nvPr/>
        </p:nvCxnSpPr>
        <p:spPr>
          <a:xfrm>
            <a:off x="8495947" y="6468361"/>
            <a:ext cx="3115570" cy="0"/>
          </a:xfrm>
          <a:prstGeom prst="straightConnector1">
            <a:avLst/>
          </a:prstGeom>
          <a:noFill/>
          <a:ln w="76200" cap="flat" cmpd="sng">
            <a:solidFill>
              <a:srgbClr val="41938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6"/>
          <p:cNvSpPr txBox="1"/>
          <p:nvPr/>
        </p:nvSpPr>
        <p:spPr>
          <a:xfrm>
            <a:off x="7993932" y="666722"/>
            <a:ext cx="4119600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marL="0" algn="ctr" defTabSz="914400" eaLnBrk="1" latinLnBrk="0" hangingPunct="1">
              <a:defRPr sz="3600" b="1" kern="1200">
                <a:ln w="0"/>
                <a:solidFill>
                  <a:srgbClr val="41938B"/>
                </a:solidFill>
                <a:effectLst/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主は言われる</a:t>
            </a:r>
            <a:r>
              <a:rPr lang="es-ES" dirty="0">
                <a:sym typeface="Comic Sans MS"/>
              </a:rPr>
              <a:t>、「</a:t>
            </a:r>
            <a:r>
              <a:rPr lang="es-ES" dirty="0" err="1">
                <a:sym typeface="Comic Sans MS"/>
              </a:rPr>
              <a:t>貧しい者がかすめられ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乏しい者が嘆くゆえに、わたしはいま立ちあがって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彼らをその慕い求める安全な所に</a:t>
            </a:r>
            <a:r>
              <a:rPr lang="es-ES" dirty="0">
                <a:sym typeface="Comic Sans MS"/>
              </a:rPr>
              <a:t>」</a:t>
            </a:r>
          </a:p>
          <a:p>
            <a:pPr>
              <a:spcBef>
                <a:spcPts val="1200"/>
              </a:spcBef>
            </a:pPr>
            <a:r>
              <a:rPr lang="es-ES" sz="3200" dirty="0">
                <a:sym typeface="Comic Sans MS"/>
              </a:rPr>
              <a:t>（詩編12：5 </a:t>
            </a:r>
            <a:r>
              <a:rPr lang="es-ES" sz="3200" dirty="0" err="1">
                <a:sym typeface="Comic Sans MS"/>
              </a:rPr>
              <a:t>口語訳</a:t>
            </a:r>
            <a:r>
              <a:rPr lang="es-ES" sz="3200" dirty="0">
                <a:sym typeface="Comic Sans MS"/>
              </a:rPr>
              <a:t>)</a:t>
            </a:r>
            <a:endParaRPr dirty="0"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3">
            <a:alphaModFix/>
          </a:blip>
          <a:srcRect t="5133" b="5133"/>
          <a:stretch/>
        </p:blipFill>
        <p:spPr>
          <a:xfrm>
            <a:off x="-6" y="10"/>
            <a:ext cx="7642746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4">
            <a:alphaModFix/>
          </a:blip>
          <a:srcRect t="6705" b="6707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7"/>
          <p:cNvPicPr preferRelativeResize="0"/>
          <p:nvPr/>
        </p:nvPicPr>
        <p:blipFill rotWithShape="1">
          <a:blip r:embed="rId5">
            <a:alphaModFix/>
          </a:blip>
          <a:srcRect t="23661" r="-3" b="-3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7"/>
          <p:cNvSpPr/>
          <p:nvPr/>
        </p:nvSpPr>
        <p:spPr>
          <a:xfrm>
            <a:off x="3554554" y="325734"/>
            <a:ext cx="3864342" cy="6206532"/>
          </a:xfrm>
          <a:prstGeom prst="rect">
            <a:avLst/>
          </a:prstGeom>
          <a:solidFill>
            <a:srgbClr val="EFF7FF">
              <a:alpha val="94509"/>
            </a:srgbClr>
          </a:solidFill>
          <a:ln w="12700" cap="flat" cmpd="sng">
            <a:solidFill>
              <a:srgbClr val="EFEFE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3576919" y="443568"/>
            <a:ext cx="3864300" cy="58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「主よ、わたしは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もろもろの民の中であなたに感謝し、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もろもろの国の中であなたをほめたたえます。あなたの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いつくしみは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大きく、天にまで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及び、あなたの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まことは雲にまで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32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及びます。」</a:t>
            </a:r>
            <a:endParaRPr sz="3200" b="1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s-ES" sz="2000" b="1" i="0" u="none" strike="noStrike" cap="none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(</a:t>
            </a:r>
            <a:r>
              <a:rPr lang="es-ES" sz="20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2000" b="1" i="0" u="none" strike="noStrike" cap="none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57:9, 10, </a:t>
            </a:r>
            <a:r>
              <a:rPr lang="es-ES" sz="1600" b="1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口語訳</a:t>
            </a:r>
            <a:r>
              <a:rPr lang="es-ES" sz="2000" b="1" i="0" u="none" strike="noStrike" cap="none">
                <a:solidFill>
                  <a:srgbClr val="006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sz="3200" b="1" i="0" u="none" strike="noStrike" cap="none">
              <a:solidFill>
                <a:srgbClr val="006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 descr="Un grupo de personas posando para una foto en un parque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t="4120" r="-3" b="41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8" descr="Una caja de donas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 t="19838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 extrusionOk="0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8"/>
          <p:cNvSpPr/>
          <p:nvPr/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dk1">
              <a:alpha val="4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/>
          <p:nvPr/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4EB4B9"/>
          </a:solidFill>
          <a:ln w="28575" cap="flat" cmpd="sng">
            <a:solidFill>
              <a:srgbClr val="915D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854B3D">
              <a:alpha val="8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8" descr="Imagen que contiene mujer, sostener, vistiendo, agu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l="3547" r="20713"/>
          <a:stretch/>
        </p:blipFill>
        <p:spPr>
          <a:xfrm>
            <a:off x="7458302" y="0"/>
            <a:ext cx="3809132" cy="3116984"/>
          </a:xfrm>
          <a:prstGeom prst="rect">
            <a:avLst/>
          </a:prstGeom>
          <a:noFill/>
          <a:ln w="28575" cap="flat" cmpd="sng">
            <a:solidFill>
              <a:srgbClr val="915D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8"/>
          <p:cNvSpPr txBox="1"/>
          <p:nvPr/>
        </p:nvSpPr>
        <p:spPr>
          <a:xfrm>
            <a:off x="133909" y="4201827"/>
            <a:ext cx="4733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marL="0" algn="ctr" defTabSz="914400" eaLnBrk="1" latinLnBrk="0" hangingPunct="1">
              <a:defRPr sz="3200" b="1" kern="1200" spc="5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87000"/>
                    </a:srgbClr>
                  </a:innerShdw>
                </a:effectLst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sym typeface="Comic Sans MS"/>
              </a:rPr>
              <a:t>「</a:t>
            </a:r>
            <a:r>
              <a:rPr lang="es-ES" dirty="0" err="1">
                <a:sym typeface="Comic Sans MS"/>
              </a:rPr>
              <a:t>われらにおのが日を</a:t>
            </a:r>
            <a:r>
              <a:rPr lang="es-ES" dirty="0">
                <a:sym typeface="Comic Sans MS"/>
              </a:rPr>
              <a:t>　</a:t>
            </a:r>
            <a:r>
              <a:rPr lang="es-ES" dirty="0" err="1">
                <a:sym typeface="Comic Sans MS"/>
              </a:rPr>
              <a:t>数えることを教えて</a:t>
            </a:r>
            <a:r>
              <a:rPr lang="es-ES" dirty="0">
                <a:sym typeface="Comic Sans MS"/>
              </a:rPr>
              <a:t>、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知恵の心を得させて</a:t>
            </a:r>
            <a:endParaRPr dirty="0">
              <a:sym typeface="Comic Sans MS"/>
            </a:endParaRPr>
          </a:p>
          <a:p>
            <a:r>
              <a:rPr lang="es-ES" dirty="0" err="1">
                <a:sym typeface="Comic Sans MS"/>
              </a:rPr>
              <a:t>ください</a:t>
            </a:r>
            <a:r>
              <a:rPr lang="es-ES" dirty="0">
                <a:sym typeface="Comic Sans MS"/>
              </a:rPr>
              <a:t>。」</a:t>
            </a:r>
            <a:endParaRPr dirty="0"/>
          </a:p>
          <a:p>
            <a:r>
              <a:rPr lang="es-ES" sz="2400" dirty="0">
                <a:sym typeface="Comic Sans MS"/>
              </a:rPr>
              <a:t>(</a:t>
            </a:r>
            <a:r>
              <a:rPr lang="es-ES" sz="2400" dirty="0" err="1">
                <a:sym typeface="Comic Sans MS"/>
              </a:rPr>
              <a:t>詩編</a:t>
            </a:r>
            <a:r>
              <a:rPr lang="es-ES" sz="2400" dirty="0">
                <a:sym typeface="Comic Sans MS"/>
              </a:rPr>
              <a:t> 90:12, </a:t>
            </a:r>
            <a:r>
              <a:rPr lang="es-ES" sz="2400" dirty="0" err="1">
                <a:sym typeface="Comic Sans MS"/>
              </a:rPr>
              <a:t>口語訳</a:t>
            </a:r>
            <a:r>
              <a:rPr lang="es-ES" sz="2400" dirty="0">
                <a:sym typeface="Comic Sans MS"/>
              </a:rPr>
              <a:t>)</a:t>
            </a:r>
            <a:endParaRPr sz="2400" dirty="0"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"/>
          <p:cNvSpPr/>
          <p:nvPr/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rgbClr val="F9AF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5608317" y="393192"/>
            <a:ext cx="6583680" cy="6464807"/>
          </a:xfrm>
          <a:custGeom>
            <a:avLst/>
            <a:gdLst/>
            <a:ahLst/>
            <a:cxnLst/>
            <a:rect l="l" t="t" r="r" b="b"/>
            <a:pathLst>
              <a:path w="8301112" h="5874772" extrusionOk="0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198" r="-27081"/>
            </a:stretch>
          </a:blip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91440" y="-494776"/>
            <a:ext cx="6583680" cy="4490704"/>
          </a:xfrm>
          <a:custGeom>
            <a:avLst/>
            <a:gdLst/>
            <a:ahLst/>
            <a:cxnLst/>
            <a:rect l="l" t="t" r="r" b="b"/>
            <a:pathLst>
              <a:path w="5342806" h="4453168" extrusionOk="0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1522" t="-3671" r="-550" b="-152751"/>
            </a:stretch>
          </a:blip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9" descr="Imagen que contiene ladrillo, tabla, caja, luz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6322" y="265636"/>
            <a:ext cx="4389678" cy="3588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9" name="Google Shape;179;p9"/>
          <p:cNvSpPr txBox="1"/>
          <p:nvPr/>
        </p:nvSpPr>
        <p:spPr>
          <a:xfrm>
            <a:off x="85339" y="4088135"/>
            <a:ext cx="55170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「家造りらの捨てた石は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隅のかしら石となった。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これは主のなされた事で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われらの目には</a:t>
            </a:r>
            <a:endParaRPr sz="2800" b="1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3300"/>
              </a:buClr>
              <a:buSzPts val="2800"/>
              <a:buFont typeface="Comic Sans MS"/>
              <a:buNone/>
            </a:pPr>
            <a:r>
              <a:rPr lang="es-ES" sz="2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驚くべき事である。」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663300"/>
              </a:buClr>
              <a:buSzPts val="1800"/>
              <a:buFont typeface="Comic Sans MS"/>
              <a:buNone/>
            </a:pPr>
            <a:r>
              <a:rPr lang="es-ES" sz="1800" b="1" i="0" u="none" strike="noStrike" cap="none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 </a:t>
            </a:r>
            <a:r>
              <a:rPr lang="es-ES" sz="1800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詩編</a:t>
            </a:r>
            <a:r>
              <a:rPr lang="es-ES" sz="1800" b="1" i="0" u="none" strike="noStrike" cap="none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18:22, 23, </a:t>
            </a:r>
            <a:r>
              <a:rPr lang="es-ES" b="1">
                <a:solidFill>
                  <a:srgbClr val="663300"/>
                </a:solidFill>
                <a:latin typeface="Comic Sans MS"/>
                <a:ea typeface="Comic Sans MS"/>
                <a:cs typeface="Comic Sans MS"/>
                <a:sym typeface="Comic Sans MS"/>
              </a:rPr>
              <a:t>口語訳）</a:t>
            </a:r>
            <a:endParaRPr sz="2800" b="1" i="0" u="none" strike="noStrike" cap="none">
              <a:solidFill>
                <a:srgbClr val="6633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4">
      <a:dk1>
        <a:srgbClr val="000000"/>
      </a:dk1>
      <a:lt1>
        <a:srgbClr val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253</Words>
  <Application>Microsoft Office PowerPoint</Application>
  <PresentationFormat>Panorámica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Comic Sans MS</vt:lpstr>
      <vt:lpstr>Tema de Office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2</cp:revision>
  <dcterms:created xsi:type="dcterms:W3CDTF">2023-12-09T20:45:49Z</dcterms:created>
  <dcterms:modified xsi:type="dcterms:W3CDTF">2023-12-24T12:02:11Z</dcterms:modified>
</cp:coreProperties>
</file>