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64" r:id="rId3"/>
    <p:sldMasterId id="2147483666" r:id="rId4"/>
  </p:sldMasterIdLst>
  <p:notesMasterIdLst>
    <p:notesMasterId r:id="rId18"/>
  </p:notesMasterIdLst>
  <p:sldIdLst>
    <p:sldId id="256" r:id="rId5"/>
    <p:sldId id="257" r:id="rId6"/>
    <p:sldId id="258" r:id="rId7"/>
    <p:sldId id="302" r:id="rId8"/>
    <p:sldId id="260" r:id="rId9"/>
    <p:sldId id="261" r:id="rId10"/>
    <p:sldId id="313" r:id="rId11"/>
    <p:sldId id="263" r:id="rId12"/>
    <p:sldId id="264" r:id="rId13"/>
    <p:sldId id="265" r:id="rId14"/>
    <p:sldId id="266" r:id="rId15"/>
    <p:sldId id="267" r:id="rId16"/>
    <p:sldId id="268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0" roundtripDataSignature="AMtx7mgNjQnW4jhJQWJN0Ntlumt9IOHQ3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58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9366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8402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3392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4417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5355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9766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5895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6150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7243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68447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1595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78671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98375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5D4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5" name="Google Shape;105;p1"/>
          <p:cNvCxnSpPr/>
          <p:nvPr/>
        </p:nvCxnSpPr>
        <p:spPr>
          <a:xfrm rot="10800000">
            <a:off x="831873" y="405588"/>
            <a:ext cx="4718304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106" name="Google Shape;106;p1"/>
          <p:cNvCxnSpPr/>
          <p:nvPr/>
        </p:nvCxnSpPr>
        <p:spPr>
          <a:xfrm rot="10800000">
            <a:off x="834027" y="6420904"/>
            <a:ext cx="4713997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107" name="Google Shape;107;p1"/>
          <p:cNvSpPr/>
          <p:nvPr/>
        </p:nvSpPr>
        <p:spPr>
          <a:xfrm>
            <a:off x="6455664" y="0"/>
            <a:ext cx="5736336" cy="68579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1" descr="Imagen que contiene persona, exterior, gente, parad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t="233"/>
          <a:stretch/>
        </p:blipFill>
        <p:spPr>
          <a:xfrm>
            <a:off x="6498021" y="-18278"/>
            <a:ext cx="5666547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"/>
          <p:cNvSpPr txBox="1"/>
          <p:nvPr/>
        </p:nvSpPr>
        <p:spPr>
          <a:xfrm>
            <a:off x="116175" y="961770"/>
            <a:ext cx="6149700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marL="0" algn="ctr" defTabSz="914400" eaLnBrk="1" latinLnBrk="0" hangingPunct="1">
              <a:defRPr sz="32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sym typeface="Comic Sans MS"/>
              </a:rPr>
              <a:t>「</a:t>
            </a:r>
            <a:r>
              <a:rPr lang="es-ES" dirty="0" err="1">
                <a:sym typeface="Comic Sans MS"/>
              </a:rPr>
              <a:t>イエスは言われた</a:t>
            </a:r>
            <a:r>
              <a:rPr lang="es-ES" dirty="0">
                <a:sym typeface="Comic Sans MS"/>
              </a:rPr>
              <a:t>。『</a:t>
            </a:r>
            <a:r>
              <a:rPr lang="es-ES" dirty="0" err="1">
                <a:sym typeface="Comic Sans MS"/>
              </a:rPr>
              <a:t>わたしについてモーセの律法と預言者の</a:t>
            </a:r>
            <a:r>
              <a:rPr lang="es-ES" dirty="0">
                <a:sym typeface="Comic Sans MS"/>
              </a:rPr>
              <a:t>　</a:t>
            </a:r>
            <a:r>
              <a:rPr lang="es-ES" dirty="0" err="1">
                <a:sym typeface="Comic Sans MS"/>
              </a:rPr>
              <a:t>書と詩編に書いてある事柄は</a:t>
            </a:r>
            <a:r>
              <a:rPr lang="es-ES" dirty="0">
                <a:sym typeface="Comic Sans MS"/>
              </a:rPr>
              <a:t>、　</a:t>
            </a:r>
            <a:r>
              <a:rPr lang="es-ES" dirty="0" err="1">
                <a:sym typeface="Comic Sans MS"/>
              </a:rPr>
              <a:t>必ずすべて実現する。これこそ、まだあなたがたと一緒にいた</a:t>
            </a:r>
            <a:r>
              <a:rPr lang="es-ES" dirty="0">
                <a:sym typeface="Comic Sans MS"/>
              </a:rPr>
              <a:t>　　</a:t>
            </a:r>
            <a:r>
              <a:rPr lang="es-ES" dirty="0" err="1">
                <a:sym typeface="Comic Sans MS"/>
              </a:rPr>
              <a:t>ころ、言っておいたことで</a:t>
            </a:r>
            <a:r>
              <a:rPr lang="es-ES" dirty="0">
                <a:sym typeface="Comic Sans MS"/>
              </a:rPr>
              <a:t>　　　</a:t>
            </a:r>
            <a:r>
              <a:rPr lang="es-ES" dirty="0" err="1">
                <a:sym typeface="Comic Sans MS"/>
              </a:rPr>
              <a:t>ある</a:t>
            </a:r>
            <a:r>
              <a:rPr lang="es-ES" dirty="0">
                <a:sym typeface="Comic Sans MS"/>
              </a:rPr>
              <a:t>。』 </a:t>
            </a:r>
            <a:r>
              <a:rPr lang="es-ES" dirty="0" err="1">
                <a:sym typeface="Comic Sans MS"/>
              </a:rPr>
              <a:t>そしてイエスは、聖書を悟らせるために彼らの心の目を開いて</a:t>
            </a:r>
            <a:r>
              <a:rPr lang="es-ES" dirty="0">
                <a:sym typeface="Comic Sans MS"/>
              </a:rPr>
              <a:t>、」</a:t>
            </a:r>
            <a:endParaRPr dirty="0">
              <a:sym typeface="Comic Sans MS"/>
            </a:endParaRPr>
          </a:p>
          <a:p>
            <a:pPr>
              <a:spcBef>
                <a:spcPts val="1200"/>
              </a:spcBef>
            </a:pPr>
            <a:r>
              <a:rPr lang="es-ES" sz="2400" dirty="0">
                <a:sym typeface="Comic Sans MS"/>
              </a:rPr>
              <a:t>(</a:t>
            </a:r>
            <a:r>
              <a:rPr lang="es-ES" sz="2400" dirty="0" err="1">
                <a:sym typeface="Comic Sans MS"/>
              </a:rPr>
              <a:t>ルカによる福音書</a:t>
            </a:r>
            <a:r>
              <a:rPr lang="es-ES" sz="2400" dirty="0">
                <a:sym typeface="Comic Sans MS"/>
              </a:rPr>
              <a:t> 24:44, 45, </a:t>
            </a:r>
            <a:r>
              <a:rPr lang="es-ES" sz="2400" dirty="0" err="1">
                <a:sym typeface="Comic Sans MS"/>
              </a:rPr>
              <a:t>新共同訳</a:t>
            </a:r>
            <a:r>
              <a:rPr lang="es-ES" sz="2400" dirty="0">
                <a:sym typeface="Comic Sans MS"/>
              </a:rPr>
              <a:t>)</a:t>
            </a:r>
            <a:endParaRPr sz="2400" dirty="0">
              <a:sym typeface="Comic Sans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10" descr="Un dibujo de un grupo de personas en una playa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t="10268" r="1"/>
          <a:stretch/>
        </p:blipFill>
        <p:spPr>
          <a:xfrm>
            <a:off x="20" y="10"/>
            <a:ext cx="7642726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0"/>
          <p:cNvSpPr/>
          <p:nvPr/>
        </p:nvSpPr>
        <p:spPr>
          <a:xfrm>
            <a:off x="93131" y="4449092"/>
            <a:ext cx="7456505" cy="2308324"/>
          </a:xfrm>
          <a:prstGeom prst="rect">
            <a:avLst/>
          </a:prstGeom>
          <a:solidFill>
            <a:schemeClr val="lt1">
              <a:alpha val="94901"/>
            </a:schemeClr>
          </a:solidFill>
          <a:ln w="12700" cap="flat" cmpd="sng">
            <a:solidFill>
              <a:srgbClr val="EFEFE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0"/>
          <p:cNvSpPr/>
          <p:nvPr/>
        </p:nvSpPr>
        <p:spPr>
          <a:xfrm>
            <a:off x="51170" y="5276303"/>
            <a:ext cx="128016" cy="653903"/>
          </a:xfrm>
          <a:prstGeom prst="rect">
            <a:avLst/>
          </a:prstGeom>
          <a:solidFill>
            <a:srgbClr val="366B9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0"/>
          <p:cNvSpPr/>
          <p:nvPr/>
        </p:nvSpPr>
        <p:spPr>
          <a:xfrm>
            <a:off x="7483974" y="5276303"/>
            <a:ext cx="128016" cy="653903"/>
          </a:xfrm>
          <a:prstGeom prst="rect">
            <a:avLst/>
          </a:prstGeom>
          <a:solidFill>
            <a:srgbClr val="366B9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10"/>
          <p:cNvPicPr preferRelativeResize="0"/>
          <p:nvPr/>
        </p:nvPicPr>
        <p:blipFill rotWithShape="1">
          <a:blip r:embed="rId4">
            <a:alphaModFix/>
          </a:blip>
          <a:srcRect b="10823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0"/>
          <p:cNvPicPr preferRelativeResize="0"/>
          <p:nvPr/>
        </p:nvPicPr>
        <p:blipFill rotWithShape="1">
          <a:blip r:embed="rId5">
            <a:alphaModFix/>
          </a:blip>
          <a:srcRect t="15256" b="15257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0"/>
          <p:cNvPicPr preferRelativeResize="0"/>
          <p:nvPr/>
        </p:nvPicPr>
        <p:blipFill rotWithShape="1">
          <a:blip r:embed="rId6">
            <a:alphaModFix/>
          </a:blip>
          <a:srcRect t="5525" b="5524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0"/>
          <p:cNvSpPr txBox="1"/>
          <p:nvPr/>
        </p:nvSpPr>
        <p:spPr>
          <a:xfrm>
            <a:off x="197859" y="4453395"/>
            <a:ext cx="72237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rgbClr val="366B95"/>
                </a:solidFill>
                <a:latin typeface="Comic Sans MS"/>
                <a:ea typeface="Comic Sans MS"/>
                <a:cs typeface="Comic Sans MS"/>
                <a:sym typeface="Comic Sans MS"/>
              </a:rPr>
              <a:t>「わたしたちが聞いて悟ったこと</a:t>
            </a:r>
            <a:endParaRPr sz="2400" b="1">
              <a:solidFill>
                <a:srgbClr val="366B9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rgbClr val="366B95"/>
                </a:solidFill>
                <a:latin typeface="Comic Sans MS"/>
                <a:ea typeface="Comic Sans MS"/>
                <a:cs typeface="Comic Sans MS"/>
                <a:sym typeface="Comic Sans MS"/>
              </a:rPr>
              <a:t>先祖がわたしたちに語り伝えたことを。</a:t>
            </a:r>
            <a:endParaRPr sz="2400" b="1">
              <a:solidFill>
                <a:srgbClr val="366B9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rgbClr val="366B95"/>
                </a:solidFill>
                <a:latin typeface="Comic Sans MS"/>
                <a:ea typeface="Comic Sans MS"/>
                <a:cs typeface="Comic Sans MS"/>
                <a:sym typeface="Comic Sans MS"/>
              </a:rPr>
              <a:t>子孫に隠さず、後の世代に語り継ごう</a:t>
            </a:r>
            <a:endParaRPr sz="2400" b="1">
              <a:solidFill>
                <a:srgbClr val="366B9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rgbClr val="366B95"/>
                </a:solidFill>
                <a:latin typeface="Comic Sans MS"/>
                <a:ea typeface="Comic Sans MS"/>
                <a:cs typeface="Comic Sans MS"/>
                <a:sym typeface="Comic Sans MS"/>
              </a:rPr>
              <a:t>主への賛美、主の御力を</a:t>
            </a:r>
            <a:endParaRPr sz="2400" b="1">
              <a:solidFill>
                <a:srgbClr val="366B9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rgbClr val="366B95"/>
                </a:solidFill>
                <a:latin typeface="Comic Sans MS"/>
                <a:ea typeface="Comic Sans MS"/>
                <a:cs typeface="Comic Sans MS"/>
                <a:sym typeface="Comic Sans MS"/>
              </a:rPr>
              <a:t>主が成し遂げられた驚くべき御業を。」</a:t>
            </a:r>
            <a:endParaRPr sz="2400" b="1">
              <a:solidFill>
                <a:srgbClr val="366B9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i="0" u="none" strike="noStrike" cap="none">
                <a:solidFill>
                  <a:srgbClr val="366B95"/>
                </a:solidFill>
                <a:latin typeface="Comic Sans MS"/>
                <a:ea typeface="Comic Sans MS"/>
                <a:cs typeface="Comic Sans MS"/>
                <a:sym typeface="Comic Sans MS"/>
              </a:rPr>
              <a:t>(</a:t>
            </a:r>
            <a:r>
              <a:rPr lang="es-ES" sz="1600" b="1">
                <a:solidFill>
                  <a:srgbClr val="366B95"/>
                </a:solidFill>
                <a:latin typeface="Comic Sans MS"/>
                <a:ea typeface="Comic Sans MS"/>
                <a:cs typeface="Comic Sans MS"/>
                <a:sym typeface="Comic Sans MS"/>
              </a:rPr>
              <a:t>詩編</a:t>
            </a:r>
            <a:r>
              <a:rPr lang="es-ES" sz="1600" b="1" i="0" u="none" strike="noStrike" cap="none">
                <a:solidFill>
                  <a:srgbClr val="366B95"/>
                </a:solidFill>
                <a:latin typeface="Comic Sans MS"/>
                <a:ea typeface="Comic Sans MS"/>
                <a:cs typeface="Comic Sans MS"/>
                <a:sym typeface="Comic Sans MS"/>
              </a:rPr>
              <a:t> 78:3, 4</a:t>
            </a:r>
            <a:r>
              <a:rPr lang="es-ES" sz="1600" b="1">
                <a:solidFill>
                  <a:srgbClr val="366B95"/>
                </a:solidFill>
                <a:latin typeface="Comic Sans MS"/>
                <a:ea typeface="Comic Sans MS"/>
                <a:cs typeface="Comic Sans MS"/>
                <a:sym typeface="Comic Sans MS"/>
              </a:rPr>
              <a:t>　新共同訳</a:t>
            </a:r>
            <a:r>
              <a:rPr lang="es-ES" sz="1600" b="1" i="0" u="none" strike="noStrike" cap="none">
                <a:solidFill>
                  <a:srgbClr val="366B95"/>
                </a:solidFill>
                <a:latin typeface="Comic Sans MS"/>
                <a:ea typeface="Comic Sans MS"/>
                <a:cs typeface="Comic Sans MS"/>
                <a:sym typeface="Comic Sans MS"/>
              </a:rPr>
              <a:t> )</a:t>
            </a:r>
            <a:endParaRPr sz="2400" b="1" i="0" u="none" strike="noStrike" cap="none">
              <a:solidFill>
                <a:srgbClr val="366B9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1"/>
          <p:cNvSpPr/>
          <p:nvPr/>
        </p:nvSpPr>
        <p:spPr>
          <a:xfrm>
            <a:off x="187387" y="170014"/>
            <a:ext cx="3805974" cy="6516263"/>
          </a:xfrm>
          <a:prstGeom prst="rect">
            <a:avLst/>
          </a:prstGeom>
          <a:gradFill>
            <a:gsLst>
              <a:gs pos="0">
                <a:srgbClr val="FA1F08"/>
              </a:gs>
              <a:gs pos="41000">
                <a:srgbClr val="FC925B"/>
              </a:gs>
              <a:gs pos="92000">
                <a:srgbClr val="FDD98F"/>
              </a:gs>
              <a:gs pos="100000">
                <a:srgbClr val="FDD98F"/>
              </a:gs>
            </a:gsLst>
            <a:lin ang="2700000" scaled="0"/>
          </a:gradFill>
          <a:ln w="12700" cap="flat" cmpd="sng">
            <a:solidFill>
              <a:srgbClr val="5615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11" descr="Un grupo de personas disfrazadas&#10;&#10;Descripción generada automáticamente con confianza media"/>
          <p:cNvPicPr preferRelativeResize="0"/>
          <p:nvPr/>
        </p:nvPicPr>
        <p:blipFill rotWithShape="1">
          <a:blip r:embed="rId3">
            <a:alphaModFix/>
          </a:blip>
          <a:srcRect b="10406"/>
          <a:stretch/>
        </p:blipFill>
        <p:spPr>
          <a:xfrm>
            <a:off x="4179224" y="170014"/>
            <a:ext cx="7825389" cy="65162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0" name="Google Shape;200;p11"/>
          <p:cNvSpPr txBox="1"/>
          <p:nvPr/>
        </p:nvSpPr>
        <p:spPr>
          <a:xfrm>
            <a:off x="187324" y="1143376"/>
            <a:ext cx="380597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marL="0" algn="ctr" defTabSz="914400" eaLnBrk="1" latinLnBrk="0" hangingPunct="1">
              <a:defRPr sz="4000" b="1" kern="1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sym typeface="Comic Sans MS"/>
              </a:rPr>
              <a:t>「</a:t>
            </a:r>
            <a:r>
              <a:rPr lang="es-ES" dirty="0" err="1">
                <a:sym typeface="Comic Sans MS"/>
              </a:rPr>
              <a:t>万軍の主よ</a:t>
            </a:r>
            <a:r>
              <a:rPr lang="es-ES" dirty="0">
                <a:sym typeface="Comic Sans MS"/>
              </a:rPr>
              <a:t>、　</a:t>
            </a:r>
            <a:r>
              <a:rPr lang="es-ES" dirty="0" err="1">
                <a:sym typeface="Comic Sans MS"/>
              </a:rPr>
              <a:t>あなたのいます</a:t>
            </a:r>
            <a:r>
              <a:rPr lang="es-ES" dirty="0">
                <a:sym typeface="Comic Sans MS"/>
              </a:rPr>
              <a:t>　</a:t>
            </a:r>
            <a:r>
              <a:rPr lang="es-ES" dirty="0" err="1">
                <a:sym typeface="Comic Sans MS"/>
              </a:rPr>
              <a:t>ところは</a:t>
            </a:r>
            <a:endParaRPr dirty="0">
              <a:sym typeface="Comic Sans MS"/>
            </a:endParaRPr>
          </a:p>
          <a:p>
            <a:r>
              <a:rPr lang="es-ES" dirty="0" err="1">
                <a:sym typeface="Comic Sans MS"/>
              </a:rPr>
              <a:t>どれほど</a:t>
            </a:r>
            <a:endParaRPr dirty="0">
              <a:sym typeface="Comic Sans MS"/>
            </a:endParaRPr>
          </a:p>
          <a:p>
            <a:r>
              <a:rPr lang="es-ES" dirty="0" err="1">
                <a:sym typeface="Comic Sans MS"/>
              </a:rPr>
              <a:t>愛されている</a:t>
            </a:r>
            <a:endParaRPr dirty="0">
              <a:sym typeface="Comic Sans MS"/>
            </a:endParaRPr>
          </a:p>
          <a:p>
            <a:r>
              <a:rPr lang="es-ES" dirty="0" err="1">
                <a:sym typeface="Comic Sans MS"/>
              </a:rPr>
              <a:t>ことでしょう</a:t>
            </a:r>
            <a:r>
              <a:rPr lang="es-ES" dirty="0">
                <a:sym typeface="Comic Sans MS"/>
              </a:rPr>
              <a:t>。」</a:t>
            </a:r>
            <a:endParaRPr dirty="0"/>
          </a:p>
          <a:p>
            <a:r>
              <a:rPr lang="es-ES" sz="2800" dirty="0">
                <a:sym typeface="Comic Sans MS"/>
              </a:rPr>
              <a:t>(</a:t>
            </a:r>
            <a:r>
              <a:rPr lang="es-ES" sz="2800" dirty="0" err="1">
                <a:sym typeface="Comic Sans MS"/>
              </a:rPr>
              <a:t>詩編</a:t>
            </a:r>
            <a:r>
              <a:rPr lang="es-ES" sz="2800" dirty="0">
                <a:sym typeface="Comic Sans MS"/>
              </a:rPr>
              <a:t> 84:2新共同訳)</a:t>
            </a:r>
            <a:endParaRPr sz="2800" dirty="0">
              <a:sym typeface="Comic Sans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2" descr="Imagen que contiene muebles, alfombra, exterior, edifici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117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2"/>
          <p:cNvSpPr txBox="1"/>
          <p:nvPr/>
        </p:nvSpPr>
        <p:spPr>
          <a:xfrm>
            <a:off x="3319272" y="23320"/>
            <a:ext cx="6007500" cy="2062500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>
                <a:solidFill>
                  <a:srgbClr val="81272B"/>
                </a:solidFill>
                <a:latin typeface="Comic Sans MS"/>
                <a:ea typeface="Comic Sans MS"/>
                <a:cs typeface="Comic Sans MS"/>
                <a:sym typeface="Comic Sans MS"/>
              </a:rPr>
              <a:t>「命ある限り、わたしは主に</a:t>
            </a:r>
            <a:endParaRPr sz="3200" b="1">
              <a:solidFill>
                <a:srgbClr val="81272B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>
                <a:solidFill>
                  <a:srgbClr val="81272B"/>
                </a:solidFill>
                <a:latin typeface="Comic Sans MS"/>
                <a:ea typeface="Comic Sans MS"/>
                <a:cs typeface="Comic Sans MS"/>
                <a:sym typeface="Comic Sans MS"/>
              </a:rPr>
              <a:t>向かって歌い　長らえる限り、わたしの神にほめ歌を</a:t>
            </a:r>
            <a:endParaRPr sz="3200" b="1">
              <a:solidFill>
                <a:srgbClr val="81272B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>
                <a:solidFill>
                  <a:srgbClr val="81272B"/>
                </a:solidFill>
                <a:latin typeface="Comic Sans MS"/>
                <a:ea typeface="Comic Sans MS"/>
                <a:cs typeface="Comic Sans MS"/>
                <a:sym typeface="Comic Sans MS"/>
              </a:rPr>
              <a:t>うたおう。」</a:t>
            </a:r>
            <a:r>
              <a:rPr lang="es-ES" sz="2000" b="1" i="0" u="none" strike="noStrike" cap="none">
                <a:solidFill>
                  <a:srgbClr val="81272B"/>
                </a:solidFill>
                <a:latin typeface="Comic Sans MS"/>
                <a:ea typeface="Comic Sans MS"/>
                <a:cs typeface="Comic Sans MS"/>
                <a:sym typeface="Comic Sans MS"/>
              </a:rPr>
              <a:t>(</a:t>
            </a:r>
            <a:r>
              <a:rPr lang="es-ES" sz="2000" b="1">
                <a:solidFill>
                  <a:srgbClr val="81272B"/>
                </a:solidFill>
                <a:latin typeface="Comic Sans MS"/>
                <a:ea typeface="Comic Sans MS"/>
                <a:cs typeface="Comic Sans MS"/>
                <a:sym typeface="Comic Sans MS"/>
              </a:rPr>
              <a:t>詩編</a:t>
            </a:r>
            <a:r>
              <a:rPr lang="es-ES" sz="2000" b="1" i="0" u="none" strike="noStrike" cap="none">
                <a:solidFill>
                  <a:srgbClr val="81272B"/>
                </a:solidFill>
                <a:latin typeface="Comic Sans MS"/>
                <a:ea typeface="Comic Sans MS"/>
                <a:cs typeface="Comic Sans MS"/>
                <a:sym typeface="Comic Sans MS"/>
              </a:rPr>
              <a:t> 104:33, </a:t>
            </a:r>
            <a:r>
              <a:rPr lang="es-ES" sz="1600" b="1">
                <a:solidFill>
                  <a:srgbClr val="81272B"/>
                </a:solidFill>
                <a:latin typeface="Comic Sans MS"/>
                <a:ea typeface="Comic Sans MS"/>
                <a:cs typeface="Comic Sans MS"/>
                <a:sym typeface="Comic Sans MS"/>
              </a:rPr>
              <a:t>新共同訳</a:t>
            </a:r>
            <a:r>
              <a:rPr lang="es-ES" sz="2000" b="1" i="0" u="none" strike="noStrike" cap="none">
                <a:solidFill>
                  <a:srgbClr val="81272B"/>
                </a:solidFill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  <a:endParaRPr sz="3200" b="1" i="0" u="none" strike="noStrike" cap="none">
              <a:solidFill>
                <a:srgbClr val="81272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"/>
          <p:cNvSpPr/>
          <p:nvPr/>
        </p:nvSpPr>
        <p:spPr>
          <a:xfrm>
            <a:off x="0" y="0"/>
            <a:ext cx="12192000" cy="6857400"/>
          </a:xfrm>
          <a:prstGeom prst="rect">
            <a:avLst/>
          </a:prstGeom>
          <a:solidFill>
            <a:srgbClr val="0066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2" name="Google Shape;212;p13"/>
          <p:cNvGrpSpPr/>
          <p:nvPr/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213" name="Google Shape;213;p13"/>
            <p:cNvCxnSpPr/>
            <p:nvPr/>
          </p:nvCxnSpPr>
          <p:spPr>
            <a:xfrm rot="10800000">
              <a:off x="329184" y="5777809"/>
              <a:ext cx="521208" cy="0"/>
            </a:xfrm>
            <a:prstGeom prst="straightConnector1">
              <a:avLst/>
            </a:prstGeom>
            <a:noFill/>
            <a:ln w="1524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14" name="Google Shape;214;p13"/>
            <p:cNvSpPr/>
            <p:nvPr/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" name="Google Shape;215;p13"/>
          <p:cNvGrpSpPr/>
          <p:nvPr/>
        </p:nvGrpSpPr>
        <p:grpSpPr>
          <a:xfrm rot="10800000" flipH="1">
            <a:off x="6219222" y="1080192"/>
            <a:ext cx="2446384" cy="5777808"/>
            <a:chOff x="329184" y="1"/>
            <a:chExt cx="524256" cy="5777808"/>
          </a:xfrm>
        </p:grpSpPr>
        <p:cxnSp>
          <p:nvCxnSpPr>
            <p:cNvPr id="216" name="Google Shape;216;p13"/>
            <p:cNvCxnSpPr/>
            <p:nvPr/>
          </p:nvCxnSpPr>
          <p:spPr>
            <a:xfrm rot="10800000">
              <a:off x="329184" y="5777809"/>
              <a:ext cx="521208" cy="0"/>
            </a:xfrm>
            <a:prstGeom prst="straightConnector1">
              <a:avLst/>
            </a:prstGeom>
            <a:noFill/>
            <a:ln w="1524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17" name="Google Shape;217;p13"/>
            <p:cNvSpPr/>
            <p:nvPr/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13"/>
          <p:cNvSpPr/>
          <p:nvPr/>
        </p:nvSpPr>
        <p:spPr>
          <a:xfrm>
            <a:off x="688623" y="679731"/>
            <a:ext cx="7682293" cy="566287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13" descr="Imagen que contiene edificio, persona, mujer, reloj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l="3597" r="1997" b="-3"/>
          <a:stretch/>
        </p:blipFill>
        <p:spPr>
          <a:xfrm>
            <a:off x="996363" y="972235"/>
            <a:ext cx="3383280" cy="504773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20" name="Google Shape;220;p13" descr="Un par de personas sentadas en una mesa&#10;&#10;Descripción generada automáticamente con confianza baja"/>
          <p:cNvPicPr preferRelativeResize="0"/>
          <p:nvPr/>
        </p:nvPicPr>
        <p:blipFill rotWithShape="1">
          <a:blip r:embed="rId4">
            <a:alphaModFix/>
          </a:blip>
          <a:srcRect l="13477" r="16520" b="-3"/>
          <a:stretch/>
        </p:blipFill>
        <p:spPr>
          <a:xfrm>
            <a:off x="4683639" y="972235"/>
            <a:ext cx="3383280" cy="504773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21" name="Google Shape;221;p13"/>
          <p:cNvSpPr txBox="1"/>
          <p:nvPr/>
        </p:nvSpPr>
        <p:spPr>
          <a:xfrm>
            <a:off x="8665630" y="1432421"/>
            <a:ext cx="34425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「主を待ち　</a:t>
            </a:r>
            <a:endParaRPr sz="3600" b="1">
              <a:solidFill>
                <a:schemeClr val="accent4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望め</a:t>
            </a:r>
            <a:endParaRPr sz="3600" b="1">
              <a:solidFill>
                <a:schemeClr val="accent4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雄々しくあれ、</a:t>
            </a:r>
            <a:endParaRPr sz="3600" b="1">
              <a:solidFill>
                <a:schemeClr val="accent4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心を強くせよ。</a:t>
            </a:r>
            <a:endParaRPr sz="3600" b="1">
              <a:solidFill>
                <a:schemeClr val="accent4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主を待ち</a:t>
            </a:r>
            <a:endParaRPr sz="3600" b="1">
              <a:solidFill>
                <a:schemeClr val="accent4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望め。」</a:t>
            </a:r>
            <a:endParaRPr sz="3600" b="1">
              <a:solidFill>
                <a:schemeClr val="accent4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i="0" u="none" strike="noStrike" cap="none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(</a:t>
            </a:r>
            <a:r>
              <a:rPr lang="es-ES" sz="2400" b="1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詩編</a:t>
            </a:r>
            <a:r>
              <a:rPr lang="es-ES" sz="2400" b="1" i="0" u="none" strike="noStrike" cap="none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 27:14, </a:t>
            </a:r>
            <a:r>
              <a:rPr lang="es-ES" sz="1800" b="1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新共同訳</a:t>
            </a:r>
            <a:r>
              <a:rPr lang="es-ES" sz="2400" b="1" i="0" u="none" strike="noStrike" cap="none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  <a:endParaRPr sz="3600" b="1" i="0" u="none" strike="noStrike" cap="none">
              <a:solidFill>
                <a:schemeClr val="accent4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"/>
          <p:cNvPicPr preferRelativeResize="0"/>
          <p:nvPr/>
        </p:nvPicPr>
        <p:blipFill rotWithShape="1">
          <a:blip r:embed="rId3">
            <a:alphaModFix/>
          </a:blip>
          <a:srcRect t="11705" b="11704"/>
          <a:stretch/>
        </p:blipFill>
        <p:spPr>
          <a:xfrm>
            <a:off x="20" y="10"/>
            <a:ext cx="12191980" cy="4939635"/>
          </a:xfrm>
          <a:custGeom>
            <a:avLst/>
            <a:gdLst/>
            <a:ahLst/>
            <a:cxnLst/>
            <a:rect l="l" t="t" r="r" b="b"/>
            <a:pathLst>
              <a:path w="12192000" h="3692092" extrusionOk="0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5" name="Google Shape;115;p2"/>
          <p:cNvSpPr txBox="1"/>
          <p:nvPr/>
        </p:nvSpPr>
        <p:spPr>
          <a:xfrm>
            <a:off x="393730" y="4807505"/>
            <a:ext cx="114045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marL="0" algn="ctr" defTabSz="914400" eaLnBrk="1" latinLnBrk="0" hangingPunct="1">
              <a:defRPr sz="3200" b="1" kern="12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sym typeface="Comic Sans MS"/>
              </a:rPr>
              <a:t>「</a:t>
            </a:r>
            <a:r>
              <a:rPr lang="es-ES" dirty="0" err="1">
                <a:sym typeface="Comic Sans MS"/>
              </a:rPr>
              <a:t>イエスはある所で祈っておられた。祈りが終わると、弟子の一人がイエスに</a:t>
            </a:r>
            <a:r>
              <a:rPr lang="es-ES" dirty="0">
                <a:sym typeface="Comic Sans MS"/>
              </a:rPr>
              <a:t>、「</a:t>
            </a:r>
            <a:r>
              <a:rPr lang="es-ES" dirty="0" err="1">
                <a:sym typeface="Comic Sans MS"/>
              </a:rPr>
              <a:t>主よ、ヨハネが弟子たちに教えたように、わたしたちにも祈りを教えてください」と言った</a:t>
            </a:r>
            <a:r>
              <a:rPr lang="es-ES" dirty="0">
                <a:sym typeface="Comic Sans MS"/>
              </a:rPr>
              <a:t>。」　 </a:t>
            </a:r>
            <a:r>
              <a:rPr lang="es-ES" sz="2400" dirty="0">
                <a:sym typeface="Comic Sans MS"/>
              </a:rPr>
              <a:t>(</a:t>
            </a:r>
            <a:r>
              <a:rPr lang="es-ES" sz="2400" dirty="0" err="1">
                <a:sym typeface="Comic Sans MS"/>
              </a:rPr>
              <a:t>ルカによる福音書</a:t>
            </a:r>
            <a:r>
              <a:rPr lang="es-ES" sz="2400" dirty="0">
                <a:sym typeface="Comic Sans MS"/>
              </a:rPr>
              <a:t> 11:1, </a:t>
            </a:r>
            <a:r>
              <a:rPr lang="es-ES" sz="2400" dirty="0" err="1">
                <a:sym typeface="Comic Sans MS"/>
              </a:rPr>
              <a:t>新共同訳</a:t>
            </a:r>
            <a:r>
              <a:rPr lang="es-ES" sz="2400" dirty="0">
                <a:sym typeface="Comic Sans MS"/>
              </a:rPr>
              <a:t>)</a:t>
            </a:r>
            <a:endParaRPr dirty="0">
              <a:sym typeface="Comic Sans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3" descr="Imagen que contiene persona, sostener, hombre, agua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3"/>
          <p:cNvSpPr txBox="1"/>
          <p:nvPr/>
        </p:nvSpPr>
        <p:spPr>
          <a:xfrm>
            <a:off x="227725" y="942442"/>
            <a:ext cx="4355700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marL="0" algn="ctr" defTabSz="914400" eaLnBrk="1" latinLnBrk="0" hangingPunct="1">
              <a:defRPr sz="3600" b="1" kern="120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sym typeface="Comic Sans MS"/>
              </a:rPr>
              <a:t>「</a:t>
            </a:r>
            <a:r>
              <a:rPr lang="es-ES" dirty="0" err="1">
                <a:sym typeface="Comic Sans MS"/>
              </a:rPr>
              <a:t>主こそ王</a:t>
            </a:r>
            <a:r>
              <a:rPr lang="es-ES" dirty="0">
                <a:sym typeface="Comic Sans MS"/>
              </a:rPr>
              <a:t>。</a:t>
            </a:r>
            <a:endParaRPr dirty="0">
              <a:sym typeface="Comic Sans MS"/>
            </a:endParaRPr>
          </a:p>
          <a:p>
            <a:r>
              <a:rPr lang="es-ES" dirty="0" err="1">
                <a:sym typeface="Comic Sans MS"/>
              </a:rPr>
              <a:t>威厳を衣とし</a:t>
            </a:r>
            <a:endParaRPr dirty="0">
              <a:sym typeface="Comic Sans MS"/>
            </a:endParaRPr>
          </a:p>
          <a:p>
            <a:r>
              <a:rPr lang="es-ES" dirty="0" err="1">
                <a:sym typeface="Comic Sans MS"/>
              </a:rPr>
              <a:t>力を衣とし、身に</a:t>
            </a:r>
            <a:r>
              <a:rPr lang="es-ES" dirty="0">
                <a:sym typeface="Comic Sans MS"/>
              </a:rPr>
              <a:t>　</a:t>
            </a:r>
            <a:r>
              <a:rPr lang="es-ES" dirty="0" err="1">
                <a:sym typeface="Comic Sans MS"/>
              </a:rPr>
              <a:t>帯びられる</a:t>
            </a:r>
            <a:r>
              <a:rPr lang="es-ES" dirty="0">
                <a:sym typeface="Comic Sans MS"/>
              </a:rPr>
              <a:t>。</a:t>
            </a:r>
            <a:endParaRPr dirty="0">
              <a:sym typeface="Comic Sans MS"/>
            </a:endParaRPr>
          </a:p>
          <a:p>
            <a:r>
              <a:rPr lang="es-ES" dirty="0" err="1">
                <a:sym typeface="Comic Sans MS"/>
              </a:rPr>
              <a:t>世界は固く据えられ、決して揺らぐことはない</a:t>
            </a:r>
            <a:r>
              <a:rPr lang="es-ES" dirty="0">
                <a:sym typeface="Comic Sans MS"/>
              </a:rPr>
              <a:t>。」</a:t>
            </a:r>
            <a:endParaRPr dirty="0"/>
          </a:p>
          <a:p>
            <a:pPr>
              <a:spcBef>
                <a:spcPts val="1200"/>
              </a:spcBef>
            </a:pPr>
            <a:r>
              <a:rPr lang="es-ES" sz="2800" dirty="0">
                <a:sym typeface="Comic Sans MS"/>
              </a:rPr>
              <a:t>(</a:t>
            </a:r>
            <a:r>
              <a:rPr lang="es-ES" sz="2800" dirty="0" err="1">
                <a:sym typeface="Comic Sans MS"/>
              </a:rPr>
              <a:t>詩編</a:t>
            </a:r>
            <a:r>
              <a:rPr lang="es-ES" sz="2800" dirty="0">
                <a:sym typeface="Comic Sans MS"/>
              </a:rPr>
              <a:t> 93:1, </a:t>
            </a:r>
            <a:r>
              <a:rPr lang="es-ES" sz="2800" dirty="0" err="1">
                <a:sym typeface="Comic Sans MS"/>
              </a:rPr>
              <a:t>新共同訳</a:t>
            </a:r>
            <a:r>
              <a:rPr lang="es-ES" sz="2800" dirty="0">
                <a:sym typeface="Comic Sans MS"/>
              </a:rPr>
              <a:t>)</a:t>
            </a:r>
            <a:endParaRPr sz="2800" dirty="0">
              <a:sym typeface="Comic Sans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"/>
          <p:cNvSpPr/>
          <p:nvPr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/>
          <p:nvPr/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0">
                <a:srgbClr val="7B230B">
                  <a:alpha val="10980"/>
                </a:srgbClr>
              </a:gs>
              <a:gs pos="28000">
                <a:srgbClr val="7B230B">
                  <a:alpha val="10980"/>
                </a:srgbClr>
              </a:gs>
              <a:gs pos="100000">
                <a:srgbClr val="000000">
                  <a:alpha val="76862"/>
                </a:srgbClr>
              </a:gs>
            </a:gsLst>
            <a:lin ang="12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/>
          <p:nvPr/>
        </p:nvSpPr>
        <p:spPr>
          <a:xfrm flipH="1">
            <a:off x="2" y="4892468"/>
            <a:ext cx="12191998" cy="1976223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4" descr="Un hombre acostado en el suelo&#10;&#10;Descripción generada automáticamente con confianza media"/>
          <p:cNvPicPr preferRelativeResize="0"/>
          <p:nvPr/>
        </p:nvPicPr>
        <p:blipFill rotWithShape="1">
          <a:blip r:embed="rId3">
            <a:alphaModFix/>
          </a:blip>
          <a:srcRect l="10911" t="14033" r="10849" b="2258"/>
          <a:stretch/>
        </p:blipFill>
        <p:spPr>
          <a:xfrm>
            <a:off x="-1" y="190"/>
            <a:ext cx="8128855" cy="4892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4" descr="Una persona con la mano en la cara&#10;&#10;Descripción generada automáticamente con confianza baja"/>
          <p:cNvPicPr preferRelativeResize="0"/>
          <p:nvPr/>
        </p:nvPicPr>
        <p:blipFill rotWithShape="1">
          <a:blip r:embed="rId4">
            <a:alphaModFix/>
          </a:blip>
          <a:srcRect l="11129"/>
          <a:stretch/>
        </p:blipFill>
        <p:spPr>
          <a:xfrm>
            <a:off x="8128856" y="0"/>
            <a:ext cx="4063143" cy="686869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4"/>
          <p:cNvSpPr txBox="1"/>
          <p:nvPr/>
        </p:nvSpPr>
        <p:spPr>
          <a:xfrm>
            <a:off x="-1282" y="5079298"/>
            <a:ext cx="81288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「主は</a:t>
            </a: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従う人に目を注ぎ　助けを求める　叫びに耳を傾けてくださる。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」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(詩編34:1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新共同訳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p5" descr="Un dibujo de una persona&#10;&#10;Descripción generada automáticamente con confianza media"/>
          <p:cNvPicPr preferRelativeResize="0"/>
          <p:nvPr/>
        </p:nvPicPr>
        <p:blipFill rotWithShape="1">
          <a:blip r:embed="rId3">
            <a:alphaModFix/>
          </a:blip>
          <a:srcRect t="1475" b="28894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 extrusionOk="0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8" name="Google Shape;138;p5" descr="Un grupo de personas en frente de un edifici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 l="15506" r="7824" b="2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 extrusionOk="0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9" name="Google Shape;139;p5"/>
          <p:cNvSpPr txBox="1"/>
          <p:nvPr/>
        </p:nvSpPr>
        <p:spPr>
          <a:xfrm>
            <a:off x="6220452" y="4275019"/>
            <a:ext cx="5788200" cy="218521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s-ES"/>
            </a:defPPr>
            <a:lvl1pPr marL="0" algn="ctr" defTabSz="914400" eaLnBrk="1" latinLnBrk="0" hangingPunct="1">
              <a:defRPr sz="3600" b="1" kern="1200">
                <a:ln/>
                <a:solidFill>
                  <a:schemeClr val="accent3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err="1">
                <a:sym typeface="Comic Sans MS"/>
              </a:rPr>
              <a:t>どうして歌うことが</a:t>
            </a:r>
            <a:endParaRPr dirty="0">
              <a:sym typeface="Comic Sans MS"/>
            </a:endParaRPr>
          </a:p>
          <a:p>
            <a:r>
              <a:rPr lang="es-ES" dirty="0" err="1">
                <a:sym typeface="Comic Sans MS"/>
              </a:rPr>
              <a:t>できようか</a:t>
            </a:r>
            <a:r>
              <a:rPr lang="es-ES" dirty="0">
                <a:sym typeface="Comic Sans MS"/>
              </a:rPr>
              <a:t>　</a:t>
            </a:r>
            <a:r>
              <a:rPr lang="es-ES" dirty="0" err="1">
                <a:sym typeface="Comic Sans MS"/>
              </a:rPr>
              <a:t>主のための歌を、異教の地で</a:t>
            </a:r>
            <a:r>
              <a:rPr lang="es-ES" dirty="0">
                <a:sym typeface="Comic Sans MS"/>
              </a:rPr>
              <a:t>。」</a:t>
            </a:r>
            <a:endParaRPr dirty="0">
              <a:sym typeface="Comic Sans MS"/>
            </a:endParaRPr>
          </a:p>
          <a:p>
            <a:r>
              <a:rPr lang="es-ES" sz="2800" dirty="0">
                <a:sym typeface="Comic Sans MS"/>
              </a:rPr>
              <a:t>(</a:t>
            </a:r>
            <a:r>
              <a:rPr lang="es-ES" sz="2800" dirty="0" err="1">
                <a:sym typeface="Comic Sans MS"/>
              </a:rPr>
              <a:t>詩編</a:t>
            </a:r>
            <a:r>
              <a:rPr lang="es-ES" sz="2800" dirty="0">
                <a:sym typeface="Comic Sans MS"/>
              </a:rPr>
              <a:t> 137:4　</a:t>
            </a:r>
            <a:r>
              <a:rPr lang="es-ES" sz="2800" dirty="0" err="1">
                <a:sym typeface="Comic Sans MS"/>
              </a:rPr>
              <a:t>新共同訳</a:t>
            </a:r>
            <a:r>
              <a:rPr lang="es-ES" sz="2800" dirty="0">
                <a:sym typeface="Comic Sans MS"/>
              </a:rPr>
              <a:t>)</a:t>
            </a:r>
            <a:endParaRPr sz="2800" dirty="0">
              <a:sym typeface="Comic Sans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6" descr="Imagen que contiene edificio, hombre, frente, joven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l="2711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/>
          <p:cNvSpPr/>
          <p:nvPr/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7" name="Google Shape;147;p6"/>
          <p:cNvCxnSpPr/>
          <p:nvPr/>
        </p:nvCxnSpPr>
        <p:spPr>
          <a:xfrm>
            <a:off x="8495947" y="386499"/>
            <a:ext cx="3115570" cy="0"/>
          </a:xfrm>
          <a:prstGeom prst="straightConnector1">
            <a:avLst/>
          </a:prstGeom>
          <a:noFill/>
          <a:ln w="76200" cap="flat" cmpd="sng">
            <a:solidFill>
              <a:srgbClr val="41938B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8" name="Google Shape;148;p6"/>
          <p:cNvCxnSpPr/>
          <p:nvPr/>
        </p:nvCxnSpPr>
        <p:spPr>
          <a:xfrm>
            <a:off x="8495947" y="6468361"/>
            <a:ext cx="3115570" cy="0"/>
          </a:xfrm>
          <a:prstGeom prst="straightConnector1">
            <a:avLst/>
          </a:prstGeom>
          <a:noFill/>
          <a:ln w="76200" cap="flat" cmpd="sng">
            <a:solidFill>
              <a:srgbClr val="41938B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9" name="Google Shape;149;p6"/>
          <p:cNvSpPr txBox="1"/>
          <p:nvPr/>
        </p:nvSpPr>
        <p:spPr>
          <a:xfrm>
            <a:off x="7993932" y="635190"/>
            <a:ext cx="4119600" cy="510909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marL="0" algn="ctr" defTabSz="914400" eaLnBrk="1" latinLnBrk="0" hangingPunct="1">
              <a:defRPr sz="3600" b="1" kern="120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sym typeface="Comic Sans MS"/>
              </a:rPr>
              <a:t>「 </a:t>
            </a:r>
            <a:r>
              <a:rPr lang="es-ES" dirty="0" err="1">
                <a:sym typeface="Comic Sans MS"/>
              </a:rPr>
              <a:t>彼らは</a:t>
            </a:r>
            <a:endParaRPr dirty="0">
              <a:sym typeface="Comic Sans MS"/>
            </a:endParaRPr>
          </a:p>
          <a:p>
            <a:r>
              <a:rPr lang="es-ES" dirty="0" err="1">
                <a:sym typeface="Comic Sans MS"/>
              </a:rPr>
              <a:t>言います</a:t>
            </a:r>
            <a:r>
              <a:rPr lang="es-ES" dirty="0">
                <a:sym typeface="Comic Sans MS"/>
              </a:rPr>
              <a:t>。</a:t>
            </a:r>
            <a:endParaRPr dirty="0">
              <a:sym typeface="Comic Sans MS"/>
            </a:endParaRPr>
          </a:p>
          <a:p>
            <a:r>
              <a:rPr lang="es-ES" dirty="0">
                <a:sym typeface="Comic Sans MS"/>
              </a:rPr>
              <a:t>『</a:t>
            </a:r>
            <a:r>
              <a:rPr lang="es-ES" dirty="0" err="1">
                <a:sym typeface="Comic Sans MS"/>
              </a:rPr>
              <a:t>舌によって力を振るおう</a:t>
            </a:r>
            <a:r>
              <a:rPr lang="es-ES" dirty="0">
                <a:sym typeface="Comic Sans MS"/>
              </a:rPr>
              <a:t>。</a:t>
            </a:r>
            <a:endParaRPr dirty="0">
              <a:sym typeface="Comic Sans MS"/>
            </a:endParaRPr>
          </a:p>
          <a:p>
            <a:r>
              <a:rPr lang="es-ES" dirty="0" err="1">
                <a:sym typeface="Comic Sans MS"/>
              </a:rPr>
              <a:t>自分の唇は</a:t>
            </a:r>
            <a:endParaRPr dirty="0">
              <a:sym typeface="Comic Sans MS"/>
            </a:endParaRPr>
          </a:p>
          <a:p>
            <a:r>
              <a:rPr lang="es-ES" dirty="0" err="1">
                <a:sym typeface="Comic Sans MS"/>
              </a:rPr>
              <a:t>自分のためだ</a:t>
            </a:r>
            <a:r>
              <a:rPr lang="es-ES" dirty="0">
                <a:sym typeface="Comic Sans MS"/>
              </a:rPr>
              <a:t>。</a:t>
            </a:r>
            <a:endParaRPr dirty="0">
              <a:sym typeface="Comic Sans MS"/>
            </a:endParaRPr>
          </a:p>
          <a:p>
            <a:r>
              <a:rPr lang="es-ES" dirty="0" err="1">
                <a:sym typeface="Comic Sans MS"/>
              </a:rPr>
              <a:t>わたしたちに主人などはない</a:t>
            </a:r>
            <a:r>
              <a:rPr lang="es-ES" dirty="0">
                <a:sym typeface="Comic Sans MS"/>
              </a:rPr>
              <a:t>。』」</a:t>
            </a:r>
          </a:p>
          <a:p>
            <a:pPr>
              <a:spcBef>
                <a:spcPts val="1200"/>
              </a:spcBef>
            </a:pPr>
            <a:r>
              <a:rPr lang="es-ES" sz="2800" dirty="0">
                <a:sym typeface="Comic Sans MS"/>
              </a:rPr>
              <a:t>(</a:t>
            </a:r>
            <a:r>
              <a:rPr lang="es-ES" sz="2800" dirty="0" err="1">
                <a:sym typeface="Comic Sans MS"/>
              </a:rPr>
              <a:t>詩編</a:t>
            </a:r>
            <a:r>
              <a:rPr lang="es-ES" sz="2800" dirty="0">
                <a:sym typeface="Comic Sans MS"/>
              </a:rPr>
              <a:t> 12:5, </a:t>
            </a:r>
            <a:r>
              <a:rPr lang="es-ES" sz="2800" dirty="0" err="1">
                <a:sym typeface="Comic Sans MS"/>
              </a:rPr>
              <a:t>新共同訳</a:t>
            </a:r>
            <a:r>
              <a:rPr lang="es-ES" sz="2800" dirty="0">
                <a:sym typeface="Comic Sans MS"/>
              </a:rPr>
              <a:t>)</a:t>
            </a:r>
            <a:endParaRPr dirty="0">
              <a:sym typeface="Comic Sans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7"/>
          <p:cNvPicPr preferRelativeResize="0"/>
          <p:nvPr/>
        </p:nvPicPr>
        <p:blipFill rotWithShape="1">
          <a:blip r:embed="rId3">
            <a:alphaModFix/>
          </a:blip>
          <a:srcRect t="5134" b="5133"/>
          <a:stretch/>
        </p:blipFill>
        <p:spPr>
          <a:xfrm>
            <a:off x="-6" y="10"/>
            <a:ext cx="7642746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7"/>
          <p:cNvPicPr preferRelativeResize="0"/>
          <p:nvPr/>
        </p:nvPicPr>
        <p:blipFill rotWithShape="1">
          <a:blip r:embed="rId4">
            <a:alphaModFix/>
          </a:blip>
          <a:srcRect t="6706" b="6707"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7"/>
          <p:cNvPicPr preferRelativeResize="0"/>
          <p:nvPr/>
        </p:nvPicPr>
        <p:blipFill rotWithShape="1">
          <a:blip r:embed="rId5">
            <a:alphaModFix/>
          </a:blip>
          <a:srcRect t="23661" r="-3" b="-3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7"/>
          <p:cNvSpPr/>
          <p:nvPr/>
        </p:nvSpPr>
        <p:spPr>
          <a:xfrm>
            <a:off x="3554554" y="325734"/>
            <a:ext cx="3864342" cy="6206532"/>
          </a:xfrm>
          <a:prstGeom prst="rect">
            <a:avLst/>
          </a:prstGeom>
          <a:solidFill>
            <a:srgbClr val="EFF7FF">
              <a:alpha val="94901"/>
            </a:srgbClr>
          </a:solidFill>
          <a:ln w="12700" cap="flat" cmpd="sng">
            <a:solidFill>
              <a:srgbClr val="EFEFEF"/>
            </a:solidFill>
            <a:prstDash val="solid"/>
            <a:miter lim="800000"/>
            <a:headEnd type="none" w="sm" len="sm"/>
            <a:tailEnd type="none" w="sm" len="sm"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7"/>
          <p:cNvSpPr txBox="1"/>
          <p:nvPr/>
        </p:nvSpPr>
        <p:spPr>
          <a:xfrm>
            <a:off x="3554596" y="606455"/>
            <a:ext cx="3864300" cy="5478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006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主よ、諸国の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60C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006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民の中でわたしは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60C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006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あなたに感謝し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60C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006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国々の中でほめ歌をうたいます。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あなたの慈しみは</a:t>
            </a:r>
            <a:endParaRPr kumimoji="0" lang="en-US" altLang="ja-JP" sz="3200" b="1" i="0" u="none" strike="noStrike" kern="0" cap="none" spc="0" normalizeH="0" baseline="0" noProof="0" dirty="0">
              <a:ln>
                <a:noFill/>
              </a:ln>
              <a:solidFill>
                <a:srgbClr val="0060C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大きく、天に満ち、あなたのまことは</a:t>
            </a:r>
            <a:endParaRPr kumimoji="0" lang="en-US" altLang="ja-JP" sz="3200" b="1" i="0" u="none" strike="noStrike" kern="0" cap="none" spc="0" normalizeH="0" baseline="0" noProof="0" dirty="0">
              <a:ln>
                <a:noFill/>
              </a:ln>
              <a:solidFill>
                <a:srgbClr val="0060C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大きく、</a:t>
            </a:r>
            <a:endParaRPr kumimoji="0" lang="en-US" altLang="ja-JP" sz="3200" b="1" i="0" u="none" strike="noStrike" kern="0" cap="none" spc="0" normalizeH="0" baseline="0" noProof="0" dirty="0">
              <a:ln>
                <a:noFill/>
              </a:ln>
              <a:solidFill>
                <a:srgbClr val="0060C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雲を覆います。</a:t>
            </a: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006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」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006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(詩編 57: 10</a:t>
            </a: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006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,11</a:t>
            </a: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006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006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新共同訳</a:t>
            </a: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006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60C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8" descr="Un grupo de personas posando para una foto en un parque&#10;&#10;Descripción generada automáticamente con confianza media"/>
          <p:cNvPicPr preferRelativeResize="0"/>
          <p:nvPr/>
        </p:nvPicPr>
        <p:blipFill rotWithShape="1">
          <a:blip r:embed="rId3">
            <a:alphaModFix/>
          </a:blip>
          <a:srcRect t="4120" r="-3" b="4119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  <a:noFill/>
          <a:ln w="28575" cap="flat" cmpd="sng">
            <a:solidFill>
              <a:srgbClr val="915D5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5" name="Google Shape;165;p8" descr="Una caja de donas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 t="19838" r="1" b="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 extrusionOk="0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ln w="28575" cap="flat" cmpd="sng">
            <a:solidFill>
              <a:srgbClr val="915D5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6" name="Google Shape;166;p8"/>
          <p:cNvSpPr/>
          <p:nvPr/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8"/>
          <p:cNvSpPr/>
          <p:nvPr/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rgbClr val="4EB4B9"/>
          </a:solidFill>
          <a:ln w="28575" cap="flat" cmpd="sng">
            <a:solidFill>
              <a:srgbClr val="915D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8"/>
          <p:cNvSpPr/>
          <p:nvPr/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854B3D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8" descr="Imagen que contiene mujer, sostener, vistiendo, agua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 l="3547" r="20713"/>
          <a:stretch/>
        </p:blipFill>
        <p:spPr>
          <a:xfrm>
            <a:off x="7458302" y="0"/>
            <a:ext cx="3809132" cy="3116984"/>
          </a:xfrm>
          <a:prstGeom prst="rect">
            <a:avLst/>
          </a:prstGeom>
          <a:noFill/>
          <a:ln w="28575" cap="flat" cmpd="sng">
            <a:solidFill>
              <a:srgbClr val="915D5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0" name="Google Shape;170;p8"/>
          <p:cNvSpPr txBox="1"/>
          <p:nvPr/>
        </p:nvSpPr>
        <p:spPr>
          <a:xfrm>
            <a:off x="133884" y="3993215"/>
            <a:ext cx="4733400" cy="29706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marL="0" algn="ctr" defTabSz="914400" eaLnBrk="1" latinLnBrk="0" hangingPunct="1">
              <a:defRPr sz="3200" b="1" kern="1200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sym typeface="Comic Sans MS"/>
              </a:rPr>
              <a:t>「</a:t>
            </a:r>
            <a:r>
              <a:rPr lang="es-ES" dirty="0" err="1">
                <a:sym typeface="Comic Sans MS"/>
              </a:rPr>
              <a:t>生涯の日を正しく</a:t>
            </a:r>
            <a:endParaRPr dirty="0">
              <a:sym typeface="Comic Sans MS"/>
            </a:endParaRPr>
          </a:p>
          <a:p>
            <a:r>
              <a:rPr lang="es-ES" dirty="0" err="1">
                <a:sym typeface="Comic Sans MS"/>
              </a:rPr>
              <a:t>数えるように</a:t>
            </a:r>
            <a:endParaRPr dirty="0">
              <a:sym typeface="Comic Sans MS"/>
            </a:endParaRPr>
          </a:p>
          <a:p>
            <a:r>
              <a:rPr lang="es-ES" dirty="0" err="1">
                <a:sym typeface="Comic Sans MS"/>
              </a:rPr>
              <a:t>教えてください</a:t>
            </a:r>
            <a:r>
              <a:rPr lang="es-ES" dirty="0">
                <a:sym typeface="Comic Sans MS"/>
              </a:rPr>
              <a:t>。</a:t>
            </a:r>
            <a:endParaRPr dirty="0">
              <a:sym typeface="Comic Sans MS"/>
            </a:endParaRPr>
          </a:p>
          <a:p>
            <a:r>
              <a:rPr lang="es-ES" dirty="0" err="1">
                <a:sym typeface="Comic Sans MS"/>
              </a:rPr>
              <a:t>知恵ある心を得ることができますように</a:t>
            </a:r>
            <a:r>
              <a:rPr lang="es-ES" dirty="0">
                <a:sym typeface="Comic Sans MS"/>
              </a:rPr>
              <a:t>。」　　</a:t>
            </a:r>
            <a:r>
              <a:rPr lang="es-ES" sz="2400" dirty="0">
                <a:sym typeface="Comic Sans MS"/>
              </a:rPr>
              <a:t>(</a:t>
            </a:r>
            <a:r>
              <a:rPr lang="es-ES" sz="2400" dirty="0" err="1">
                <a:sym typeface="Comic Sans MS"/>
              </a:rPr>
              <a:t>詩編</a:t>
            </a:r>
            <a:r>
              <a:rPr lang="es-ES" sz="2400" dirty="0">
                <a:sym typeface="Comic Sans MS"/>
              </a:rPr>
              <a:t> 90:12, </a:t>
            </a:r>
            <a:r>
              <a:rPr lang="es-ES" sz="2400" dirty="0" err="1">
                <a:sym typeface="Comic Sans MS"/>
              </a:rPr>
              <a:t>新共同訳</a:t>
            </a:r>
            <a:r>
              <a:rPr lang="es-ES" sz="2400" dirty="0">
                <a:sym typeface="Comic Sans MS"/>
              </a:rPr>
              <a:t>₎</a:t>
            </a:r>
            <a:endParaRPr dirty="0">
              <a:sym typeface="Comic Sans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"/>
          <p:cNvSpPr/>
          <p:nvPr/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rgbClr val="F9AF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5608317" y="393192"/>
            <a:ext cx="6583680" cy="6464807"/>
          </a:xfrm>
          <a:custGeom>
            <a:avLst/>
            <a:gdLst/>
            <a:ahLst/>
            <a:cxnLst/>
            <a:rect l="l" t="t" r="r" b="b"/>
            <a:pathLst>
              <a:path w="8301112" h="5874772" extrusionOk="0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199" r="-27084"/>
            </a:stretch>
          </a:blip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9"/>
          <p:cNvSpPr/>
          <p:nvPr/>
        </p:nvSpPr>
        <p:spPr>
          <a:xfrm>
            <a:off x="91440" y="-494776"/>
            <a:ext cx="6583680" cy="4490704"/>
          </a:xfrm>
          <a:custGeom>
            <a:avLst/>
            <a:gdLst/>
            <a:ahLst/>
            <a:cxnLst/>
            <a:rect l="l" t="t" r="r" b="b"/>
            <a:pathLst>
              <a:path w="5342806" h="4453168" extrusionOk="0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1528" t="-3677" r="-554" b="-152765"/>
            </a:stretch>
          </a:blip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9" descr="Imagen que contiene ladrillo, tabla, caja, luz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06322" y="265636"/>
            <a:ext cx="4389678" cy="35885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9" name="Google Shape;179;p9"/>
          <p:cNvSpPr txBox="1"/>
          <p:nvPr/>
        </p:nvSpPr>
        <p:spPr>
          <a:xfrm>
            <a:off x="85339" y="4088135"/>
            <a:ext cx="5517000" cy="25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2800"/>
              <a:buFont typeface="Comic Sans MS"/>
              <a:buNone/>
            </a:pPr>
            <a:r>
              <a:rPr lang="es-ES" sz="2800" b="1">
                <a:solidFill>
                  <a:srgbClr val="663300"/>
                </a:solidFill>
                <a:latin typeface="Comic Sans MS"/>
                <a:ea typeface="Comic Sans MS"/>
                <a:cs typeface="Comic Sans MS"/>
                <a:sym typeface="Comic Sans MS"/>
              </a:rPr>
              <a:t>「家を建てる者の退けた石が</a:t>
            </a:r>
            <a:endParaRPr sz="2800" b="1">
              <a:solidFill>
                <a:srgbClr val="6633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2800"/>
              <a:buFont typeface="Comic Sans MS"/>
              <a:buNone/>
            </a:pPr>
            <a:r>
              <a:rPr lang="es-ES" sz="2800" b="1">
                <a:solidFill>
                  <a:srgbClr val="663300"/>
                </a:solidFill>
                <a:latin typeface="Comic Sans MS"/>
                <a:ea typeface="Comic Sans MS"/>
                <a:cs typeface="Comic Sans MS"/>
                <a:sym typeface="Comic Sans MS"/>
              </a:rPr>
              <a:t>隅の親石となった。</a:t>
            </a:r>
            <a:endParaRPr sz="2800" b="1">
              <a:solidFill>
                <a:srgbClr val="6633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2800"/>
              <a:buFont typeface="Comic Sans MS"/>
              <a:buNone/>
            </a:pPr>
            <a:r>
              <a:rPr lang="es-ES" sz="2800" b="1">
                <a:solidFill>
                  <a:srgbClr val="663300"/>
                </a:solidFill>
                <a:latin typeface="Comic Sans MS"/>
                <a:ea typeface="Comic Sans MS"/>
                <a:cs typeface="Comic Sans MS"/>
                <a:sym typeface="Comic Sans MS"/>
              </a:rPr>
              <a:t>これは主の御業</a:t>
            </a:r>
            <a:endParaRPr sz="2800" b="1">
              <a:solidFill>
                <a:srgbClr val="6633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2800"/>
              <a:buFont typeface="Comic Sans MS"/>
              <a:buNone/>
            </a:pPr>
            <a:r>
              <a:rPr lang="es-ES" sz="2800" b="1">
                <a:solidFill>
                  <a:srgbClr val="663300"/>
                </a:solidFill>
                <a:latin typeface="Comic Sans MS"/>
                <a:ea typeface="Comic Sans MS"/>
                <a:cs typeface="Comic Sans MS"/>
                <a:sym typeface="Comic Sans MS"/>
              </a:rPr>
              <a:t>わたしたちの目には</a:t>
            </a:r>
            <a:endParaRPr sz="2800" b="1">
              <a:solidFill>
                <a:srgbClr val="6633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2800"/>
              <a:buFont typeface="Comic Sans MS"/>
              <a:buNone/>
            </a:pPr>
            <a:r>
              <a:rPr lang="es-ES" sz="2800" b="1">
                <a:solidFill>
                  <a:srgbClr val="663300"/>
                </a:solidFill>
                <a:latin typeface="Comic Sans MS"/>
                <a:ea typeface="Comic Sans MS"/>
                <a:cs typeface="Comic Sans MS"/>
                <a:sym typeface="Comic Sans MS"/>
              </a:rPr>
              <a:t>驚くべきこと。」</a:t>
            </a:r>
            <a:endParaRPr sz="2800" b="1">
              <a:solidFill>
                <a:srgbClr val="6633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2800"/>
              <a:buFont typeface="Comic Sans MS"/>
              <a:buNone/>
            </a:pPr>
            <a:r>
              <a:rPr lang="es-ES" sz="1800" b="1" i="0" u="none" strike="noStrike" cap="none">
                <a:solidFill>
                  <a:srgbClr val="663300"/>
                </a:solidFill>
                <a:latin typeface="Comic Sans MS"/>
                <a:ea typeface="Comic Sans MS"/>
                <a:cs typeface="Comic Sans MS"/>
                <a:sym typeface="Comic Sans MS"/>
              </a:rPr>
              <a:t>( </a:t>
            </a:r>
            <a:r>
              <a:rPr lang="es-ES" sz="1800" b="1">
                <a:solidFill>
                  <a:srgbClr val="663300"/>
                </a:solidFill>
                <a:latin typeface="Comic Sans MS"/>
                <a:ea typeface="Comic Sans MS"/>
                <a:cs typeface="Comic Sans MS"/>
                <a:sym typeface="Comic Sans MS"/>
              </a:rPr>
              <a:t>詩編１</a:t>
            </a:r>
            <a:r>
              <a:rPr lang="es-ES" sz="1800" b="1" i="0" u="none" strike="noStrike" cap="none">
                <a:solidFill>
                  <a:srgbClr val="6633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18:22, 23, </a:t>
            </a:r>
            <a:r>
              <a:rPr lang="es-ES" b="1">
                <a:solidFill>
                  <a:srgbClr val="663300"/>
                </a:solidFill>
                <a:latin typeface="Comic Sans MS"/>
                <a:ea typeface="Comic Sans MS"/>
                <a:cs typeface="Comic Sans MS"/>
                <a:sym typeface="Comic Sans MS"/>
              </a:rPr>
              <a:t>新共同訳</a:t>
            </a:r>
            <a:r>
              <a:rPr lang="es-ES" sz="1800" b="1" i="0" u="none" strike="noStrike" cap="none">
                <a:solidFill>
                  <a:srgbClr val="663300"/>
                </a:solidFill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  <a:endParaRPr sz="2800" b="1" i="0" u="none" strike="noStrike" cap="none">
              <a:solidFill>
                <a:srgbClr val="6633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4">
      <a:dk1>
        <a:srgbClr val="000000"/>
      </a:dk1>
      <a:lt1>
        <a:srgbClr val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Personalizado 5">
      <a:dk1>
        <a:srgbClr val="000000"/>
      </a:dk1>
      <a:lt1>
        <a:srgbClr val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e Office">
  <a:themeElements>
    <a:clrScheme name="Rojo">
      <a:dk1>
        <a:srgbClr val="000000"/>
      </a:dk1>
      <a:lt1>
        <a:srgbClr val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e Office">
  <a:themeElements>
    <a:clrScheme name="Personalizado 4">
      <a:dk1>
        <a:srgbClr val="000000"/>
      </a:dk1>
      <a:lt1>
        <a:srgbClr val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279</Words>
  <Application>Microsoft Office PowerPoint</Application>
  <PresentationFormat>Panorámica</PresentationFormat>
  <Paragraphs>60</Paragraphs>
  <Slides>13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Arial</vt:lpstr>
      <vt:lpstr>Calibri</vt:lpstr>
      <vt:lpstr>Comic Sans MS</vt:lpstr>
      <vt:lpstr>Tema de Office</vt:lpstr>
      <vt:lpstr>Tema de Office</vt:lpstr>
      <vt:lpstr>2_Tema de Office</vt:lpstr>
      <vt:lpstr>3_Tema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</cp:lastModifiedBy>
  <cp:revision>4</cp:revision>
  <dcterms:created xsi:type="dcterms:W3CDTF">2023-12-09T20:45:49Z</dcterms:created>
  <dcterms:modified xsi:type="dcterms:W3CDTF">2024-02-11T19:19:00Z</dcterms:modified>
</cp:coreProperties>
</file>