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02" r:id="rId3"/>
    <p:sldMasterId id="2147483720" r:id="rId4"/>
  </p:sldMasterIdLst>
  <p:notesMasterIdLst>
    <p:notesMasterId r:id="rId18"/>
  </p:notesMasterIdLst>
  <p:sldIdLst>
    <p:sldId id="314" r:id="rId5"/>
    <p:sldId id="299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8A5258"/>
    <a:srgbClr val="3D80A3"/>
    <a:srgbClr val="FFCC00"/>
    <a:srgbClr val="4D684C"/>
    <a:srgbClr val="D8772A"/>
    <a:srgbClr val="626F67"/>
    <a:srgbClr val="E597CB"/>
    <a:srgbClr val="0F9ED5"/>
    <a:srgbClr val="6F5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592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9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5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0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9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7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0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4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6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7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62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96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6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2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5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02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6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3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4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7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85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21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82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941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5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43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02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95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3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4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4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5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4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5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59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8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9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4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5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25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1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0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1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33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335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63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6196" y="3258804"/>
            <a:ext cx="4940195" cy="35086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3200" b="1" dirty="0">
                <a:solidFill>
                  <a:srgbClr val="4D684C"/>
                </a:solidFill>
              </a:rPr>
              <a:t>あ な た が た は 、</a:t>
            </a:r>
            <a:endParaRPr lang="en-US" altLang="ja-JP" sz="3200" b="1" dirty="0">
              <a:solidFill>
                <a:srgbClr val="4D684C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ja-JP" altLang="en-US" sz="3200" b="1" dirty="0">
                <a:solidFill>
                  <a:srgbClr val="4D684C"/>
                </a:solidFill>
              </a:rPr>
              <a:t>主 に あ っ て い つ も 　　喜 び な さ い 。 </a:t>
            </a:r>
            <a:endParaRPr lang="en-US" altLang="ja-JP" sz="3200" b="1" dirty="0">
              <a:solidFill>
                <a:srgbClr val="4D684C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ja-JP" altLang="en-US" sz="3200" b="1" dirty="0">
                <a:solidFill>
                  <a:srgbClr val="4D684C"/>
                </a:solidFill>
              </a:rPr>
              <a:t>繰 り 返 し て 言 う が 、 喜 び な さ い 。</a:t>
            </a:r>
            <a:endParaRPr lang="en-US" altLang="ja-JP" sz="3200" b="1" dirty="0">
              <a:solidFill>
                <a:srgbClr val="4D684C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ja-JP" altLang="en-US" sz="3200" b="1" dirty="0">
                <a:solidFill>
                  <a:srgbClr val="4D684C"/>
                </a:solidFill>
              </a:rPr>
              <a:t>ピ リ ピ４：４（口語訳）</a:t>
            </a:r>
            <a:endParaRPr lang="es-ES" altLang="ja-JP" sz="3200" b="1" dirty="0">
              <a:ln w="12700" cmpd="sng">
                <a:noFill/>
                <a:prstDash val="solid"/>
              </a:ln>
              <a:solidFill>
                <a:srgbClr val="4D684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7FD00-2B7B-DE17-6CDB-E9944B56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fé, pájaro, puesto, cabeza&#10;&#10;El contenido generado por IA puede ser incorrecto.">
            <a:extLst>
              <a:ext uri="{FF2B5EF4-FFF2-40B4-BE49-F238E27FC236}">
                <a16:creationId xmlns:a16="http://schemas.microsoft.com/office/drawing/2014/main" id="{822E345D-A15F-E980-2B44-AC1E9593E1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5" b="6447"/>
          <a:stretch>
            <a:fillRect/>
          </a:stretch>
        </p:blipFill>
        <p:spPr>
          <a:xfrm>
            <a:off x="200026" y="198882"/>
            <a:ext cx="4540630" cy="3353943"/>
          </a:xfrm>
          <a:prstGeom prst="rect">
            <a:avLst/>
          </a:prstGeom>
          <a:ln w="88900" cap="sq" cmpd="thickThin">
            <a:solidFill>
              <a:srgbClr val="D877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B4D47C93-7FAE-9895-5724-EF0D9026F0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5000625" y="198881"/>
            <a:ext cx="6991349" cy="6460237"/>
          </a:xfrm>
          <a:prstGeom prst="rect">
            <a:avLst/>
          </a:prstGeom>
          <a:ln w="88900" cap="sq" cmpd="thickThin">
            <a:solidFill>
              <a:srgbClr val="626F6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026" y="3819525"/>
            <a:ext cx="4540630" cy="2839593"/>
          </a:xfrm>
          <a:prstGeom prst="rect">
            <a:avLst/>
          </a:prstGeom>
          <a:solidFill>
            <a:srgbClr val="E597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4AC21C1C-6638-5FEA-9A6E-45C9BC63F4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200024" y="3819525"/>
            <a:ext cx="4540629" cy="2839593"/>
          </a:xfrm>
          <a:prstGeom prst="rect">
            <a:avLst/>
          </a:prstGeom>
          <a:noFill/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B8710F-5262-ECB3-03E0-83F9C9E88122}"/>
              </a:ext>
            </a:extLst>
          </p:cNvPr>
          <p:cNvSpPr txBox="1"/>
          <p:nvPr/>
        </p:nvSpPr>
        <p:spPr>
          <a:xfrm>
            <a:off x="219836" y="3761993"/>
            <a:ext cx="4650801" cy="29546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2200" b="1" dirty="0">
                <a:solidFill>
                  <a:srgbClr val="8A5258"/>
                </a:solidFill>
                <a:latin typeface="Sans comic M"/>
              </a:rPr>
              <a:t>だ か ら 、 あ な た が た は 、　　 食 物 と 飲 み 物 と に つ き 、　　 あ る い は 祭 や 新 月 や 安 息 日 　な ど に つ い て 、 だ れ に も 批 評 さ れ て は な ら な い 。 こ れ ら は 、 き た る べ き も の の 影 で あ っ て 、 そ の 本 体 は キ リ ス ト に あ る 。 </a:t>
            </a:r>
            <a:endParaRPr lang="en-US" altLang="ja-JP" sz="2200" b="1" dirty="0">
              <a:solidFill>
                <a:srgbClr val="8A5258"/>
              </a:solidFill>
              <a:latin typeface="Sans comic M"/>
            </a:endParaRPr>
          </a:p>
          <a:p>
            <a:pPr algn="ctr">
              <a:spcBef>
                <a:spcPts val="1200"/>
              </a:spcBef>
            </a:pPr>
            <a:r>
              <a:rPr lang="ja-JP" altLang="en-US" sz="2200" b="1" dirty="0">
                <a:solidFill>
                  <a:srgbClr val="8A5258"/>
                </a:solidFill>
                <a:latin typeface="Sans comic M"/>
              </a:rPr>
              <a:t>コ ロ サ イ </a:t>
            </a:r>
            <a:r>
              <a:rPr lang="en-US" altLang="ja-JP" sz="2200" b="1" dirty="0">
                <a:solidFill>
                  <a:srgbClr val="8A5258"/>
                </a:solidFill>
                <a:latin typeface="Sans comic M"/>
              </a:rPr>
              <a:t>2:16~17 </a:t>
            </a:r>
            <a:r>
              <a:rPr lang="ja-JP" altLang="en-US" sz="2200" b="1" dirty="0">
                <a:solidFill>
                  <a:srgbClr val="8A5258"/>
                </a:solidFill>
                <a:latin typeface="Sans comic M"/>
              </a:rPr>
              <a:t>（口語訳）</a:t>
            </a:r>
            <a:endParaRPr lang="es-ES" b="1" dirty="0">
              <a:ln w="1270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3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2DA01F3C-AB8E-5820-92CC-CC7FA5638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E5AECB-30AB-ABFE-8901-13824525A300}"/>
              </a:ext>
            </a:extLst>
          </p:cNvPr>
          <p:cNvSpPr txBox="1"/>
          <p:nvPr/>
        </p:nvSpPr>
        <p:spPr>
          <a:xfrm>
            <a:off x="400050" y="621596"/>
            <a:ext cx="6315075" cy="452431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3200" b="1" dirty="0">
                <a:solidFill>
                  <a:srgbClr val="FF0000"/>
                </a:solidFill>
                <a:latin typeface="Sans comic MS"/>
              </a:rPr>
              <a:t>だ か ら 、 あ な た が た は 、    食 物 と 飲 み 物 と に つ き 、    あ る い は 祭 や 新 月 や 安 息 日 な ど に つ い て 、 だ れ に も    批 評 さ れ て は な ら な い 。    こ れ ら は 、 き た る べ き も の の 影 で あ っ て 、 そ の 本 体 は キ リ ス ト に あ る 。                    コ ロ サ イ </a:t>
            </a:r>
            <a:r>
              <a:rPr lang="en-US" altLang="ja-JP" sz="3200" b="1" dirty="0">
                <a:solidFill>
                  <a:srgbClr val="FF0000"/>
                </a:solidFill>
                <a:latin typeface="Sans comic MS"/>
              </a:rPr>
              <a:t>2:16~17 (</a:t>
            </a:r>
            <a:r>
              <a:rPr lang="ja-JP" altLang="en-US" sz="3200" b="1" dirty="0">
                <a:solidFill>
                  <a:srgbClr val="FF0000"/>
                </a:solidFill>
                <a:latin typeface="Sans comic MS"/>
              </a:rPr>
              <a:t>口 語 訳</a:t>
            </a:r>
            <a:r>
              <a:rPr lang="en-US" altLang="ja-JP" sz="3200" b="1" dirty="0">
                <a:solidFill>
                  <a:srgbClr val="FF0000"/>
                </a:solidFill>
                <a:latin typeface="Sans comic MS"/>
              </a:rPr>
              <a:t>)</a:t>
            </a:r>
            <a:endParaRPr lang="es-ES" sz="4000" b="1" dirty="0">
              <a:ln w="12700" cmpd="sng">
                <a:noFill/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3E9F2-0DA7-2D49-0EA1-B3719B4B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Un grupo de personas posando delante de una pared verde&#10;&#10;El contenido generado por IA puede ser incorrecto.">
            <a:extLst>
              <a:ext uri="{FF2B5EF4-FFF2-40B4-BE49-F238E27FC236}">
                <a16:creationId xmlns:a16="http://schemas.microsoft.com/office/drawing/2014/main" id="{DB87A252-7B12-0CE5-EBC2-CA2AB10FF5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r="-31"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Imagen 12" descr="Un grupo de personas con traje de color negro&#10;&#10;El contenido generado por IA puede ser incorrecto.">
            <a:extLst>
              <a:ext uri="{FF2B5EF4-FFF2-40B4-BE49-F238E27FC236}">
                <a16:creationId xmlns:a16="http://schemas.microsoft.com/office/drawing/2014/main" id="{E7331BA5-4BB2-3E1A-567F-3123588872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" b="7607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Imagen 10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4434607F-7ECA-E666-3FF0-B7A1BA1E43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r="17075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Imagen 2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77FD2DC-7D51-473D-DA0E-235A7F5738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1" r="14152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Imagen 6" descr="Hombre parado junto a un grupo de personas en una tienda&#10;&#10;El contenido generado por IA puede ser incorrecto.">
            <a:extLst>
              <a:ext uri="{FF2B5EF4-FFF2-40B4-BE49-F238E27FC236}">
                <a16:creationId xmlns:a16="http://schemas.microsoft.com/office/drawing/2014/main" id="{6A551019-3C29-1F7C-9BC0-1FB4406D3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r="12423"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Imagen 4" descr="Imagen que contiene persona, tabla, joven, hombre&#10;&#10;El contenido generado por IA puede ser incorrecto.">
            <a:extLst>
              <a:ext uri="{FF2B5EF4-FFF2-40B4-BE49-F238E27FC236}">
                <a16:creationId xmlns:a16="http://schemas.microsoft.com/office/drawing/2014/main" id="{91DC0E89-42EC-7831-CCC9-BE663BD73E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8" r="8526" b="4"/>
          <a:stretch>
            <a:fillRect/>
          </a:stretch>
        </p:blipFill>
        <p:spPr>
          <a:xfrm>
            <a:off x="3059902" y="3474719"/>
            <a:ext cx="2970466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43659D-9DF9-CA08-3BAC-40D99F2C4F91}"/>
              </a:ext>
            </a:extLst>
          </p:cNvPr>
          <p:cNvSpPr txBox="1"/>
          <p:nvPr/>
        </p:nvSpPr>
        <p:spPr>
          <a:xfrm>
            <a:off x="6388558" y="3612534"/>
            <a:ext cx="5861213" cy="30162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3000" b="1" dirty="0">
                <a:solidFill>
                  <a:srgbClr val="FFFF99"/>
                </a:solidFill>
                <a:latin typeface="Sans comic MS"/>
              </a:rPr>
              <a:t>い つ も 、 塩 で 味 つ けら れ た 、 や さ し い 言 葉 を 使 い な さ い 。 そ う す れ ば 、 ひ と り び と り に 対 し て ど う 答 え る べ き か 、 わ か る で あ ろ う 。 </a:t>
            </a:r>
            <a:endParaRPr lang="en-US" altLang="ja-JP" sz="3000" b="1" dirty="0">
              <a:solidFill>
                <a:srgbClr val="FFFF99"/>
              </a:solidFill>
              <a:latin typeface="Sans comic MS"/>
            </a:endParaRPr>
          </a:p>
          <a:p>
            <a:pPr algn="ctr">
              <a:spcBef>
                <a:spcPts val="1200"/>
              </a:spcBef>
            </a:pPr>
            <a:r>
              <a:rPr lang="ja-JP" altLang="en-US" sz="3000" b="1" dirty="0">
                <a:solidFill>
                  <a:srgbClr val="FFFF99"/>
                </a:solidFill>
                <a:latin typeface="Sans comic MS"/>
              </a:rPr>
              <a:t>コ ロ サ イ </a:t>
            </a:r>
            <a:r>
              <a:rPr lang="en-US" altLang="ja-JP" sz="3000" b="1" dirty="0">
                <a:solidFill>
                  <a:srgbClr val="FFFF99"/>
                </a:solidFill>
                <a:latin typeface="Sans comic MS"/>
              </a:rPr>
              <a:t>4:6 (</a:t>
            </a:r>
            <a:r>
              <a:rPr lang="ja-JP" altLang="en-US" sz="3000" b="1" dirty="0">
                <a:solidFill>
                  <a:srgbClr val="FFFF99"/>
                </a:solidFill>
                <a:latin typeface="Sans comic MS"/>
              </a:rPr>
              <a:t>口 語 訳</a:t>
            </a:r>
            <a:r>
              <a:rPr lang="en-US" altLang="ja-JP" sz="3000" b="1" dirty="0">
                <a:solidFill>
                  <a:srgbClr val="FFFF99"/>
                </a:solidFill>
                <a:latin typeface="Sans comic MS"/>
              </a:rPr>
              <a:t>)</a:t>
            </a:r>
            <a:endParaRPr lang="es-ES" sz="3000" b="1" dirty="0">
              <a:ln w="12700" cmpd="sng">
                <a:noFill/>
                <a:prstDash val="solid"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s comic MS"/>
            </a:endParaRPr>
          </a:p>
        </p:txBody>
      </p:sp>
    </p:spTree>
    <p:extLst>
      <p:ext uri="{BB962C8B-B14F-4D97-AF65-F5344CB8AC3E}">
        <p14:creationId xmlns:p14="http://schemas.microsoft.com/office/powerpoint/2010/main" val="2177441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477204"/>
            <a:ext cx="5067668" cy="48320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 "/>
              </a:rPr>
              <a:t>す べ て の 事 に つ い て 、 感 謝 し な さ い 。 こ れ が 、 キ リ ス ト ・ イ エ ス に あ っ て 、 神 が あ な た が た に 求 め て お ら れ る こ と で あ る 。</a:t>
            </a:r>
            <a:endParaRPr lang="en-US" altLang="ja-JP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 "/>
            </a:endParaRPr>
          </a:p>
          <a:p>
            <a:pPr algn="ctr">
              <a:spcBef>
                <a:spcPts val="1200"/>
              </a:spcBef>
            </a:pPr>
            <a:r>
              <a:rPr lang="en-US" altLang="ja-JP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 "/>
              </a:rPr>
              <a:t>I</a:t>
            </a:r>
            <a:r>
              <a:rPr lang="ja-JP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 "/>
              </a:rPr>
              <a:t>テサロニケ</a:t>
            </a:r>
            <a:r>
              <a:rPr lang="en-US" altLang="ja-JP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 "/>
              </a:rPr>
              <a:t>5:18 </a:t>
            </a:r>
          </a:p>
          <a:p>
            <a:pPr algn="ctr">
              <a:spcBef>
                <a:spcPts val="1200"/>
              </a:spcBef>
            </a:pPr>
            <a:r>
              <a:rPr lang="en-US" altLang="ja-JP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 "/>
              </a:rPr>
              <a:t>(</a:t>
            </a:r>
            <a:r>
              <a:rPr lang="ja-JP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 "/>
              </a:rPr>
              <a:t>口語訳</a:t>
            </a:r>
            <a:r>
              <a:rPr lang="en-US" altLang="ja-JP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 "/>
              </a:rPr>
              <a:t>)</a:t>
            </a:r>
            <a:endParaRPr lang="es-ES" sz="3600" b="1" dirty="0">
              <a:ln w="12700" cmpd="sng">
                <a:noFill/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FB9CCCCC-0471-E94E-11B8-0835DB22D8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7102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rgbClr val="83494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5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91E0DEF9-3977-838F-9C71-8075DAA2066E}"/>
              </a:ext>
            </a:extLst>
          </p:cNvPr>
          <p:cNvSpPr txBox="1"/>
          <p:nvPr/>
        </p:nvSpPr>
        <p:spPr>
          <a:xfrm>
            <a:off x="-67610" y="86829"/>
            <a:ext cx="3832502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ja-JP" altLang="en-US" sz="3400" b="1" dirty="0">
                <a:solidFill>
                  <a:srgbClr val="FFCC00"/>
                </a:solidFill>
              </a:rPr>
              <a:t>そ し て 、あ な た が た の う ち  良 いわ ざ を始 め 　　ら れ た か た が 、 キ リ ス ト ・　　 イ エ ス の 日 ま で に そ れ を 完 成　 し て下 さ る に　ち が い な い と 、 確 信 し て い る 。 </a:t>
            </a:r>
            <a:endParaRPr lang="en-US" altLang="ja-JP" sz="3400" b="1" dirty="0">
              <a:solidFill>
                <a:srgbClr val="FFCC00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ja-JP" altLang="en-US" sz="3400" b="1" dirty="0">
                <a:solidFill>
                  <a:srgbClr val="FFCC00"/>
                </a:solidFill>
              </a:rPr>
              <a:t>ピ リ ピ １：６</a:t>
            </a:r>
            <a:endParaRPr lang="en-US" altLang="ja-JP" sz="3400" b="1" dirty="0">
              <a:solidFill>
                <a:srgbClr val="FFCC00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ja-JP" altLang="en-US" sz="3400" b="1" dirty="0">
                <a:ln w="12700" cmpd="sng">
                  <a:noFill/>
                  <a:prstDash val="solid"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（口語訳）</a:t>
            </a:r>
            <a:endParaRPr lang="es-ES" sz="3400" b="1" dirty="0">
              <a:ln w="12700" cmpd="sng">
                <a:noFill/>
                <a:prstDash val="solid"/>
              </a:ln>
              <a:solidFill>
                <a:srgbClr val="FFD4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5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E6779-75C9-A5CF-3A0F-1D1E6042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2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375" y="369858"/>
            <a:ext cx="8688746" cy="6118285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edificio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AD7186A6-9CC9-2EAF-2D4C-690990607A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4511"/>
          <a:stretch>
            <a:fillRect/>
          </a:stretch>
        </p:blipFill>
        <p:spPr>
          <a:xfrm>
            <a:off x="354672" y="543152"/>
            <a:ext cx="8384153" cy="5771697"/>
          </a:xfrm>
          <a:prstGeom prst="rect">
            <a:avLst/>
          </a:prstGeom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B20154F-8AAB-FCAE-1D8F-EC41CAF14595}"/>
              </a:ext>
            </a:extLst>
          </p:cNvPr>
          <p:cNvSpPr txBox="1"/>
          <p:nvPr/>
        </p:nvSpPr>
        <p:spPr>
          <a:xfrm>
            <a:off x="8957796" y="148471"/>
            <a:ext cx="3167529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ja-JP" altLang="en-US" sz="4000" b="1" dirty="0">
                <a:solidFill>
                  <a:schemeClr val="bg1"/>
                </a:solidFill>
              </a:rPr>
              <a:t>わ た し に と っ て は 、 生 き る こ と は キ リ ス ト で あ り 、 　死 ぬ こ と は 益 で あ る 。 </a:t>
            </a:r>
            <a:endParaRPr lang="en-US" altLang="ja-JP" sz="4000" b="1" dirty="0">
              <a:solidFill>
                <a:schemeClr val="bg1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ja-JP" altLang="en-US" sz="4000" b="1" dirty="0">
                <a:solidFill>
                  <a:schemeClr val="bg1"/>
                </a:solidFill>
              </a:rPr>
              <a:t>ピ リ ピ </a:t>
            </a:r>
            <a:endParaRPr lang="en-US" altLang="ja-JP" sz="4000" b="1" dirty="0">
              <a:solidFill>
                <a:schemeClr val="bg1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ja-JP" altLang="en-US" sz="4000" b="1" dirty="0">
                <a:solidFill>
                  <a:schemeClr val="bg1"/>
                </a:solidFill>
              </a:rPr>
              <a:t>１：２１</a:t>
            </a:r>
            <a:endParaRPr lang="en-US" altLang="ja-JP" sz="4000" b="1" dirty="0">
              <a:solidFill>
                <a:schemeClr val="bg1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ja-JP" altLang="en-US" sz="4000" b="1" dirty="0">
                <a:solidFill>
                  <a:schemeClr val="bg1"/>
                </a:solidFill>
              </a:rPr>
              <a:t>（口 語 訳）</a:t>
            </a:r>
            <a:endParaRPr lang="en-US" altLang="ja-JP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DA3CA-C708-7460-7012-32F318622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16256"/>
            <a:ext cx="4718304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50622"/>
            <a:ext cx="4713997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persona, mujer, sostener, usando&#10;&#10;El contenido generado por IA puede ser incorrecto.">
            <a:extLst>
              <a:ext uri="{FF2B5EF4-FFF2-40B4-BE49-F238E27FC236}">
                <a16:creationId xmlns:a16="http://schemas.microsoft.com/office/drawing/2014/main" id="{7CFD5EE0-19BB-4D2D-40DF-44A617D18C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r="29109" b="2"/>
          <a:stretch>
            <a:fillRect/>
          </a:stretch>
        </p:blipFill>
        <p:spPr>
          <a:xfrm>
            <a:off x="6525453" y="10"/>
            <a:ext cx="5666547" cy="685799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AE0316-DBB6-6C82-55F3-48123B521902}"/>
              </a:ext>
            </a:extLst>
          </p:cNvPr>
          <p:cNvSpPr txBox="1"/>
          <p:nvPr/>
        </p:nvSpPr>
        <p:spPr>
          <a:xfrm>
            <a:off x="0" y="416256"/>
            <a:ext cx="6525453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400" b="1" dirty="0"/>
              <a:t>ど う か 同 じ 思 い </a:t>
            </a:r>
            <a:endParaRPr lang="en-US" altLang="ja-JP" sz="4400" b="1" dirty="0"/>
          </a:p>
          <a:p>
            <a:pPr algn="ctr"/>
            <a:r>
              <a:rPr lang="ja-JP" altLang="en-US" sz="4400" b="1" dirty="0"/>
              <a:t>と な り 、 </a:t>
            </a:r>
            <a:endParaRPr lang="en-US" altLang="ja-JP" sz="4400" b="1" dirty="0"/>
          </a:p>
          <a:p>
            <a:pPr algn="ctr"/>
            <a:r>
              <a:rPr lang="ja-JP" altLang="en-US" sz="4400" b="1" dirty="0"/>
              <a:t>同 じ 愛 の 心 を 持 ち 、 </a:t>
            </a:r>
            <a:endParaRPr lang="en-US" altLang="ja-JP" sz="4400" b="1" dirty="0"/>
          </a:p>
          <a:p>
            <a:pPr algn="ctr"/>
            <a:r>
              <a:rPr lang="ja-JP" altLang="en-US" sz="4400" b="1" dirty="0"/>
              <a:t>心 を 合 わ せ 、 </a:t>
            </a:r>
            <a:endParaRPr lang="en-US" altLang="ja-JP" sz="4400" b="1" dirty="0"/>
          </a:p>
          <a:p>
            <a:pPr algn="ctr"/>
            <a:r>
              <a:rPr lang="ja-JP" altLang="en-US" sz="4400" b="1" dirty="0"/>
              <a:t>一 つ 思 い に な っ て 、 </a:t>
            </a:r>
            <a:endParaRPr lang="en-US" altLang="ja-JP" sz="4400" b="1" dirty="0"/>
          </a:p>
          <a:p>
            <a:pPr algn="ctr"/>
            <a:r>
              <a:rPr lang="ja-JP" altLang="en-US" sz="4400" b="1" dirty="0"/>
              <a:t>わ た し の 喜 び を</a:t>
            </a:r>
            <a:endParaRPr lang="en-US" altLang="ja-JP" sz="4400" b="1" dirty="0"/>
          </a:p>
          <a:p>
            <a:pPr algn="ctr"/>
            <a:r>
              <a:rPr lang="ja-JP" altLang="en-US" sz="4400" b="1" dirty="0"/>
              <a:t> 満 た し て ほ し い 。 </a:t>
            </a:r>
            <a:endParaRPr lang="en-US" altLang="ja-JP" sz="4400" b="1" dirty="0"/>
          </a:p>
          <a:p>
            <a:pPr algn="ctr"/>
            <a:r>
              <a:rPr lang="ja-JP" altLang="en-US" sz="3600" b="1" dirty="0"/>
              <a:t>ピ リ ピ ２：２</a:t>
            </a:r>
            <a:endParaRPr lang="en-US" altLang="ja-JP" sz="3600" b="1" dirty="0"/>
          </a:p>
          <a:p>
            <a:pPr algn="ctr"/>
            <a:r>
              <a:rPr lang="ja-JP" altLang="en-US" sz="3600" b="1" dirty="0"/>
              <a:t>（ 口 語 訳 ）</a:t>
            </a:r>
            <a:endParaRPr lang="en-US" altLang="ja-JP" sz="3600" b="1" dirty="0"/>
          </a:p>
        </p:txBody>
      </p:sp>
    </p:spTree>
    <p:extLst>
      <p:ext uri="{BB962C8B-B14F-4D97-AF65-F5344CB8AC3E}">
        <p14:creationId xmlns:p14="http://schemas.microsoft.com/office/powerpoint/2010/main" val="41561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r="1272"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203976" y="117455"/>
            <a:ext cx="6209680" cy="58785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2800" b="1" dirty="0">
                <a:solidFill>
                  <a:schemeClr val="bg2">
                    <a:lumMod val="50000"/>
                  </a:schemeClr>
                </a:solidFill>
              </a:rPr>
              <a:t>す べ て の こ と を 、つ ぶ や か ず 疑 わ な い で し な さ い 。 </a:t>
            </a:r>
            <a:endParaRPr lang="en-US" altLang="ja-JP" sz="28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spcBef>
                <a:spcPts val="1200"/>
              </a:spcBef>
            </a:pPr>
            <a:r>
              <a:rPr lang="ja-JP" altLang="en-US" sz="2800" b="1" dirty="0">
                <a:solidFill>
                  <a:schemeClr val="bg2">
                    <a:lumMod val="50000"/>
                  </a:schemeClr>
                </a:solidFill>
              </a:rPr>
              <a:t>そ れ は 、 あ な た が た が </a:t>
            </a:r>
            <a:endParaRPr lang="en-US" altLang="ja-JP" sz="28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spcBef>
                <a:spcPts val="1200"/>
              </a:spcBef>
            </a:pPr>
            <a:r>
              <a:rPr lang="ja-JP" altLang="en-US" sz="2800" b="1" dirty="0">
                <a:solidFill>
                  <a:schemeClr val="bg2">
                    <a:lumMod val="50000"/>
                  </a:schemeClr>
                </a:solidFill>
              </a:rPr>
              <a:t>責 め ら れ る と こ ろ の な い</a:t>
            </a:r>
            <a:endParaRPr lang="en-US" altLang="ja-JP" sz="28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spcBef>
                <a:spcPts val="1200"/>
              </a:spcBef>
            </a:pPr>
            <a:r>
              <a:rPr lang="ja-JP" altLang="en-US" sz="2800" b="1" dirty="0">
                <a:solidFill>
                  <a:schemeClr val="bg2">
                    <a:lumMod val="50000"/>
                  </a:schemeClr>
                </a:solidFill>
              </a:rPr>
              <a:t> 純 真 な 者 と な り 、 曲 っ た　　 邪 悪 な 時 代 の た だ 中 に 　　あ っ て 、 傷 の な い 神 の 子 と 　な る た め で あ る 。 あ な た　　 が た は 、 い の ち の 言 葉 を　　 堅 く 持 っ て 、 彼 ら の 間 で 星 のよう に こ の 世 に 輝 い て い る 。 </a:t>
            </a:r>
            <a:endParaRPr lang="en-US" altLang="ja-JP" sz="28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spcBef>
                <a:spcPts val="1200"/>
              </a:spcBef>
            </a:pPr>
            <a:r>
              <a:rPr lang="ja-JP" altLang="en-US" sz="2800" b="1" dirty="0">
                <a:solidFill>
                  <a:schemeClr val="bg2">
                    <a:lumMod val="50000"/>
                  </a:schemeClr>
                </a:solidFill>
              </a:rPr>
              <a:t>ピ リ ピ ２：１４、１５ （口 語 訳）</a:t>
            </a:r>
            <a:endParaRPr lang="es-ES" sz="2800" b="1" dirty="0">
              <a:ln w="12700" cmpd="sng">
                <a:noFill/>
                <a:prstDash val="solid"/>
              </a:ln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55000-96B4-EDCD-86FB-533E6345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BB2CD-6033-417F-AC1C-19D1816B6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426" y="699899"/>
            <a:ext cx="12201426" cy="54333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64199-3E50-4B88-85D8-BB63D0AC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426" y="706068"/>
            <a:ext cx="2770222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Imagen 4" descr="Imagen que contiene exterior, vaca, pasto, parado&#10;&#10;El contenido generado por IA puede ser incorrecto.">
            <a:extLst>
              <a:ext uri="{FF2B5EF4-FFF2-40B4-BE49-F238E27FC236}">
                <a16:creationId xmlns:a16="http://schemas.microsoft.com/office/drawing/2014/main" id="{E546FEC2-1C9B-793E-910F-4E9519424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0" y="1243372"/>
            <a:ext cx="2449601" cy="48992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C3EB9-F9BE-462B-A1DE-DE39CE031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67800" y="5486396"/>
            <a:ext cx="3122675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Imagen 2" descr="Imagen que contiene estrella, tabla, animal, hombre&#10;&#10;El contenido generado por IA puede ser incorrecto.">
            <a:extLst>
              <a:ext uri="{FF2B5EF4-FFF2-40B4-BE49-F238E27FC236}">
                <a16:creationId xmlns:a16="http://schemas.microsoft.com/office/drawing/2014/main" id="{5F828409-C1D5-F7C4-9F3A-B13D9205F0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439" y="706068"/>
            <a:ext cx="2770207" cy="48999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A775F321-4736-8FDD-10B2-B02E3AC05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94105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070465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id="{C2644195-C211-DFE7-02D5-46CBEFDF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755390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FBB46E0E-7A90-2490-A28A-DECEF7136C53}"/>
              </a:ext>
            </a:extLst>
          </p:cNvPr>
          <p:cNvSpPr txBox="1"/>
          <p:nvPr/>
        </p:nvSpPr>
        <p:spPr>
          <a:xfrm>
            <a:off x="2870653" y="892790"/>
            <a:ext cx="6154274" cy="50475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2600" b="1" dirty="0">
                <a:solidFill>
                  <a:schemeClr val="accent5">
                    <a:lumMod val="75000"/>
                  </a:schemeClr>
                </a:solidFill>
              </a:rPr>
              <a:t>御 子 は 、 見 え な い 神 の か た ち で あ っ て 、 す べ て の 造 ら れ た も の に 先 だ っ て 生 れ た か た で あ る 。 　　万 物 は 、 天 に あ る も の も 地 に あ る も の も 、 </a:t>
            </a:r>
            <a:r>
              <a:rPr lang="en-US" altLang="ja-JP" sz="2600" b="1" dirty="0">
                <a:solidFill>
                  <a:schemeClr val="accent5">
                    <a:lumMod val="75000"/>
                  </a:schemeClr>
                </a:solidFill>
              </a:rPr>
              <a:t>…… </a:t>
            </a:r>
            <a:r>
              <a:rPr lang="ja-JP" altLang="en-US" sz="2600" b="1" dirty="0">
                <a:solidFill>
                  <a:schemeClr val="accent5">
                    <a:lumMod val="75000"/>
                  </a:schemeClr>
                </a:solidFill>
              </a:rPr>
              <a:t>位 も 主 権 も 、 支 配 も 権 威 も 、 み な 御 子 に あ っ て 造 ら れ た か ら で あ る 。 こ れ ら い っ さ い の も の は 、 御 子 に よ っ て 造 ら れ 、 　御 子 の た め に 造 ら れ た の で あ る 。 彼 は 万 物 よ り も 先 に あ り 、 万 物 は 彼 に あ っ て 成 り 立 っ て い る 。 </a:t>
            </a:r>
            <a:endParaRPr lang="en-US" altLang="ja-JP" sz="26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spcBef>
                <a:spcPts val="1200"/>
              </a:spcBef>
            </a:pPr>
            <a:r>
              <a:rPr lang="ja-JP" altLang="en-US" sz="2600" b="1" dirty="0">
                <a:solidFill>
                  <a:schemeClr val="accent5">
                    <a:lumMod val="75000"/>
                  </a:schemeClr>
                </a:solidFill>
              </a:rPr>
              <a:t>コ ロ サ イ １：１５－１７（ 口 語 訳）</a:t>
            </a:r>
            <a:endParaRPr lang="es-ES" sz="2600" b="1" dirty="0">
              <a:ln w="127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7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E673-AA9A-75B1-7ADD-317302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1B6113E-0817-C03E-7894-CC18E329F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11325"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>
            <a:off x="8730719" y="4649258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B209F1D-03E0-3A9F-BACF-630CCF2D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 flipH="1" flipV="1">
            <a:off x="321649" y="4936410"/>
            <a:ext cx="2981858" cy="3208867"/>
            <a:chOff x="9206969" y="2963333"/>
            <a:chExt cx="2981858" cy="3208867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90EE6EDA-29AD-A587-41AC-D7A8041C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87FDE8E9-14A0-2893-049B-BE5F2537B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>
              <a:extLst>
                <a:ext uri="{FF2B5EF4-FFF2-40B4-BE49-F238E27FC236}">
                  <a16:creationId xmlns:a16="http://schemas.microsoft.com/office/drawing/2014/main" id="{B846D4BA-4187-5910-C3AD-C910174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>
              <a:extLst>
                <a:ext uri="{FF2B5EF4-FFF2-40B4-BE49-F238E27FC236}">
                  <a16:creationId xmlns:a16="http://schemas.microsoft.com/office/drawing/2014/main" id="{00BDBD0D-F0A2-1362-63C0-8306BFCB3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27CB16B8-3944-A97A-2D56-CDF87D53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B2F9A-0436-5240-F5A9-7B54B072322C}"/>
              </a:ext>
            </a:extLst>
          </p:cNvPr>
          <p:cNvSpPr txBox="1"/>
          <p:nvPr/>
        </p:nvSpPr>
        <p:spPr>
          <a:xfrm>
            <a:off x="7342259" y="89624"/>
            <a:ext cx="4603170" cy="667875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3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何 事 も</a:t>
            </a:r>
            <a:endParaRPr lang="en-US" altLang="ja-JP" sz="3400" b="1" dirty="0">
              <a:ln w="12700" cmpd="sng">
                <a:noFill/>
                <a:prstDash val="solid"/>
              </a:ln>
              <a:solidFill>
                <a:srgbClr val="FFFF99"/>
              </a:solidFill>
              <a:effectLst>
                <a:outerShdw blurRad="38100" dist="127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ja-JP" altLang="en-US" sz="3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思 い 煩 っ て は 　な ら な い 。 </a:t>
            </a:r>
            <a:endParaRPr lang="en-US" altLang="ja-JP" sz="3400" b="1" dirty="0">
              <a:ln w="12700" cmpd="sng">
                <a:noFill/>
                <a:prstDash val="solid"/>
              </a:ln>
              <a:solidFill>
                <a:srgbClr val="FFFF99"/>
              </a:solidFill>
              <a:effectLst>
                <a:outerShdw blurRad="38100" dist="127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ja-JP" altLang="en-US" sz="3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た だ 、 事 ご と に 、 感 謝 を も っ て 　祈 </a:t>
            </a:r>
            <a:r>
              <a:rPr lang="en-US" altLang="ja-JP" sz="3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ja-JP" altLang="en-US" sz="3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い の り </a:t>
            </a:r>
            <a:r>
              <a:rPr lang="en-US" altLang="ja-JP" sz="3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 </a:t>
            </a:r>
            <a:r>
              <a:rPr lang="ja-JP" altLang="en-US" sz="3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と 　願 い と を さ さ げ 、 あ な た が た の 　求 め る と こ ろ を 神 に 申 し 上 げ る が よ い 。 ピ リ ピ ４：６（ 口 語 訳）</a:t>
            </a:r>
            <a:endParaRPr lang="es-ES" sz="3400" b="1" dirty="0">
              <a:ln w="12700" cmpd="sng">
                <a:noFill/>
                <a:prstDash val="solid"/>
              </a:ln>
              <a:solidFill>
                <a:srgbClr val="FFFF99"/>
              </a:solidFill>
              <a:effectLst>
                <a:outerShdw blurRad="38100" dist="127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219075"/>
            <a:ext cx="5981700" cy="5493812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2700" b="1" dirty="0">
                <a:solidFill>
                  <a:srgbClr val="3D80A3"/>
                </a:solidFill>
              </a:rPr>
              <a:t>御 子 は 、 見 え な い 神 の か た ち で あ っ て 、 す べ て の 造 ら れ た も の に 先 だ っ て 生 れ た か た で あ る 。 万 物 は 、 天 に あ る も の も 地 に 　あ る も の も 、 </a:t>
            </a:r>
            <a:r>
              <a:rPr lang="en-US" altLang="ja-JP" sz="2700" b="1" dirty="0">
                <a:solidFill>
                  <a:srgbClr val="3D80A3"/>
                </a:solidFill>
              </a:rPr>
              <a:t>…… </a:t>
            </a:r>
            <a:r>
              <a:rPr lang="ja-JP" altLang="en-US" sz="2700" b="1" dirty="0">
                <a:solidFill>
                  <a:srgbClr val="3D80A3"/>
                </a:solidFill>
              </a:rPr>
              <a:t>位 も 主 権 も 、 支 配 も 権 威 も 、 み な 御 子 に　 あ っ て 造 ら れ た か ら で あ る 。 　こ れ ら い っ さ い の も の は 、 　　御 子 に よ っ て 造 ら れ 、 御 子 の 　た め に 造 ら れ た の で あ る 。 彼 は 万 物よ り も 先 に あ り 、 万 物 は 　彼 に あ っ て 成 り 立 っ て い る 。 　　　コ ロ サ イ １：１５～１７（口語訳）</a:t>
            </a:r>
            <a:endParaRPr lang="es-ES" sz="2700" b="1" dirty="0">
              <a:ln w="12700" cmpd="sng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6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0126F-26A8-7DAF-74B0-D720788E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 montañas y nubes&#10;&#10;El contenido generado por IA puede ser incorrecto.">
            <a:extLst>
              <a:ext uri="{FF2B5EF4-FFF2-40B4-BE49-F238E27FC236}">
                <a16:creationId xmlns:a16="http://schemas.microsoft.com/office/drawing/2014/main" id="{6F70715B-E104-CFA6-2438-619DB371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957" r="-155" b="14855"/>
          <a:stretch>
            <a:fillRect/>
          </a:stretch>
        </p:blipFill>
        <p:spPr>
          <a:xfrm>
            <a:off x="6535619" y="309572"/>
            <a:ext cx="3788228" cy="2924070"/>
          </a:xfrm>
          <a:prstGeom prst="rect">
            <a:avLst/>
          </a:prstGeom>
          <a:effectLst>
            <a:innerShdw blurRad="114300">
              <a:schemeClr val="bg1"/>
            </a:inn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agua, hombre, vestido, montar a caballo&#10;&#10;El contenido generado por IA puede ser incorrecto.">
            <a:extLst>
              <a:ext uri="{FF2B5EF4-FFF2-40B4-BE49-F238E27FC236}">
                <a16:creationId xmlns:a16="http://schemas.microsoft.com/office/drawing/2014/main" id="{27660FD9-E5B0-82E9-B400-1CC811DAA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6180"/>
          <a:stretch>
            <a:fillRect/>
          </a:stretch>
        </p:blipFill>
        <p:spPr>
          <a:xfrm>
            <a:off x="7974569" y="3692536"/>
            <a:ext cx="3697265" cy="28788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70F3F-7C37-D74E-74D8-36DAA51727C7}"/>
              </a:ext>
            </a:extLst>
          </p:cNvPr>
          <p:cNvSpPr txBox="1"/>
          <p:nvPr/>
        </p:nvSpPr>
        <p:spPr>
          <a:xfrm>
            <a:off x="232269" y="2595511"/>
            <a:ext cx="6303350" cy="369331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39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Sans comic"/>
              </a:rPr>
              <a:t>神 は わ た し た ち の 罪 の　 た め に 、 罪 を 知 ら な い 　か た を 罪 と さ れ た 。 　　そ れ は 、 わ た し た ち が 、 彼 に あ っ て 神 の 義 と な る た め な の で あ る 。 </a:t>
            </a:r>
            <a:endParaRPr lang="en-US" altLang="ja-JP" sz="3900" b="1" dirty="0">
              <a:solidFill>
                <a:schemeClr val="tx2">
                  <a:lumMod val="10000"/>
                  <a:lumOff val="90000"/>
                </a:schemeClr>
              </a:solidFill>
              <a:latin typeface="Sans comic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76C2B5-EADE-1B64-CF0D-B1DB76AEB169}"/>
              </a:ext>
            </a:extLst>
          </p:cNvPr>
          <p:cNvSpPr txBox="1"/>
          <p:nvPr/>
        </p:nvSpPr>
        <p:spPr>
          <a:xfrm>
            <a:off x="66676" y="775004"/>
            <a:ext cx="63033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spcBef>
                <a:spcPts val="1200"/>
              </a:spcBef>
              <a:defRPr sz="4400" b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ja-JP" sz="3200" dirty="0">
                <a:solidFill>
                  <a:schemeClr val="tx2">
                    <a:lumMod val="10000"/>
                    <a:lumOff val="90000"/>
                  </a:schemeClr>
                </a:solidFill>
                <a:latin typeface="Sans comic"/>
              </a:rPr>
              <a:t>Ⅱ </a:t>
            </a:r>
            <a:r>
              <a:rPr lang="ja-JP" altLang="en-US" sz="3200" dirty="0">
                <a:solidFill>
                  <a:schemeClr val="tx2">
                    <a:lumMod val="10000"/>
                    <a:lumOff val="90000"/>
                  </a:schemeClr>
                </a:solidFill>
                <a:latin typeface="Sans comic"/>
              </a:rPr>
              <a:t>コ リ ン ト </a:t>
            </a:r>
            <a:r>
              <a:rPr lang="en-US" altLang="ja-JP" sz="3200" dirty="0">
                <a:solidFill>
                  <a:schemeClr val="tx2">
                    <a:lumMod val="10000"/>
                    <a:lumOff val="90000"/>
                  </a:schemeClr>
                </a:solidFill>
                <a:latin typeface="Sans comic"/>
              </a:rPr>
              <a:t>5:21</a:t>
            </a:r>
            <a:r>
              <a:rPr lang="ja-JP" altLang="en-US" sz="3200" dirty="0">
                <a:solidFill>
                  <a:schemeClr val="tx2">
                    <a:lumMod val="10000"/>
                    <a:lumOff val="90000"/>
                  </a:schemeClr>
                </a:solidFill>
                <a:latin typeface="Sans comic"/>
              </a:rPr>
              <a:t>（口語訳） </a:t>
            </a:r>
            <a:r>
              <a:rPr lang="es-ES" altLang="ja-JP" sz="3200" dirty="0">
                <a:solidFill>
                  <a:schemeClr val="tx2">
                    <a:lumMod val="10000"/>
                    <a:lumOff val="90000"/>
                  </a:schemeClr>
                </a:solidFill>
                <a:latin typeface="Sans comi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55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5">
    <a:dk1>
      <a:sysClr val="windowText" lastClr="000000"/>
    </a:dk1>
    <a:lt1>
      <a:sysClr val="window" lastClr="FFFFFF"/>
    </a:lt1>
    <a:dk2>
      <a:srgbClr val="003399"/>
    </a:dk2>
    <a:lt2>
      <a:srgbClr val="E7E6E6"/>
    </a:lt2>
    <a:accent1>
      <a:srgbClr val="CC00CC"/>
    </a:accent1>
    <a:accent2>
      <a:srgbClr val="0099CC"/>
    </a:accent2>
    <a:accent3>
      <a:srgbClr val="CC0000"/>
    </a:accent3>
    <a:accent4>
      <a:srgbClr val="FFFF66"/>
    </a:accent4>
    <a:accent5>
      <a:srgbClr val="339933"/>
    </a:accent5>
    <a:accent6>
      <a:srgbClr val="CC990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Verde amarillo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Personalizado 4">
    <a:dk1>
      <a:sysClr val="windowText" lastClr="000000"/>
    </a:dk1>
    <a:lt1>
      <a:sysClr val="window" lastClr="FFFFFF"/>
    </a:lt1>
    <a:dk2>
      <a:srgbClr val="9900FF"/>
    </a:dk2>
    <a:lt2>
      <a:srgbClr val="008000"/>
    </a:lt2>
    <a:accent1>
      <a:srgbClr val="CC3399"/>
    </a:accent1>
    <a:accent2>
      <a:srgbClr val="00CC99"/>
    </a:accent2>
    <a:accent3>
      <a:srgbClr val="3399FF"/>
    </a:accent3>
    <a:accent4>
      <a:srgbClr val="FFFF66"/>
    </a:accent4>
    <a:accent5>
      <a:srgbClr val="CC6600"/>
    </a:accent5>
    <a:accent6>
      <a:srgbClr val="FF7C80"/>
    </a:accent6>
    <a:hlink>
      <a:srgbClr val="006600"/>
    </a:hlink>
    <a:folHlink>
      <a:srgbClr val="333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1200</Words>
  <Application>Microsoft Office PowerPoint</Application>
  <PresentationFormat>Panorámica</PresentationFormat>
  <Paragraphs>42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13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Century Gothic</vt:lpstr>
      <vt:lpstr>Comic Sans MS</vt:lpstr>
      <vt:lpstr>Gill Sans MT</vt:lpstr>
      <vt:lpstr>Helvetica Neue Medium</vt:lpstr>
      <vt:lpstr>Impact</vt:lpstr>
      <vt:lpstr>Impact </vt:lpstr>
      <vt:lpstr>Sans comic</vt:lpstr>
      <vt:lpstr>Sans comic M</vt:lpstr>
      <vt:lpstr>Sans comic MS</vt:lpstr>
      <vt:lpstr>Wingdings 3</vt:lpstr>
      <vt:lpstr>Tema de Office</vt:lpstr>
      <vt:lpstr>Galería</vt:lpstr>
      <vt:lpstr>Sector</vt:lpstr>
      <vt:lpstr>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123</cp:revision>
  <dcterms:created xsi:type="dcterms:W3CDTF">2025-09-05T17:19:55Z</dcterms:created>
  <dcterms:modified xsi:type="dcterms:W3CDTF">2025-12-31T15:16:04Z</dcterms:modified>
</cp:coreProperties>
</file>