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702" r:id="rId3"/>
    <p:sldMasterId id="2147483720" r:id="rId4"/>
  </p:sldMasterIdLst>
  <p:notesMasterIdLst>
    <p:notesMasterId r:id="rId18"/>
  </p:notesMasterIdLst>
  <p:sldIdLst>
    <p:sldId id="314" r:id="rId5"/>
    <p:sldId id="299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3D80A3"/>
    <a:srgbClr val="D8772A"/>
    <a:srgbClr val="626F67"/>
    <a:srgbClr val="8A5258"/>
    <a:srgbClr val="E597CB"/>
    <a:srgbClr val="0F9ED5"/>
    <a:srgbClr val="6F5839"/>
    <a:srgbClr val="94744B"/>
    <a:srgbClr val="4D68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BE765-965F-4C7D-8ADA-52DB9DDCDA5A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520BFE-FB92-412C-968E-547767D88FA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934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520BFE-FB92-412C-968E-547767D88FA2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5925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802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2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86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95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55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10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92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79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40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4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30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67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72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562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96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68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23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95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02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460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20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131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44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074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856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721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820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941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5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443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402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334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953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830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4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94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55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4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5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592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78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799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24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54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1560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870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25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210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06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013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699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9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39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21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4.jp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81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330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335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31/12/2025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634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r="1" b="1"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4" b="16960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r="20230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96196" y="3214737"/>
            <a:ext cx="5110829" cy="35394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32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すべての事について、　　感謝しなさい。これが、　キリスト・イエスに　　あって、神があなたがたに求めておられることである。　</a:t>
            </a:r>
            <a:r>
              <a:rPr lang="en-US" altLang="ja-JP" sz="32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I</a:t>
            </a:r>
            <a:r>
              <a:rPr lang="ja-JP" altLang="en-US" sz="3200" b="1" dirty="0">
                <a:ln w="12700" cmpd="sng">
                  <a:noFill/>
                  <a:prstDash val="solid"/>
                </a:ln>
                <a:solidFill>
                  <a:schemeClr val="accent5"/>
                </a:solidFill>
                <a:latin typeface="Comic Sans MS" panose="030F0702030302020204" pitchFamily="66" charset="0"/>
              </a:rPr>
              <a:t>テサロニケ５：１８　（口語訳）</a:t>
            </a:r>
            <a:endParaRPr lang="es-ES" sz="3200" b="1" dirty="0">
              <a:ln w="12700" cmpd="sng">
                <a:noFill/>
                <a:prstDash val="solid"/>
              </a:ln>
              <a:solidFill>
                <a:schemeClr val="accent5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C7FD00-2B7B-DE17-6CDB-E9944B56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fé, pájaro, puesto, cabeza&#10;&#10;El contenido generado por IA puede ser incorrecto.">
            <a:extLst>
              <a:ext uri="{FF2B5EF4-FFF2-40B4-BE49-F238E27FC236}">
                <a16:creationId xmlns:a16="http://schemas.microsoft.com/office/drawing/2014/main" id="{822E345D-A15F-E980-2B44-AC1E9593E1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5" b="6447"/>
          <a:stretch>
            <a:fillRect/>
          </a:stretch>
        </p:blipFill>
        <p:spPr>
          <a:xfrm>
            <a:off x="200026" y="198882"/>
            <a:ext cx="4540630" cy="3353943"/>
          </a:xfrm>
          <a:prstGeom prst="rect">
            <a:avLst/>
          </a:prstGeom>
          <a:ln w="88900" cap="sq" cmpd="thickThin">
            <a:solidFill>
              <a:srgbClr val="D8772A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B4D47C93-7FAE-9895-5724-EF0D9026F08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5000625" y="198881"/>
            <a:ext cx="6991349" cy="6460237"/>
          </a:xfrm>
          <a:prstGeom prst="rect">
            <a:avLst/>
          </a:prstGeom>
          <a:ln w="88900" cap="sq" cmpd="thickThin">
            <a:solidFill>
              <a:srgbClr val="626F67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5390C0-EA28-456A-8C95-1CDB808E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026" y="3819525"/>
            <a:ext cx="4540630" cy="2839593"/>
          </a:xfrm>
          <a:prstGeom prst="rect">
            <a:avLst/>
          </a:prstGeom>
          <a:solidFill>
            <a:srgbClr val="E597CB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Imagen que contiene edificio, exterior, ladrillo, frente&#10;&#10;El contenido generado por IA puede ser incorrecto.">
            <a:extLst>
              <a:ext uri="{FF2B5EF4-FFF2-40B4-BE49-F238E27FC236}">
                <a16:creationId xmlns:a16="http://schemas.microsoft.com/office/drawing/2014/main" id="{4AC21C1C-6638-5FEA-9A6E-45C9BC63F4D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6" r="10156"/>
          <a:stretch>
            <a:fillRect/>
          </a:stretch>
        </p:blipFill>
        <p:spPr>
          <a:xfrm>
            <a:off x="200024" y="3819525"/>
            <a:ext cx="4540629" cy="2839593"/>
          </a:xfrm>
          <a:prstGeom prst="rect">
            <a:avLst/>
          </a:prstGeom>
          <a:noFill/>
          <a:ln w="88900" cap="sq" cmpd="thickThin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6B8710F-5262-ECB3-03E0-83F9C9E88122}"/>
              </a:ext>
            </a:extLst>
          </p:cNvPr>
          <p:cNvSpPr txBox="1"/>
          <p:nvPr/>
        </p:nvSpPr>
        <p:spPr>
          <a:xfrm>
            <a:off x="200021" y="3819525"/>
            <a:ext cx="4540629" cy="295465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22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だから、あなたがたは食べ物や  飲み物のこと、また、祭りや    新月や安息日のことで           だれにも 批評されてはなりません。       これらは、やがて来るものの     影にすぎず、実体は             キリストにあります。 </a:t>
            </a:r>
            <a:endParaRPr lang="en-US" altLang="ja-JP" sz="2200" b="1" dirty="0">
              <a:ln w="12700" cmpd="sng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ja-JP" altLang="en-US" sz="22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コロサイ </a:t>
            </a:r>
            <a:r>
              <a:rPr lang="en-US" altLang="ja-JP" sz="22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2:16,17(</a:t>
            </a:r>
            <a:r>
              <a:rPr lang="ja-JP" altLang="en-US" sz="22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新共同訳</a:t>
            </a:r>
            <a:r>
              <a:rPr lang="en-US" altLang="ja-JP" sz="2200" b="1" dirty="0">
                <a:ln w="12700" cmpd="sng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9532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hombre con los brazos levantados&#10;&#10;El contenido generado por IA puede ser incorrecto.">
            <a:extLst>
              <a:ext uri="{FF2B5EF4-FFF2-40B4-BE49-F238E27FC236}">
                <a16:creationId xmlns:a16="http://schemas.microsoft.com/office/drawing/2014/main" id="{2DA01F3C-AB8E-5820-92CC-CC7FA5638C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E5AECB-30AB-ABFE-8901-13824525A300}"/>
              </a:ext>
            </a:extLst>
          </p:cNvPr>
          <p:cNvSpPr txBox="1"/>
          <p:nvPr/>
        </p:nvSpPr>
        <p:spPr>
          <a:xfrm>
            <a:off x="400050" y="1040237"/>
            <a:ext cx="6315075" cy="317009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これらすべてに加えて、 愛を身に着けなさい。            愛は、すべてを完成させるきずなです。            コロサイ</a:t>
            </a:r>
            <a:r>
              <a:rPr lang="en-US" altLang="ja-JP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3:14  (</a:t>
            </a:r>
            <a:r>
              <a:rPr lang="ja-JP" altLang="en-U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新共同訳</a:t>
            </a:r>
            <a:r>
              <a:rPr lang="en-US" altLang="ja-JP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  <a:latin typeface="Comic Sans MS" panose="030F0702030302020204" pitchFamily="66" charset="0"/>
              </a:rPr>
              <a:t>)</a:t>
            </a:r>
            <a:endParaRPr lang="es-ES" sz="4000" b="1" dirty="0">
              <a:ln w="12700" cmpd="sng">
                <a:noFill/>
                <a:prstDash val="solid"/>
              </a:ln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3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53E9F2-0DA7-2D49-0EA1-B3719B4BF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n 8" descr="Un grupo de personas posando delante de una pared verde&#10;&#10;El contenido generado por IA puede ser incorrecto.">
            <a:extLst>
              <a:ext uri="{FF2B5EF4-FFF2-40B4-BE49-F238E27FC236}">
                <a16:creationId xmlns:a16="http://schemas.microsoft.com/office/drawing/2014/main" id="{DB87A252-7B12-0CE5-EBC2-CA2AB10FF5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9" r="-31"/>
          <a:stretch>
            <a:fillRect/>
          </a:stretch>
        </p:blipFill>
        <p:spPr>
          <a:xfrm>
            <a:off x="1" y="1"/>
            <a:ext cx="2970465" cy="3383279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3" name="Imagen 12" descr="Un grupo de personas con traje de color negro&#10;&#10;El contenido generado por IA puede ser incorrecto.">
            <a:extLst>
              <a:ext uri="{FF2B5EF4-FFF2-40B4-BE49-F238E27FC236}">
                <a16:creationId xmlns:a16="http://schemas.microsoft.com/office/drawing/2014/main" id="{E7331BA5-4BB2-3E1A-567F-3123588872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7" b="7607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11" name="Imagen 10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4434607F-7ECA-E666-3FF0-B7A1BA1E43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5" r="17075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3" name="Imagen 2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77FD2DC-7D51-473D-DA0E-235A7F5738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1" r="14152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7" name="Imagen 6" descr="Hombre parado junto a un grupo de personas en una tienda&#10;&#10;El contenido generado por IA puede ser incorrecto.">
            <a:extLst>
              <a:ext uri="{FF2B5EF4-FFF2-40B4-BE49-F238E27FC236}">
                <a16:creationId xmlns:a16="http://schemas.microsoft.com/office/drawing/2014/main" id="{6A551019-3C29-1F7C-9BC0-1FB4406D3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5" r="12423"/>
          <a:stretch>
            <a:fillRect/>
          </a:stretch>
        </p:blipFill>
        <p:spPr>
          <a:xfrm>
            <a:off x="-1017" y="3474720"/>
            <a:ext cx="2970465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pic>
        <p:nvPicPr>
          <p:cNvPr id="5" name="Imagen 4" descr="Imagen que contiene persona, tabla, joven, hombre&#10;&#10;El contenido generado por IA puede ser incorrecto.">
            <a:extLst>
              <a:ext uri="{FF2B5EF4-FFF2-40B4-BE49-F238E27FC236}">
                <a16:creationId xmlns:a16="http://schemas.microsoft.com/office/drawing/2014/main" id="{91DC0E89-42EC-7831-CCC9-BE663BD73E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8" r="8526" b="4"/>
          <a:stretch>
            <a:fillRect/>
          </a:stretch>
        </p:blipFill>
        <p:spPr>
          <a:xfrm>
            <a:off x="3059902" y="3474719"/>
            <a:ext cx="2970466" cy="3383280"/>
          </a:xfrm>
          <a:prstGeom prst="rect">
            <a:avLst/>
          </a:prstGeom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  <a:ln w="12700"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43659D-9DF9-CA08-3BAC-40D99F2C4F91}"/>
              </a:ext>
            </a:extLst>
          </p:cNvPr>
          <p:cNvSpPr txBox="1"/>
          <p:nvPr/>
        </p:nvSpPr>
        <p:spPr>
          <a:xfrm>
            <a:off x="6315065" y="3519754"/>
            <a:ext cx="5707781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いつも、塩で味付けされた 快い言葉で語りなさい。 そうすれば、一人一人に どう答えるべきかが      分かるでしょう。               コロサイ</a:t>
            </a:r>
            <a:r>
              <a:rPr lang="en-US" altLang="ja-JP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4:6(</a:t>
            </a:r>
            <a:r>
              <a:rPr lang="ja-JP" altLang="en-US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新共同訳</a:t>
            </a:r>
            <a:r>
              <a:rPr lang="en-US" altLang="ja-JP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77441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502263" y="0"/>
            <a:ext cx="5067668" cy="578619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どんなことにも　　　　　感謝しなさい。　　　　　これこそ、キリスト・　　イエスにおいて、　　　神があなたがたに　　望んでおられる　　　　ことです。 　　　　　　　　　　</a:t>
            </a:r>
            <a:r>
              <a:rPr lang="en-US" altLang="ja-JP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Ⅰ</a:t>
            </a:r>
            <a:r>
              <a:rPr lang="ja-JP" altLang="en-US" sz="4000" b="1" dirty="0">
                <a:ln w="12700" cmpd="sng">
                  <a:noFill/>
                  <a:prstDash val="solid"/>
                </a:ln>
                <a:solidFill>
                  <a:srgbClr val="C00000"/>
                </a:solidFill>
              </a:rPr>
              <a:t>テサロニケ５：１８（新共同訳）</a:t>
            </a:r>
            <a:endParaRPr lang="es-ES" sz="4000" b="1" dirty="0">
              <a:ln w="12700" cmpd="sng">
                <a:noFill/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ujer con la mano en la noche&#10;&#10;El contenido generado por IA puede ser incorrecto.">
            <a:extLst>
              <a:ext uri="{FF2B5EF4-FFF2-40B4-BE49-F238E27FC236}">
                <a16:creationId xmlns:a16="http://schemas.microsoft.com/office/drawing/2014/main" id="{FB9CCCCC-0471-E94E-11B8-0835DB22D8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6" r="7102"/>
          <a:stretch>
            <a:fillRect/>
          </a:stretch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rgbClr val="83494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5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91E0DEF9-3977-838F-9C71-8075DAA2066E}"/>
              </a:ext>
            </a:extLst>
          </p:cNvPr>
          <p:cNvSpPr txBox="1"/>
          <p:nvPr/>
        </p:nvSpPr>
        <p:spPr>
          <a:xfrm>
            <a:off x="102729" y="209320"/>
            <a:ext cx="4041437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ja-JP" altLang="en-US" sz="30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あ な た が た の </a:t>
            </a:r>
            <a:endParaRPr lang="en-US" altLang="ja-JP" sz="3000" b="1" dirty="0">
              <a:ln w="12700" cmpd="sng">
                <a:noFill/>
                <a:prstDash val="solid"/>
              </a:ln>
              <a:solidFill>
                <a:srgbClr val="FFD4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ja-JP" altLang="en-US" sz="30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中 で 善 い 業 を </a:t>
            </a:r>
            <a:endParaRPr lang="en-US" altLang="ja-JP" sz="3000" b="1" dirty="0">
              <a:ln w="12700" cmpd="sng">
                <a:noFill/>
                <a:prstDash val="solid"/>
              </a:ln>
              <a:solidFill>
                <a:srgbClr val="FFD4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ja-JP" altLang="en-US" sz="30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始 め ら れ た方 が 、</a:t>
            </a:r>
            <a:endParaRPr lang="en-US" altLang="ja-JP" sz="3000" b="1" dirty="0">
              <a:ln w="12700" cmpd="sng">
                <a:noFill/>
                <a:prstDash val="solid"/>
              </a:ln>
              <a:solidFill>
                <a:srgbClr val="FFD4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ja-JP" altLang="en-US" sz="30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キ リ ス ト ・　　　イ エ ス の 日 　　ま で に 、そ の 業 を 成 し 遂 げ て 　く だ さ る と 、 </a:t>
            </a:r>
            <a:endParaRPr lang="en-US" altLang="ja-JP" sz="3000" b="1" dirty="0">
              <a:ln w="12700" cmpd="sng">
                <a:noFill/>
                <a:prstDash val="solid"/>
              </a:ln>
              <a:solidFill>
                <a:srgbClr val="FFD4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ja-JP" altLang="en-US" sz="30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わ た し は 確 信 　し て い ま す 。 </a:t>
            </a:r>
            <a:endParaRPr lang="en-US" altLang="ja-JP" sz="3000" b="1" dirty="0">
              <a:ln w="12700" cmpd="sng">
                <a:noFill/>
                <a:prstDash val="solid"/>
              </a:ln>
              <a:solidFill>
                <a:srgbClr val="FFD4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ja-JP" altLang="en-US" sz="30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フ ィ リ ピ １：６</a:t>
            </a:r>
            <a:endParaRPr lang="en-US" altLang="ja-JP" sz="3000" b="1" dirty="0">
              <a:ln w="12700" cmpd="sng">
                <a:noFill/>
                <a:prstDash val="solid"/>
              </a:ln>
              <a:solidFill>
                <a:srgbClr val="FFD4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ja-JP" altLang="en-US" sz="3000" b="1" dirty="0">
                <a:ln w="12700" cmpd="sng">
                  <a:noFill/>
                  <a:prstDash val="solid"/>
                </a:ln>
                <a:solidFill>
                  <a:srgbClr val="FFD49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（ 新 共 同 訳）</a:t>
            </a:r>
            <a:endParaRPr lang="es-ES" sz="3000" b="1" dirty="0">
              <a:ln w="12700" cmpd="sng">
                <a:noFill/>
                <a:prstDash val="solid"/>
              </a:ln>
              <a:solidFill>
                <a:srgbClr val="FFD49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5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8E6779-75C9-A5CF-3A0F-1D1E6042A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B2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2375" y="369858"/>
            <a:ext cx="8688746" cy="6118285"/>
          </a:xfrm>
          <a:prstGeom prst="roundRect">
            <a:avLst>
              <a:gd name="adj" fmla="val 0"/>
            </a:avLst>
          </a:prstGeom>
          <a:solidFill>
            <a:srgbClr val="FFFFCC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Imagen que contiene edificio, persona, hombre, mujer&#10;&#10;El contenido generado por IA puede ser incorrecto.">
            <a:extLst>
              <a:ext uri="{FF2B5EF4-FFF2-40B4-BE49-F238E27FC236}">
                <a16:creationId xmlns:a16="http://schemas.microsoft.com/office/drawing/2014/main" id="{AD7186A6-9CC9-2EAF-2D4C-690990607A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" b="4511"/>
          <a:stretch>
            <a:fillRect/>
          </a:stretch>
        </p:blipFill>
        <p:spPr>
          <a:xfrm>
            <a:off x="354672" y="543152"/>
            <a:ext cx="8384153" cy="5771697"/>
          </a:xfrm>
          <a:prstGeom prst="rect">
            <a:avLst/>
          </a:prstGeom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B20154F-8AAB-FCAE-1D8F-EC41CAF14595}"/>
              </a:ext>
            </a:extLst>
          </p:cNvPr>
          <p:cNvSpPr txBox="1"/>
          <p:nvPr/>
        </p:nvSpPr>
        <p:spPr>
          <a:xfrm>
            <a:off x="8862702" y="543151"/>
            <a:ext cx="3319825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ja-JP" altLang="en-US" sz="36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わ た し に と っ て 、 　生 き る と は キ リ ス ト で あ り 、 死 ぬ こ と は 利 益 な の で す 。 フ ィ リ ピ １：２１　（新 共 同）</a:t>
            </a:r>
            <a:endParaRPr lang="es-ES" sz="3600" b="1" dirty="0">
              <a:ln w="12700" cmpd="sng">
                <a:noFill/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5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FDA3CA-C708-7460-7012-32F318622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416256"/>
            <a:ext cx="4718304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6450622"/>
            <a:ext cx="4713997" cy="0"/>
          </a:xfrm>
          <a:prstGeom prst="line">
            <a:avLst/>
          </a:prstGeom>
          <a:ln w="38100">
            <a:solidFill>
              <a:srgbClr val="4D684C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persona, mujer, sostener, usando&#10;&#10;El contenido generado por IA puede ser incorrecto.">
            <a:extLst>
              <a:ext uri="{FF2B5EF4-FFF2-40B4-BE49-F238E27FC236}">
                <a16:creationId xmlns:a16="http://schemas.microsoft.com/office/drawing/2014/main" id="{7CFD5EE0-19BB-4D2D-40DF-44A617D18C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r="29109" b="2"/>
          <a:stretch>
            <a:fillRect/>
          </a:stretch>
        </p:blipFill>
        <p:spPr>
          <a:xfrm>
            <a:off x="6525453" y="10"/>
            <a:ext cx="5666547" cy="685799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49657AE-91CC-A816-B130-9FB34735889D}"/>
              </a:ext>
            </a:extLst>
          </p:cNvPr>
          <p:cNvSpPr txBox="1"/>
          <p:nvPr/>
        </p:nvSpPr>
        <p:spPr>
          <a:xfrm>
            <a:off x="426609" y="832513"/>
            <a:ext cx="6098844" cy="517064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同 じ 思 い と な り 、 同 じ 愛 を 抱 き 、　　心 を 合 わ せ 、　　　思 い を 一 つ に し て 、 わ た し の 喜 び を 　満 た し て く だ さ い 。 フ ィ リ ピ ２：２</a:t>
            </a:r>
            <a:endParaRPr lang="en-US" altLang="ja-JP" sz="4000" b="1" dirty="0">
              <a:ln w="127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ja-JP" altLang="en-U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（新共 同訳）</a:t>
            </a:r>
            <a:endParaRPr lang="es-ES" sz="4000" b="1" dirty="0">
              <a:ln w="127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181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EAEAB-E063-928D-88EF-142E3BDAE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3612" y="482171"/>
            <a:ext cx="6104331" cy="5149101"/>
            <a:chOff x="7463259" y="583365"/>
            <a:chExt cx="6104330" cy="518192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agen 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CF94666-73EE-2747-7D69-7F6179E7BD0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r="1272" b="-3"/>
          <a:stretch>
            <a:fillRect/>
          </a:stretch>
        </p:blipFill>
        <p:spPr>
          <a:xfrm>
            <a:off x="842598" y="1116345"/>
            <a:ext cx="4825148" cy="3866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14413027-F5C9-39FF-2733-C8660990A096}"/>
              </a:ext>
            </a:extLst>
          </p:cNvPr>
          <p:cNvSpPr txBox="1"/>
          <p:nvPr/>
        </p:nvSpPr>
        <p:spPr>
          <a:xfrm>
            <a:off x="6279044" y="240565"/>
            <a:ext cx="5846281" cy="566308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何事も 、不平や理屈を　　　言わずに行いなさい。　　　　　　そうすれば、とがめられるところのない清い者となり、　よこしまな曲がった　　　　時代の中で、　　　　　　　非のうちどころのない　　　　　神の子として 、　　　　　　世にあって星のように輝き、</a:t>
            </a:r>
            <a:endParaRPr lang="en-US" altLang="ja-JP" sz="3200" b="1" dirty="0">
              <a:ln w="12700" cmpd="sng">
                <a:noFill/>
                <a:prstDash val="solid"/>
              </a:ln>
              <a:solidFill>
                <a:srgbClr val="6F5839"/>
              </a:solidFill>
              <a:latin typeface="Comic Sans MS" panose="030F0702030302020204" pitchFamily="66" charset="0"/>
            </a:endParaRPr>
          </a:p>
          <a:p>
            <a:pPr algn="ctr">
              <a:spcBef>
                <a:spcPts val="1200"/>
              </a:spcBef>
            </a:pPr>
            <a:r>
              <a:rPr lang="ja-JP" altLang="en-US" sz="3200" b="1" dirty="0">
                <a:ln w="12700" cmpd="sng">
                  <a:noFill/>
                  <a:prstDash val="solid"/>
                </a:ln>
                <a:solidFill>
                  <a:srgbClr val="6F5839"/>
                </a:solidFill>
                <a:latin typeface="Comic Sans MS" panose="030F0702030302020204" pitchFamily="66" charset="0"/>
              </a:rPr>
              <a:t>フィリピ２：１４～１５　（新共同訳）</a:t>
            </a:r>
            <a:endParaRPr lang="es-ES" sz="2400" b="1" dirty="0">
              <a:ln w="12700" cmpd="sng">
                <a:noFill/>
                <a:prstDash val="solid"/>
              </a:ln>
              <a:solidFill>
                <a:srgbClr val="6F583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1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55000-96B4-EDCD-86FB-533E6345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278130-DFE0-457B-8698-88DF69019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99531B-1681-4D6E-BECB-18325B33A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3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24BB2CD-6033-417F-AC1C-19D1816B6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426" y="699899"/>
            <a:ext cx="12201426" cy="5433318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264199-3E50-4B88-85D8-BB63D0AC7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426" y="706068"/>
            <a:ext cx="2770222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5" name="Imagen 4" descr="Imagen que contiene exterior, vaca, pasto, parado&#10;&#10;El contenido generado por IA puede ser incorrecto.">
            <a:extLst>
              <a:ext uri="{FF2B5EF4-FFF2-40B4-BE49-F238E27FC236}">
                <a16:creationId xmlns:a16="http://schemas.microsoft.com/office/drawing/2014/main" id="{E546FEC2-1C9B-793E-910F-4E95194243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00" y="1243372"/>
            <a:ext cx="2449601" cy="489920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B9C3EB9-F9BE-462B-A1DE-DE39CE031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67800" y="5486396"/>
            <a:ext cx="3122675" cy="65889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pic>
        <p:nvPicPr>
          <p:cNvPr id="3" name="Imagen 2" descr="Imagen que contiene estrella, tabla, animal, hombre&#10;&#10;El contenido generado por IA puede ser incorrecto.">
            <a:extLst>
              <a:ext uri="{FF2B5EF4-FFF2-40B4-BE49-F238E27FC236}">
                <a16:creationId xmlns:a16="http://schemas.microsoft.com/office/drawing/2014/main" id="{5F828409-C1D5-F7C4-9F3A-B13D9205F09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439" y="706068"/>
            <a:ext cx="2770207" cy="489992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5443840-A796-4C43-8DC1-1B738EFEC5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51930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1">
            <a:extLst>
              <a:ext uri="{FF2B5EF4-FFF2-40B4-BE49-F238E27FC236}">
                <a16:creationId xmlns:a16="http://schemas.microsoft.com/office/drawing/2014/main" id="{A775F321-4736-8FDD-10B2-B02E3AC05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94105"/>
            <a:ext cx="12192000" cy="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085D7B9-E066-4923-8CB7-294BF3062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070465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19">
            <a:extLst>
              <a:ext uri="{FF2B5EF4-FFF2-40B4-BE49-F238E27FC236}">
                <a16:creationId xmlns:a16="http://schemas.microsoft.com/office/drawing/2014/main" id="{C2644195-C211-DFE7-02D5-46CBEFDFA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2755390" y="5610"/>
            <a:ext cx="0" cy="6858000"/>
          </a:xfrm>
          <a:prstGeom prst="line">
            <a:avLst/>
          </a:prstGeom>
          <a:ln w="19050" cap="rnd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uadroTexto 5">
            <a:extLst>
              <a:ext uri="{FF2B5EF4-FFF2-40B4-BE49-F238E27FC236}">
                <a16:creationId xmlns:a16="http://schemas.microsoft.com/office/drawing/2014/main" id="{FBB46E0E-7A90-2490-A28A-DECEF7136C53}"/>
              </a:ext>
            </a:extLst>
          </p:cNvPr>
          <p:cNvSpPr txBox="1"/>
          <p:nvPr/>
        </p:nvSpPr>
        <p:spPr>
          <a:xfrm>
            <a:off x="2910784" y="728633"/>
            <a:ext cx="6004287" cy="538609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40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わたしは、キリストと　その復活の力とを知り、その苦しみにあずかって、その死の姿に　　　　　あやかりながら、　　　何とかして死者の中からの復活に達したいので 。 </a:t>
            </a:r>
            <a:r>
              <a:rPr lang="ja-JP" altLang="en-US" sz="32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フィリピ ３：１０、１１</a:t>
            </a:r>
            <a:br>
              <a:rPr lang="es-ES" altLang="ja-JP" sz="32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ja-JP" altLang="en-US" sz="3200" b="1" dirty="0">
                <a:ln w="12700" cmpd="sng">
                  <a:noFill/>
                  <a:prstDash val="solid"/>
                </a:ln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（新共同訳）</a:t>
            </a:r>
            <a:endParaRPr lang="es-ES" sz="4000" b="1" dirty="0">
              <a:ln w="12700" cmpd="sng">
                <a:noFill/>
                <a:prstDash val="solid"/>
              </a:ln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76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1E673-AA9A-75B1-7ADD-317302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1B6113E-0817-C03E-7894-CC18E329F5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r="11325"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>
            <a:off x="8730719" y="4649258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6B209F1D-03E0-3A9F-BACF-630CCF2D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 flipH="1" flipV="1">
            <a:off x="321649" y="4936410"/>
            <a:ext cx="2981858" cy="3208867"/>
            <a:chOff x="9206969" y="2963333"/>
            <a:chExt cx="2981858" cy="3208867"/>
          </a:xfrm>
        </p:grpSpPr>
        <p:cxnSp>
          <p:nvCxnSpPr>
            <p:cNvPr id="6" name="Straight Connector 21">
              <a:extLst>
                <a:ext uri="{FF2B5EF4-FFF2-40B4-BE49-F238E27FC236}">
                  <a16:creationId xmlns:a16="http://schemas.microsoft.com/office/drawing/2014/main" id="{90EE6EDA-29AD-A587-41AC-D7A8041C6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87FDE8E9-14A0-2893-049B-BE5F2537B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3">
              <a:extLst>
                <a:ext uri="{FF2B5EF4-FFF2-40B4-BE49-F238E27FC236}">
                  <a16:creationId xmlns:a16="http://schemas.microsoft.com/office/drawing/2014/main" id="{B846D4BA-4187-5910-C3AD-C910174B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>
              <a:extLst>
                <a:ext uri="{FF2B5EF4-FFF2-40B4-BE49-F238E27FC236}">
                  <a16:creationId xmlns:a16="http://schemas.microsoft.com/office/drawing/2014/main" id="{00BDBD0D-F0A2-1362-63C0-8306BFCB3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5">
              <a:extLst>
                <a:ext uri="{FF2B5EF4-FFF2-40B4-BE49-F238E27FC236}">
                  <a16:creationId xmlns:a16="http://schemas.microsoft.com/office/drawing/2014/main" id="{27CB16B8-3944-A97A-2D56-CDF87D530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B2F9A-0436-5240-F5A9-7B54B072322C}"/>
              </a:ext>
            </a:extLst>
          </p:cNvPr>
          <p:cNvSpPr txBox="1"/>
          <p:nvPr/>
        </p:nvSpPr>
        <p:spPr>
          <a:xfrm>
            <a:off x="7411906" y="188992"/>
            <a:ext cx="4603170" cy="65248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38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どんなことでも、　思い煩うのは　　　やめなさい。　　　何事につけ、　　　感謝を込めて祈りと願いをささげ、　　求めているものを　神に打ち明け　　　なさい 。　　　　フィリピ４：６　（新共同）</a:t>
            </a:r>
            <a:endParaRPr lang="es-ES" sz="3200" b="1" dirty="0">
              <a:ln w="12700" cmpd="sng">
                <a:noFill/>
                <a:prstDash val="solid"/>
              </a:ln>
              <a:solidFill>
                <a:srgbClr val="FFFF99"/>
              </a:solidFill>
              <a:effectLst>
                <a:outerShdw blurRad="38100" dist="127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12046"/>
            <a:ext cx="5981700" cy="6247864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御子は、見えない神の姿であり、すべてのものが造られる前に　生まれた方です。天にあるものも地にあるものも、</a:t>
            </a:r>
            <a:r>
              <a:rPr lang="en-US" altLang="ja-JP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…… </a:t>
            </a:r>
            <a:r>
              <a:rPr lang="ja-JP" altLang="en-US" sz="32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王座も主権も、支配も権威も、万物は御子において造られたからです。つまり、万物は御子によって、御子のために造られました。 御子はすべてのものより先に　おられ、すべてのものは御子によって支えられています。　　</a:t>
            </a:r>
            <a:r>
              <a:rPr lang="ja-JP" alt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コ ロ サ イ１：１５～１７</a:t>
            </a:r>
            <a:br>
              <a:rPr lang="es-ES" altLang="ja-JP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</a:br>
            <a:r>
              <a:rPr lang="ja-JP" altLang="en-US" sz="2400" b="1" dirty="0">
                <a:ln w="12700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（新共同訳）</a:t>
            </a:r>
            <a:endParaRPr lang="es-ES" sz="3200" b="1" dirty="0">
              <a:ln w="12700" cmpd="sng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68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70126F-26A8-7DAF-74B0-D720788E2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Aspect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Vista de montañas y nubes&#10;&#10;El contenido generado por IA puede ser incorrecto.">
            <a:extLst>
              <a:ext uri="{FF2B5EF4-FFF2-40B4-BE49-F238E27FC236}">
                <a16:creationId xmlns:a16="http://schemas.microsoft.com/office/drawing/2014/main" id="{6F70715B-E104-CFA6-2438-619DB371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7957" r="-155" b="14855"/>
          <a:stretch>
            <a:fillRect/>
          </a:stretch>
        </p:blipFill>
        <p:spPr>
          <a:xfrm>
            <a:off x="6535619" y="309572"/>
            <a:ext cx="3788228" cy="2924070"/>
          </a:xfrm>
          <a:prstGeom prst="rect">
            <a:avLst/>
          </a:prstGeom>
          <a:effectLst>
            <a:innerShdw blurRad="114300">
              <a:schemeClr val="bg1"/>
            </a:inn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agua, hombre, vestido, montar a caballo&#10;&#10;El contenido generado por IA puede ser incorrecto.">
            <a:extLst>
              <a:ext uri="{FF2B5EF4-FFF2-40B4-BE49-F238E27FC236}">
                <a16:creationId xmlns:a16="http://schemas.microsoft.com/office/drawing/2014/main" id="{27660FD9-E5B0-82E9-B400-1CC811DAA4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r="6180"/>
          <a:stretch>
            <a:fillRect/>
          </a:stretch>
        </p:blipFill>
        <p:spPr>
          <a:xfrm>
            <a:off x="7974569" y="3692536"/>
            <a:ext cx="3697265" cy="287885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5570F3F-7C37-D74E-74D8-36DAA51727C7}"/>
              </a:ext>
            </a:extLst>
          </p:cNvPr>
          <p:cNvSpPr txBox="1"/>
          <p:nvPr/>
        </p:nvSpPr>
        <p:spPr>
          <a:xfrm>
            <a:off x="66676" y="2257949"/>
            <a:ext cx="6468943" cy="44627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ja-JP" altLang="en-US" sz="40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罪と何のかかわりも　　　ない方を、神は　　　　　わたしたちのために　　　罪となさいました。　　　　　わたしたちはその方に　　よって神の義を得ることができたのです </a:t>
            </a:r>
            <a:r>
              <a:rPr lang="ja-JP" altLang="en-US" sz="4400" b="1" dirty="0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。</a:t>
            </a:r>
            <a:endParaRPr lang="es-ES" sz="3600" b="1" dirty="0">
              <a:ln w="12700" cmpd="sng">
                <a:noFill/>
                <a:prstDash val="solid"/>
              </a:ln>
              <a:solidFill>
                <a:schemeClr val="accent1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E76C2B5-EADE-1B64-CF0D-B1DB76AEB169}"/>
              </a:ext>
            </a:extLst>
          </p:cNvPr>
          <p:cNvSpPr txBox="1"/>
          <p:nvPr/>
        </p:nvSpPr>
        <p:spPr>
          <a:xfrm>
            <a:off x="66676" y="775004"/>
            <a:ext cx="6303350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 algn="ctr">
              <a:spcBef>
                <a:spcPts val="1200"/>
              </a:spcBef>
              <a:defRPr sz="4400" b="1">
                <a:ln w="12700" cmpd="sng">
                  <a:noFill/>
                  <a:prstDash val="solid"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altLang="ja-JP" sz="3200" dirty="0"/>
              <a:t>II</a:t>
            </a:r>
            <a:r>
              <a:rPr lang="ja-JP" altLang="en-US" sz="3200" dirty="0"/>
              <a:t>　コリント</a:t>
            </a:r>
            <a:r>
              <a:rPr lang="es-ES" sz="3200" dirty="0"/>
              <a:t> 5:21</a:t>
            </a:r>
          </a:p>
        </p:txBody>
      </p:sp>
    </p:spTree>
    <p:extLst>
      <p:ext uri="{BB962C8B-B14F-4D97-AF65-F5344CB8AC3E}">
        <p14:creationId xmlns:p14="http://schemas.microsoft.com/office/powerpoint/2010/main" val="33955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5">
    <a:dk1>
      <a:sysClr val="windowText" lastClr="000000"/>
    </a:dk1>
    <a:lt1>
      <a:sysClr val="window" lastClr="FFFFFF"/>
    </a:lt1>
    <a:dk2>
      <a:srgbClr val="003399"/>
    </a:dk2>
    <a:lt2>
      <a:srgbClr val="E7E6E6"/>
    </a:lt2>
    <a:accent1>
      <a:srgbClr val="CC00CC"/>
    </a:accent1>
    <a:accent2>
      <a:srgbClr val="0099CC"/>
    </a:accent2>
    <a:accent3>
      <a:srgbClr val="CC0000"/>
    </a:accent3>
    <a:accent4>
      <a:srgbClr val="FFFF66"/>
    </a:accent4>
    <a:accent5>
      <a:srgbClr val="339933"/>
    </a:accent5>
    <a:accent6>
      <a:srgbClr val="CC9900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Verde amarillo">
    <a:dk1>
      <a:sysClr val="windowText" lastClr="000000"/>
    </a:dk1>
    <a:lt1>
      <a:sysClr val="window" lastClr="FFFFFF"/>
    </a:lt1>
    <a:dk2>
      <a:srgbClr val="455F51"/>
    </a:dk2>
    <a:lt2>
      <a:srgbClr val="E2DFCC"/>
    </a:lt2>
    <a:accent1>
      <a:srgbClr val="99CB38"/>
    </a:accent1>
    <a:accent2>
      <a:srgbClr val="63A537"/>
    </a:accent2>
    <a:accent3>
      <a:srgbClr val="37A76F"/>
    </a:accent3>
    <a:accent4>
      <a:srgbClr val="44C1A3"/>
    </a:accent4>
    <a:accent5>
      <a:srgbClr val="4EB3CF"/>
    </a:accent5>
    <a:accent6>
      <a:srgbClr val="51C3F9"/>
    </a:accent6>
    <a:hlink>
      <a:srgbClr val="EE7B08"/>
    </a:hlink>
    <a:folHlink>
      <a:srgbClr val="977B2D"/>
    </a:folHlink>
  </a:clrScheme>
</a:themeOverride>
</file>

<file path=ppt/theme/themeOverride3.xml><?xml version="1.0" encoding="utf-8"?>
<a:themeOverride xmlns:a="http://schemas.openxmlformats.org/drawingml/2006/main">
  <a:clrScheme name="Personalizado 4">
    <a:dk1>
      <a:sysClr val="windowText" lastClr="000000"/>
    </a:dk1>
    <a:lt1>
      <a:sysClr val="window" lastClr="FFFFFF"/>
    </a:lt1>
    <a:dk2>
      <a:srgbClr val="9900FF"/>
    </a:dk2>
    <a:lt2>
      <a:srgbClr val="008000"/>
    </a:lt2>
    <a:accent1>
      <a:srgbClr val="CC3399"/>
    </a:accent1>
    <a:accent2>
      <a:srgbClr val="00CC99"/>
    </a:accent2>
    <a:accent3>
      <a:srgbClr val="3399FF"/>
    </a:accent3>
    <a:accent4>
      <a:srgbClr val="FFFF66"/>
    </a:accent4>
    <a:accent5>
      <a:srgbClr val="CC6600"/>
    </a:accent5>
    <a:accent6>
      <a:srgbClr val="FF7C80"/>
    </a:accent6>
    <a:hlink>
      <a:srgbClr val="006600"/>
    </a:hlink>
    <a:folHlink>
      <a:srgbClr val="3333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1032</TotalTime>
  <Words>1029</Words>
  <Application>Microsoft Office PowerPoint</Application>
  <PresentationFormat>Panorámica</PresentationFormat>
  <Paragraphs>24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13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Century Gothic</vt:lpstr>
      <vt:lpstr>Comic Sans MS</vt:lpstr>
      <vt:lpstr>Gill Sans MT</vt:lpstr>
      <vt:lpstr>Helvetica Neue Medium</vt:lpstr>
      <vt:lpstr>Impact</vt:lpstr>
      <vt:lpstr>Wingdings 3</vt:lpstr>
      <vt:lpstr>Tema de Office</vt:lpstr>
      <vt:lpstr>Galería</vt:lpstr>
      <vt:lpstr>Sector</vt:lpstr>
      <vt:lpstr>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123</cp:revision>
  <dcterms:created xsi:type="dcterms:W3CDTF">2025-09-05T17:19:55Z</dcterms:created>
  <dcterms:modified xsi:type="dcterms:W3CDTF">2025-12-31T15:14:52Z</dcterms:modified>
</cp:coreProperties>
</file>