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89" r:id="rId3"/>
    <p:sldId id="295" r:id="rId4"/>
    <p:sldId id="291" r:id="rId5"/>
    <p:sldId id="259" r:id="rId6"/>
    <p:sldId id="260" r:id="rId7"/>
    <p:sldId id="296" r:id="rId8"/>
    <p:sldId id="293" r:id="rId9"/>
    <p:sldId id="294" r:id="rId10"/>
    <p:sldId id="288" r:id="rId11"/>
    <p:sldId id="287" r:id="rId12"/>
  </p:sldIdLst>
  <p:sldSz cx="12192000" cy="6858000"/>
  <p:notesSz cx="6858000" cy="9144000"/>
  <p:embeddedFontLst>
    <p:embeddedFont>
      <p:font typeface="Constantia" panose="02030602050306030303" pitchFamily="18" charset="0"/>
      <p:regular r:id="rId13"/>
      <p:bold r:id="rId14"/>
      <p:italic r:id="rId15"/>
      <p:boldItalic r:id="rId16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953E"/>
    <a:srgbClr val="F85C84"/>
    <a:srgbClr val="B7731D"/>
    <a:srgbClr val="522E00"/>
    <a:srgbClr val="89E0FF"/>
    <a:srgbClr val="FFB3FF"/>
    <a:srgbClr val="9A1225"/>
    <a:srgbClr val="AAEBB9"/>
    <a:srgbClr val="FFEB99"/>
    <a:srgbClr val="B6EB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94669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CF7B5D-1349-45CB-834A-D7DA4D06EF35}" type="doc">
      <dgm:prSet loTypeId="urn:microsoft.com/office/officeart/2008/layout/VerticalCurvedList" loCatId="list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1A2E68C-81D6-43C3-8011-DDB70A14D598}">
      <dgm:prSet custT="1"/>
      <dgm:spPr>
        <a:solidFill>
          <a:schemeClr val="accent2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s-ES" sz="1800" b="1" kern="1200" noProof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ပှၤဒ်လဲၣ်တကလုာ်လၢ ဘၣ်တၢ်ကိးအီၤ ဒ်သိး ကမၤ၀ံအတၢ်မၤလဲၣ်. </a:t>
          </a:r>
        </a:p>
      </dgm:t>
    </dgm:pt>
    <dgm:pt modelId="{E4C7A642-C4F8-47BD-82DD-6BFF327020B9}" type="parTrans" cxnId="{E97E393A-DC78-4E0A-AC38-2D10BD8E2A02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2D912FD-1D0D-4166-A05C-C97200FB2F50}" type="sibTrans" cxnId="{E97E393A-DC78-4E0A-AC38-2D10BD8E2A02}">
      <dgm:prSet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ACC56-95DA-442E-928A-785D938F1D59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noProof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၀ံတဖၣ်အိၣ်မူဒီးမၤတၢ်ဒ်လဲၣ်.  </a:t>
          </a:r>
        </a:p>
      </dgm:t>
    </dgm:pt>
    <dgm:pt modelId="{5DCF00F9-8DD1-49D4-821C-AC3040805681}" type="par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EF529E-E2E6-4433-AA31-D3A74357DEC4}" type="sib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923D80C-6E6D-478A-93CC-6C741A9702C8}">
      <dgm:prSet custT="1"/>
      <dgm:spPr>
        <a:solidFill>
          <a:schemeClr val="accent4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noProof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၀ံတဖၣ်အတၢ်မၤမ့ၢ်မနုၤလဲၣ်.  </a:t>
          </a:r>
        </a:p>
      </dgm:t>
    </dgm:pt>
    <dgm:pt modelId="{54DAB0BB-35E2-42D0-AC83-BD8CC8E94A73}" type="par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EDFCF66-2E23-4C1D-A9E2-15B5E01E2909}" type="sib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8F0A9F7-075F-4FE1-8A43-5EA7A5DBD27B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s-ES" sz="1800" b="1" kern="1200" noProof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ပိာ်မုၣ် ဒ်လဲၣ်တကလုာ်လၢ  ဒိးန့ၢ်ဘၣ်တၢ်ဟ့ၣ်လၢအမ့ၢ်၀ံလဲၣ်.  </a:t>
          </a:r>
        </a:p>
      </dgm:t>
    </dgm:pt>
    <dgm:pt modelId="{9176DB68-A3D2-4FCC-9DF2-446253A686C8}" type="par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0432EB-DAE0-4F1A-BF0B-C16CB7A81688}" type="sib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12D99C-E967-42A2-BEC4-47F07B307D1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noProof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၀ံအဘျၣ်တဖၣ် အိၣ်ဒီးတၢ်အက့ၢ်အဂီၤမနုၤတဖၣ်လဲၣ်. </a:t>
          </a:r>
        </a:p>
      </dgm:t>
    </dgm:pt>
    <dgm:pt modelId="{50542120-C877-437C-943B-DEDE712198A6}" type="par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EA6352D-B9EC-4D26-8DB5-6CCD03D2F294}" type="sib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AD3C9B-586C-49D6-829A-C43B9370AC78}" type="pres">
      <dgm:prSet presAssocID="{42CF7B5D-1349-45CB-834A-D7DA4D06EF35}" presName="Name0" presStyleCnt="0">
        <dgm:presLayoutVars>
          <dgm:chMax val="7"/>
          <dgm:chPref val="7"/>
          <dgm:dir/>
        </dgm:presLayoutVars>
      </dgm:prSet>
      <dgm:spPr/>
    </dgm:pt>
    <dgm:pt modelId="{A0F5594D-8311-4CC7-971E-2C0DA06D8EC5}" type="pres">
      <dgm:prSet presAssocID="{42CF7B5D-1349-45CB-834A-D7DA4D06EF35}" presName="Name1" presStyleCnt="0"/>
      <dgm:spPr/>
    </dgm:pt>
    <dgm:pt modelId="{52A22E5A-834F-433B-80F4-E4B6FD5C06D9}" type="pres">
      <dgm:prSet presAssocID="{42CF7B5D-1349-45CB-834A-D7DA4D06EF35}" presName="cycle" presStyleCnt="0"/>
      <dgm:spPr/>
    </dgm:pt>
    <dgm:pt modelId="{ED8AEB21-F37A-46E5-A741-4C140EA798B4}" type="pres">
      <dgm:prSet presAssocID="{42CF7B5D-1349-45CB-834A-D7DA4D06EF35}" presName="srcNode" presStyleLbl="node1" presStyleIdx="0" presStyleCnt="5"/>
      <dgm:spPr/>
    </dgm:pt>
    <dgm:pt modelId="{AEE45040-5C94-4D43-BF84-7F93A5FB39EC}" type="pres">
      <dgm:prSet presAssocID="{42CF7B5D-1349-45CB-834A-D7DA4D06EF35}" presName="conn" presStyleLbl="parChTrans1D2" presStyleIdx="0" presStyleCnt="1"/>
      <dgm:spPr/>
    </dgm:pt>
    <dgm:pt modelId="{B4206112-CEBE-4BA0-99C6-C8E320E45052}" type="pres">
      <dgm:prSet presAssocID="{42CF7B5D-1349-45CB-834A-D7DA4D06EF35}" presName="extraNode" presStyleLbl="node1" presStyleIdx="0" presStyleCnt="5"/>
      <dgm:spPr/>
    </dgm:pt>
    <dgm:pt modelId="{E786ADB6-FED6-4BDB-8C66-FA9D57C47782}" type="pres">
      <dgm:prSet presAssocID="{42CF7B5D-1349-45CB-834A-D7DA4D06EF35}" presName="dstNode" presStyleLbl="node1" presStyleIdx="0" presStyleCnt="5"/>
      <dgm:spPr/>
    </dgm:pt>
    <dgm:pt modelId="{1B3F6065-B73B-448B-BEFC-9B5D02D09789}" type="pres">
      <dgm:prSet presAssocID="{A1A2E68C-81D6-43C3-8011-DDB70A14D598}" presName="text_1" presStyleLbl="node1" presStyleIdx="0" presStyleCnt="5">
        <dgm:presLayoutVars>
          <dgm:bulletEnabled val="1"/>
        </dgm:presLayoutVars>
      </dgm:prSet>
      <dgm:spPr/>
    </dgm:pt>
    <dgm:pt modelId="{9C27BCE6-08BC-441D-80DF-1217FD554923}" type="pres">
      <dgm:prSet presAssocID="{A1A2E68C-81D6-43C3-8011-DDB70A14D598}" presName="accent_1" presStyleCnt="0"/>
      <dgm:spPr/>
    </dgm:pt>
    <dgm:pt modelId="{6769675A-EBB6-4137-99E3-3C40A435BA79}" type="pres">
      <dgm:prSet presAssocID="{A1A2E68C-81D6-43C3-8011-DDB70A14D598}" presName="accentRepeatNode" presStyleLbl="solidFgAcc1" presStyleIdx="0" presStyleCnt="5"/>
      <dgm:spPr>
        <a:solidFill>
          <a:schemeClr val="accent2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FC99FF7-CFC9-4504-87BC-2B7781D5072D}" type="pres">
      <dgm:prSet presAssocID="{2D7ACC56-95DA-442E-928A-785D938F1D59}" presName="text_2" presStyleLbl="node1" presStyleIdx="1" presStyleCnt="5">
        <dgm:presLayoutVars>
          <dgm:bulletEnabled val="1"/>
        </dgm:presLayoutVars>
      </dgm:prSet>
      <dgm:spPr/>
    </dgm:pt>
    <dgm:pt modelId="{4D649182-9B8A-4DE8-8630-03DF07014EAF}" type="pres">
      <dgm:prSet presAssocID="{2D7ACC56-95DA-442E-928A-785D938F1D59}" presName="accent_2" presStyleCnt="0"/>
      <dgm:spPr/>
    </dgm:pt>
    <dgm:pt modelId="{7905754B-7B4C-4D4E-8D43-76DFC4608AFC}" type="pres">
      <dgm:prSet presAssocID="{2D7ACC56-95DA-442E-928A-785D938F1D59}" presName="accentRepeatNode" presStyleLbl="solidFgAcc1" presStyleIdx="1" presStyleCnt="5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0B755F89-764D-4FC8-A5E8-CD8D730EAC72}" type="pres">
      <dgm:prSet presAssocID="{E923D80C-6E6D-478A-93CC-6C741A9702C8}" presName="text_3" presStyleLbl="node1" presStyleIdx="2" presStyleCnt="5">
        <dgm:presLayoutVars>
          <dgm:bulletEnabled val="1"/>
        </dgm:presLayoutVars>
      </dgm:prSet>
      <dgm:spPr/>
    </dgm:pt>
    <dgm:pt modelId="{40DEF637-B3EC-40AA-97B1-B0376ED4FC54}" type="pres">
      <dgm:prSet presAssocID="{E923D80C-6E6D-478A-93CC-6C741A9702C8}" presName="accent_3" presStyleCnt="0"/>
      <dgm:spPr/>
    </dgm:pt>
    <dgm:pt modelId="{A952E55E-824F-4FAA-98ED-6F6A13D6DA06}" type="pres">
      <dgm:prSet presAssocID="{E923D80C-6E6D-478A-93CC-6C741A9702C8}" presName="accentRepeatNode" presStyleLbl="solidFgAcc1" presStyleIdx="2" presStyleCnt="5"/>
      <dgm:spPr>
        <a:solidFill>
          <a:schemeClr val="accent4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EADA3A13-12B9-4EA2-A8F7-C8863DDD721D}" type="pres">
      <dgm:prSet presAssocID="{88F0A9F7-075F-4FE1-8A43-5EA7A5DBD27B}" presName="text_4" presStyleLbl="node1" presStyleIdx="3" presStyleCnt="5">
        <dgm:presLayoutVars>
          <dgm:bulletEnabled val="1"/>
        </dgm:presLayoutVars>
      </dgm:prSet>
      <dgm:spPr/>
    </dgm:pt>
    <dgm:pt modelId="{0C922480-5D01-4444-8E61-1AA87E93D826}" type="pres">
      <dgm:prSet presAssocID="{88F0A9F7-075F-4FE1-8A43-5EA7A5DBD27B}" presName="accent_4" presStyleCnt="0"/>
      <dgm:spPr/>
    </dgm:pt>
    <dgm:pt modelId="{4A29CA98-9A00-4E41-94BC-E5BB3531B216}" type="pres">
      <dgm:prSet presAssocID="{88F0A9F7-075F-4FE1-8A43-5EA7A5DBD27B}" presName="accentRepeatNode" presStyleLbl="solidFgAcc1" presStyleIdx="3" presStyleCnt="5"/>
      <dgm:spPr>
        <a:solidFill>
          <a:schemeClr val="accent5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105F974-CEB5-43D5-B9E6-98D3650421E8}" type="pres">
      <dgm:prSet presAssocID="{4A12D99C-E967-42A2-BEC4-47F07B307D1F}" presName="text_5" presStyleLbl="node1" presStyleIdx="4" presStyleCnt="5">
        <dgm:presLayoutVars>
          <dgm:bulletEnabled val="1"/>
        </dgm:presLayoutVars>
      </dgm:prSet>
      <dgm:spPr/>
    </dgm:pt>
    <dgm:pt modelId="{AAFCA65F-DBC4-4188-9383-6D24048BB014}" type="pres">
      <dgm:prSet presAssocID="{4A12D99C-E967-42A2-BEC4-47F07B307D1F}" presName="accent_5" presStyleCnt="0"/>
      <dgm:spPr/>
    </dgm:pt>
    <dgm:pt modelId="{92216449-F8FE-4420-AC87-F80915C5265C}" type="pres">
      <dgm:prSet presAssocID="{4A12D99C-E967-42A2-BEC4-47F07B307D1F}" presName="accentRepeatNode" presStyleLbl="solidFgAcc1" presStyleIdx="4" presStyleCnt="5"/>
      <dgm:spPr>
        <a:solidFill>
          <a:schemeClr val="accent6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</dgm:ptLst>
  <dgm:cxnLst>
    <dgm:cxn modelId="{BC932002-3EC4-4776-ABBF-A142FC9E5DDB}" type="presOf" srcId="{2D7ACC56-95DA-442E-928A-785D938F1D59}" destId="{2FC99FF7-CFC9-4504-87BC-2B7781D5072D}" srcOrd="0" destOrd="0" presId="urn:microsoft.com/office/officeart/2008/layout/VerticalCurvedList"/>
    <dgm:cxn modelId="{0F817233-7E6B-4534-A9AA-C91EF79384E4}" srcId="{42CF7B5D-1349-45CB-834A-D7DA4D06EF35}" destId="{E923D80C-6E6D-478A-93CC-6C741A9702C8}" srcOrd="2" destOrd="0" parTransId="{54DAB0BB-35E2-42D0-AC83-BD8CC8E94A73}" sibTransId="{FEDFCF66-2E23-4C1D-A9E2-15B5E01E2909}"/>
    <dgm:cxn modelId="{5282D735-F2D8-4AEF-93C7-E8096A51DFDB}" type="presOf" srcId="{E923D80C-6E6D-478A-93CC-6C741A9702C8}" destId="{0B755F89-764D-4FC8-A5E8-CD8D730EAC72}" srcOrd="0" destOrd="0" presId="urn:microsoft.com/office/officeart/2008/layout/VerticalCurvedList"/>
    <dgm:cxn modelId="{E97E393A-DC78-4E0A-AC38-2D10BD8E2A02}" srcId="{42CF7B5D-1349-45CB-834A-D7DA4D06EF35}" destId="{A1A2E68C-81D6-43C3-8011-DDB70A14D598}" srcOrd="0" destOrd="0" parTransId="{E4C7A642-C4F8-47BD-82DD-6BFF327020B9}" sibTransId="{F2D912FD-1D0D-4166-A05C-C97200FB2F50}"/>
    <dgm:cxn modelId="{90485240-F207-48A9-910D-1D0DDC700880}" type="presOf" srcId="{88F0A9F7-075F-4FE1-8A43-5EA7A5DBD27B}" destId="{EADA3A13-12B9-4EA2-A8F7-C8863DDD721D}" srcOrd="0" destOrd="0" presId="urn:microsoft.com/office/officeart/2008/layout/VerticalCurvedList"/>
    <dgm:cxn modelId="{DFCBE08B-02B7-4F7B-86C6-1DCB0C088207}" type="presOf" srcId="{42CF7B5D-1349-45CB-834A-D7DA4D06EF35}" destId="{77AD3C9B-586C-49D6-829A-C43B9370AC78}" srcOrd="0" destOrd="0" presId="urn:microsoft.com/office/officeart/2008/layout/VerticalCurvedList"/>
    <dgm:cxn modelId="{52EC509F-7AD6-4AAB-BE14-B30798FFE167}" srcId="{42CF7B5D-1349-45CB-834A-D7DA4D06EF35}" destId="{88F0A9F7-075F-4FE1-8A43-5EA7A5DBD27B}" srcOrd="3" destOrd="0" parTransId="{9176DB68-A3D2-4FCC-9DF2-446253A686C8}" sibTransId="{C50432EB-DAE0-4F1A-BF0B-C16CB7A81688}"/>
    <dgm:cxn modelId="{0A149CA6-2901-4763-8AED-EA2862C0A8CA}" srcId="{42CF7B5D-1349-45CB-834A-D7DA4D06EF35}" destId="{4A12D99C-E967-42A2-BEC4-47F07B307D1F}" srcOrd="4" destOrd="0" parTransId="{50542120-C877-437C-943B-DEDE712198A6}" sibTransId="{EEA6352D-B9EC-4D26-8DB5-6CCD03D2F294}"/>
    <dgm:cxn modelId="{A123FDAB-11FF-4DAF-AD61-5EE16EA06EE0}" type="presOf" srcId="{A1A2E68C-81D6-43C3-8011-DDB70A14D598}" destId="{1B3F6065-B73B-448B-BEFC-9B5D02D09789}" srcOrd="0" destOrd="0" presId="urn:microsoft.com/office/officeart/2008/layout/VerticalCurvedList"/>
    <dgm:cxn modelId="{36B206DE-3953-4C74-B1B8-EDA0709EC4A4}" type="presOf" srcId="{4A12D99C-E967-42A2-BEC4-47F07B307D1F}" destId="{2105F974-CEB5-43D5-B9E6-98D3650421E8}" srcOrd="0" destOrd="0" presId="urn:microsoft.com/office/officeart/2008/layout/VerticalCurvedList"/>
    <dgm:cxn modelId="{F18D26DF-27C0-4857-8C2B-B5D096231230}" type="presOf" srcId="{F2D912FD-1D0D-4166-A05C-C97200FB2F50}" destId="{AEE45040-5C94-4D43-BF84-7F93A5FB39EC}" srcOrd="0" destOrd="0" presId="urn:microsoft.com/office/officeart/2008/layout/VerticalCurvedList"/>
    <dgm:cxn modelId="{6779CBE9-9BCE-4DB0-A3DE-F8FDD822D7E3}" srcId="{42CF7B5D-1349-45CB-834A-D7DA4D06EF35}" destId="{2D7ACC56-95DA-442E-928A-785D938F1D59}" srcOrd="1" destOrd="0" parTransId="{5DCF00F9-8DD1-49D4-821C-AC3040805681}" sibTransId="{2AEF529E-E2E6-4433-AA31-D3A74357DEC4}"/>
    <dgm:cxn modelId="{B57FE602-14BB-4658-8F22-D60DA6996A72}" type="presParOf" srcId="{77AD3C9B-586C-49D6-829A-C43B9370AC78}" destId="{A0F5594D-8311-4CC7-971E-2C0DA06D8EC5}" srcOrd="0" destOrd="0" presId="urn:microsoft.com/office/officeart/2008/layout/VerticalCurvedList"/>
    <dgm:cxn modelId="{365F4642-7C06-47A1-86D3-EEB8EC826F00}" type="presParOf" srcId="{A0F5594D-8311-4CC7-971E-2C0DA06D8EC5}" destId="{52A22E5A-834F-433B-80F4-E4B6FD5C06D9}" srcOrd="0" destOrd="0" presId="urn:microsoft.com/office/officeart/2008/layout/VerticalCurvedList"/>
    <dgm:cxn modelId="{D85671D1-DD9C-4E15-9C30-29615335A8A2}" type="presParOf" srcId="{52A22E5A-834F-433B-80F4-E4B6FD5C06D9}" destId="{ED8AEB21-F37A-46E5-A741-4C140EA798B4}" srcOrd="0" destOrd="0" presId="urn:microsoft.com/office/officeart/2008/layout/VerticalCurvedList"/>
    <dgm:cxn modelId="{EE176B00-2302-4B78-BB13-39C64C816070}" type="presParOf" srcId="{52A22E5A-834F-433B-80F4-E4B6FD5C06D9}" destId="{AEE45040-5C94-4D43-BF84-7F93A5FB39EC}" srcOrd="1" destOrd="0" presId="urn:microsoft.com/office/officeart/2008/layout/VerticalCurvedList"/>
    <dgm:cxn modelId="{0C12AC47-67B0-47CB-9E3C-FE81517742BF}" type="presParOf" srcId="{52A22E5A-834F-433B-80F4-E4B6FD5C06D9}" destId="{B4206112-CEBE-4BA0-99C6-C8E320E45052}" srcOrd="2" destOrd="0" presId="urn:microsoft.com/office/officeart/2008/layout/VerticalCurvedList"/>
    <dgm:cxn modelId="{FF6CBC5D-20C1-475A-AB01-C9F36B307504}" type="presParOf" srcId="{52A22E5A-834F-433B-80F4-E4B6FD5C06D9}" destId="{E786ADB6-FED6-4BDB-8C66-FA9D57C47782}" srcOrd="3" destOrd="0" presId="urn:microsoft.com/office/officeart/2008/layout/VerticalCurvedList"/>
    <dgm:cxn modelId="{38EFDE40-2916-40D9-9873-85D9BDCC2B7B}" type="presParOf" srcId="{A0F5594D-8311-4CC7-971E-2C0DA06D8EC5}" destId="{1B3F6065-B73B-448B-BEFC-9B5D02D09789}" srcOrd="1" destOrd="0" presId="urn:microsoft.com/office/officeart/2008/layout/VerticalCurvedList"/>
    <dgm:cxn modelId="{22FA987C-D5B7-4FB5-A991-3A1CBD8B4204}" type="presParOf" srcId="{A0F5594D-8311-4CC7-971E-2C0DA06D8EC5}" destId="{9C27BCE6-08BC-441D-80DF-1217FD554923}" srcOrd="2" destOrd="0" presId="urn:microsoft.com/office/officeart/2008/layout/VerticalCurvedList"/>
    <dgm:cxn modelId="{AD065020-D953-433D-AE7A-9459049B4BB0}" type="presParOf" srcId="{9C27BCE6-08BC-441D-80DF-1217FD554923}" destId="{6769675A-EBB6-4137-99E3-3C40A435BA79}" srcOrd="0" destOrd="0" presId="urn:microsoft.com/office/officeart/2008/layout/VerticalCurvedList"/>
    <dgm:cxn modelId="{2DD665A1-2AAE-4AE2-9AE1-FB964F3D8F2E}" type="presParOf" srcId="{A0F5594D-8311-4CC7-971E-2C0DA06D8EC5}" destId="{2FC99FF7-CFC9-4504-87BC-2B7781D5072D}" srcOrd="3" destOrd="0" presId="urn:microsoft.com/office/officeart/2008/layout/VerticalCurvedList"/>
    <dgm:cxn modelId="{ECE15A1D-EB3A-4D78-8616-6F05E6A61D68}" type="presParOf" srcId="{A0F5594D-8311-4CC7-971E-2C0DA06D8EC5}" destId="{4D649182-9B8A-4DE8-8630-03DF07014EAF}" srcOrd="4" destOrd="0" presId="urn:microsoft.com/office/officeart/2008/layout/VerticalCurvedList"/>
    <dgm:cxn modelId="{F99476EE-8B18-44A2-80A5-8A12AD360E6B}" type="presParOf" srcId="{4D649182-9B8A-4DE8-8630-03DF07014EAF}" destId="{7905754B-7B4C-4D4E-8D43-76DFC4608AFC}" srcOrd="0" destOrd="0" presId="urn:microsoft.com/office/officeart/2008/layout/VerticalCurvedList"/>
    <dgm:cxn modelId="{77D1FE8A-A566-4AFB-ADA9-CC694B677BCB}" type="presParOf" srcId="{A0F5594D-8311-4CC7-971E-2C0DA06D8EC5}" destId="{0B755F89-764D-4FC8-A5E8-CD8D730EAC72}" srcOrd="5" destOrd="0" presId="urn:microsoft.com/office/officeart/2008/layout/VerticalCurvedList"/>
    <dgm:cxn modelId="{EBE0EC44-8FED-4A97-BF11-2E4FD3F2F19E}" type="presParOf" srcId="{A0F5594D-8311-4CC7-971E-2C0DA06D8EC5}" destId="{40DEF637-B3EC-40AA-97B1-B0376ED4FC54}" srcOrd="6" destOrd="0" presId="urn:microsoft.com/office/officeart/2008/layout/VerticalCurvedList"/>
    <dgm:cxn modelId="{C1FC8EAE-B270-4E9E-9DA8-4A41F937C8FC}" type="presParOf" srcId="{40DEF637-B3EC-40AA-97B1-B0376ED4FC54}" destId="{A952E55E-824F-4FAA-98ED-6F6A13D6DA06}" srcOrd="0" destOrd="0" presId="urn:microsoft.com/office/officeart/2008/layout/VerticalCurvedList"/>
    <dgm:cxn modelId="{98397493-3971-4B32-99E9-20A5082D417B}" type="presParOf" srcId="{A0F5594D-8311-4CC7-971E-2C0DA06D8EC5}" destId="{EADA3A13-12B9-4EA2-A8F7-C8863DDD721D}" srcOrd="7" destOrd="0" presId="urn:microsoft.com/office/officeart/2008/layout/VerticalCurvedList"/>
    <dgm:cxn modelId="{62700A09-E482-4234-87C8-D363A3CA34B6}" type="presParOf" srcId="{A0F5594D-8311-4CC7-971E-2C0DA06D8EC5}" destId="{0C922480-5D01-4444-8E61-1AA87E93D826}" srcOrd="8" destOrd="0" presId="urn:microsoft.com/office/officeart/2008/layout/VerticalCurvedList"/>
    <dgm:cxn modelId="{E7B069D9-4412-478A-A527-6D5F3CECEC13}" type="presParOf" srcId="{0C922480-5D01-4444-8E61-1AA87E93D826}" destId="{4A29CA98-9A00-4E41-94BC-E5BB3531B216}" srcOrd="0" destOrd="0" presId="urn:microsoft.com/office/officeart/2008/layout/VerticalCurvedList"/>
    <dgm:cxn modelId="{CAB585EA-BA0E-484B-BB10-B906292894D7}" type="presParOf" srcId="{A0F5594D-8311-4CC7-971E-2C0DA06D8EC5}" destId="{2105F974-CEB5-43D5-B9E6-98D3650421E8}" srcOrd="9" destOrd="0" presId="urn:microsoft.com/office/officeart/2008/layout/VerticalCurvedList"/>
    <dgm:cxn modelId="{20508AD6-5E7C-4DCC-B367-F3451FBA5E5C}" type="presParOf" srcId="{A0F5594D-8311-4CC7-971E-2C0DA06D8EC5}" destId="{AAFCA65F-DBC4-4188-9383-6D24048BB014}" srcOrd="10" destOrd="0" presId="urn:microsoft.com/office/officeart/2008/layout/VerticalCurvedList"/>
    <dgm:cxn modelId="{4307306E-C54B-4422-949D-D5C25DAE4AAA}" type="presParOf" srcId="{AAFCA65F-DBC4-4188-9383-6D24048BB014}" destId="{92216449-F8FE-4420-AC87-F80915C5265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5B85AB-0AF1-4818-8953-B2F1236B1FD5}" type="doc">
      <dgm:prSet loTypeId="urn:microsoft.com/office/officeart/2005/8/layout/hList1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s-ES"/>
        </a:p>
      </dgm:t>
    </dgm:pt>
    <dgm:pt modelId="{1ED089DF-0F6F-4C31-B555-8CDA354AEBB9}">
      <dgm:prSet phldrT="[Texto]" custT="1"/>
      <dgm:spPr>
        <a:solidFill>
          <a:srgbClr val="D91934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noProof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လၢအဘၣ်ဃးဒီးစီၤပၤတဖၣ်</a:t>
          </a:r>
        </a:p>
      </dgm:t>
    </dgm:pt>
    <dgm:pt modelId="{B73D2FB1-9F59-4A90-A526-14834D321F47}" type="parTrans" cxnId="{C418F6C3-0AEC-4BEE-9DAD-73ED35A89BC4}">
      <dgm:prSet/>
      <dgm:spPr/>
      <dgm:t>
        <a:bodyPr/>
        <a:lstStyle/>
        <a:p>
          <a:endParaRPr lang="es-ES" sz="2000"/>
        </a:p>
      </dgm:t>
    </dgm:pt>
    <dgm:pt modelId="{0B73B93D-E2F1-4E51-8742-3088A1AAA23F}" type="sibTrans" cxnId="{C418F6C3-0AEC-4BEE-9DAD-73ED35A89BC4}">
      <dgm:prSet/>
      <dgm:spPr/>
      <dgm:t>
        <a:bodyPr/>
        <a:lstStyle/>
        <a:p>
          <a:endParaRPr lang="es-ES" sz="2000"/>
        </a:p>
      </dgm:t>
    </dgm:pt>
    <dgm:pt modelId="{CD0FFC10-4165-4B9C-B65F-8B0F77E9D44F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s-ES" sz="1600" b="1" noProof="1"/>
            <a:t>အဝဲသ့ၣ်ဒိးဖှူစီၤပၤတဖၣ် (၁ စီၤပၤ ၁၉:၁၆)</a:t>
          </a:r>
        </a:p>
      </dgm:t>
    </dgm:pt>
    <dgm:pt modelId="{5031039B-8DB4-4CE7-93DD-DA8948BFAB37}" type="parTrans" cxnId="{2C62D14F-5097-422B-9DB4-842944DD8E41}">
      <dgm:prSet/>
      <dgm:spPr/>
      <dgm:t>
        <a:bodyPr/>
        <a:lstStyle/>
        <a:p>
          <a:endParaRPr lang="es-ES" sz="2000"/>
        </a:p>
      </dgm:t>
    </dgm:pt>
    <dgm:pt modelId="{48777C14-11D8-42CE-88DF-3340B9E95950}" type="sibTrans" cxnId="{2C62D14F-5097-422B-9DB4-842944DD8E41}">
      <dgm:prSet/>
      <dgm:spPr/>
      <dgm:t>
        <a:bodyPr/>
        <a:lstStyle/>
        <a:p>
          <a:endParaRPr lang="es-ES" sz="2000"/>
        </a:p>
      </dgm:t>
    </dgm:pt>
    <dgm:pt modelId="{12902691-257A-45FF-8AAB-D4E7296BED65}">
      <dgm:prSet phldrT="[Texto]" custT="1"/>
      <dgm:spPr>
        <a:solidFill>
          <a:srgbClr val="D91934">
            <a:hueOff val="-2170221"/>
            <a:satOff val="-7353"/>
            <a:lumOff val="4052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noProof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လၢအဘၣ်ဃးဒီးပှၤလုၢ်တၢ်အဒိၣ်တဖၣ်</a:t>
          </a:r>
        </a:p>
      </dgm:t>
    </dgm:pt>
    <dgm:pt modelId="{CAAB9B38-8B7E-42B1-9203-5DB340C0751C}" type="parTrans" cxnId="{ED81B073-8A8E-46D2-BF48-04C3D90E5F2C}">
      <dgm:prSet/>
      <dgm:spPr/>
      <dgm:t>
        <a:bodyPr/>
        <a:lstStyle/>
        <a:p>
          <a:endParaRPr lang="es-ES" sz="2000"/>
        </a:p>
      </dgm:t>
    </dgm:pt>
    <dgm:pt modelId="{E586C9A0-58E5-4B08-A865-37D3B8DA8D43}" type="sibTrans" cxnId="{ED81B073-8A8E-46D2-BF48-04C3D90E5F2C}">
      <dgm:prSet/>
      <dgm:spPr/>
      <dgm:t>
        <a:bodyPr/>
        <a:lstStyle/>
        <a:p>
          <a:endParaRPr lang="es-ES" sz="2000"/>
        </a:p>
      </dgm:t>
    </dgm:pt>
    <dgm:pt modelId="{6E24BD1A-4F57-4E55-9F89-F105F46F9DC7}">
      <dgm:prSet phldrT="[Texto]" custT="1"/>
      <dgm:spPr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s-ES" sz="1600" b="1" kern="1200" noProof="1"/>
            <a:t>အဝဲသ့ၣ်သိၣ်ဃီၣ်ပှၤလုၢ်တၢ်ဒိၣ် ဖဲအဝဲသ့ၣ်မၤတၢ် အၢအ ခါ  (မၤလကံ ၂:၁–၂)</a:t>
          </a:r>
          <a:endParaRPr lang="es-ES" sz="1600" b="1" kern="1200" noProof="1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897DAFC8-9D45-40A3-B869-D8AC0C71AFCD}" type="parTrans" cxnId="{6451DA03-5B43-411E-A675-6807074F7D4B}">
      <dgm:prSet/>
      <dgm:spPr/>
      <dgm:t>
        <a:bodyPr/>
        <a:lstStyle/>
        <a:p>
          <a:endParaRPr lang="es-ES" sz="2000"/>
        </a:p>
      </dgm:t>
    </dgm:pt>
    <dgm:pt modelId="{0FACBCB9-B932-47EE-9E69-AD4CA2773117}" type="sibTrans" cxnId="{6451DA03-5B43-411E-A675-6807074F7D4B}">
      <dgm:prSet/>
      <dgm:spPr/>
      <dgm:t>
        <a:bodyPr/>
        <a:lstStyle/>
        <a:p>
          <a:endParaRPr lang="es-ES" sz="2000"/>
        </a:p>
      </dgm:t>
    </dgm:pt>
    <dgm:pt modelId="{365E8307-D0B4-4265-A8A1-80D0456768FA}">
      <dgm:prSet phldrT="[Texto]" custT="1"/>
      <dgm:spPr>
        <a:solidFill>
          <a:srgbClr val="D91934">
            <a:hueOff val="-4340441"/>
            <a:satOff val="-14705"/>
            <a:lumOff val="8105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noProof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လၢအဘၣ်ဃးဒီးပှၤဂီၢ်မုၢ်တဖ</a:t>
          </a:r>
          <a:r>
            <a:rPr lang="es-ES" sz="1600" b="1" kern="1200" noProof="1"/>
            <a:t>ၣ်</a:t>
          </a:r>
          <a:endParaRPr lang="es-ES" sz="1600" b="1" kern="1200" noProof="1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01BA8641-992C-4432-A251-0A033A40B497}" type="parTrans" cxnId="{190662FF-FDCA-4BA6-BAA1-43D57138FE66}">
      <dgm:prSet/>
      <dgm:spPr/>
      <dgm:t>
        <a:bodyPr/>
        <a:lstStyle/>
        <a:p>
          <a:endParaRPr lang="es-ES" sz="2000"/>
        </a:p>
      </dgm:t>
    </dgm:pt>
    <dgm:pt modelId="{99558CD9-5F68-4973-8FE6-08611455589F}" type="sibTrans" cxnId="{190662FF-FDCA-4BA6-BAA1-43D57138FE66}">
      <dgm:prSet/>
      <dgm:spPr/>
      <dgm:t>
        <a:bodyPr/>
        <a:lstStyle/>
        <a:p>
          <a:endParaRPr lang="es-ES" sz="2000"/>
        </a:p>
      </dgm:t>
    </dgm:pt>
    <dgm:pt modelId="{4533A516-BA0D-40E2-AE68-2C0F2F995503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s-ES" sz="1400" b="1" noProof="1"/>
            <a:t>အဝဲသ့ၣ်သိၣ်လိပှၤဂီၢ်မုၢ်အဝဲသ့ၣ်လၢယွၤအကျဲတဖၣ်</a:t>
          </a:r>
          <a:br>
            <a:rPr lang="es-ES" sz="1400" b="1" noProof="1"/>
          </a:br>
          <a:r>
            <a:rPr lang="es-ES" sz="1400" b="1" noProof="1"/>
            <a:t>(မံကၤ ၆:၈) </a:t>
          </a:r>
        </a:p>
      </dgm:t>
    </dgm:pt>
    <dgm:pt modelId="{62933D2E-6517-4D29-AE19-AB7E8805DFB0}" type="parTrans" cxnId="{98692642-8E6E-4337-B334-71C7A691A7C1}">
      <dgm:prSet/>
      <dgm:spPr/>
      <dgm:t>
        <a:bodyPr/>
        <a:lstStyle/>
        <a:p>
          <a:endParaRPr lang="es-ES" sz="2000"/>
        </a:p>
      </dgm:t>
    </dgm:pt>
    <dgm:pt modelId="{1A2A810F-10D1-49DC-9339-363760A69AFC}" type="sibTrans" cxnId="{98692642-8E6E-4337-B334-71C7A691A7C1}">
      <dgm:prSet/>
      <dgm:spPr/>
      <dgm:t>
        <a:bodyPr/>
        <a:lstStyle/>
        <a:p>
          <a:endParaRPr lang="es-ES" sz="2000"/>
        </a:p>
      </dgm:t>
    </dgm:pt>
    <dgm:pt modelId="{2285B266-21A7-4FBB-9E50-2B9705DB764E}">
      <dgm:prSet phldrT="[Texto]" custT="1"/>
      <dgm:spPr>
        <a:solidFill>
          <a:srgbClr val="D91934">
            <a:hueOff val="-6510662"/>
            <a:satOff val="-22058"/>
            <a:lumOff val="12157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noProof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လၢအဘၣ်ဃးဒီးပဝဲ</a:t>
          </a:r>
        </a:p>
      </dgm:t>
    </dgm:pt>
    <dgm:pt modelId="{1E9B3313-FFC0-4EBA-B419-DCDA3400BC47}" type="parTrans" cxnId="{09151833-821E-42FE-A6FA-418D0FD7C6F9}">
      <dgm:prSet/>
      <dgm:spPr/>
      <dgm:t>
        <a:bodyPr/>
        <a:lstStyle/>
        <a:p>
          <a:endParaRPr lang="es-ES" sz="2000"/>
        </a:p>
      </dgm:t>
    </dgm:pt>
    <dgm:pt modelId="{10202EC6-24D4-4575-8710-D5FB6CE3088A}" type="sibTrans" cxnId="{09151833-821E-42FE-A6FA-418D0FD7C6F9}">
      <dgm:prSet/>
      <dgm:spPr/>
      <dgm:t>
        <a:bodyPr/>
        <a:lstStyle/>
        <a:p>
          <a:endParaRPr lang="es-ES" sz="2000"/>
        </a:p>
      </dgm:t>
    </dgm:pt>
    <dgm:pt modelId="{054D3596-69FF-42F1-9CF2-44FB182CDD40}">
      <dgm:prSet phldrT="[Texto]" phldr="0" custT="1"/>
      <dgm:spPr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s-ES" sz="1600" b="1" kern="1200" noProof="1"/>
            <a:t>အဝဲသ့ၣ်ကွဲးလီၤပာ်တ့ၢ်အတၢ်ကစီၣ်တဖၣ်</a:t>
          </a:r>
          <a:br>
            <a:rPr lang="es-ES" sz="1600" b="1" kern="1200" noProof="1"/>
          </a:br>
          <a:r>
            <a:rPr lang="es-ES" sz="1600" b="1" kern="1200" noProof="1"/>
            <a:t>(၂ ကွဲးနီၣ်တၢ် ၁၃:၂၂)</a:t>
          </a:r>
          <a:endParaRPr lang="es-ES" sz="1600" b="1" kern="1200" noProof="1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40471FF9-C2DB-438D-8DAF-B948D7C90B30}" type="parTrans" cxnId="{13CD0D2F-B1F4-432B-B3C0-7E3FC8E84170}">
      <dgm:prSet/>
      <dgm:spPr/>
      <dgm:t>
        <a:bodyPr/>
        <a:lstStyle/>
        <a:p>
          <a:endParaRPr lang="es-ES"/>
        </a:p>
      </dgm:t>
    </dgm:pt>
    <dgm:pt modelId="{117FB0DB-827E-42CE-8C9E-E3682A9686B4}" type="sibTrans" cxnId="{13CD0D2F-B1F4-432B-B3C0-7E3FC8E84170}">
      <dgm:prSet/>
      <dgm:spPr/>
      <dgm:t>
        <a:bodyPr/>
        <a:lstStyle/>
        <a:p>
          <a:endParaRPr lang="es-ES"/>
        </a:p>
      </dgm:t>
    </dgm:pt>
    <dgm:pt modelId="{5EFA2294-765A-4BF6-BA96-E9303C250071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s-ES" sz="1600" b="1" noProof="1"/>
            <a:t>အဝဲသ့ၣ်ဟ့ၣ်ဂံၢ်ဟ့ၣ်ဘါ စီၤပၤဖဲအမၤ တၢ် ဂ့ၤအခါ  (၂ ကွဲးနီၣ်တၢ် ၁၅:၈)</a:t>
          </a:r>
        </a:p>
      </dgm:t>
    </dgm:pt>
    <dgm:pt modelId="{B81A3A17-7EBC-4DAB-887F-962D140A0C0B}" type="parTrans" cxnId="{669D67FE-7BF8-4F6F-9CF7-0DB7E8F37DB8}">
      <dgm:prSet/>
      <dgm:spPr/>
      <dgm:t>
        <a:bodyPr/>
        <a:lstStyle/>
        <a:p>
          <a:endParaRPr lang="es-ES"/>
        </a:p>
      </dgm:t>
    </dgm:pt>
    <dgm:pt modelId="{6C382F5C-385D-4D0B-AE18-3606BFDA5E92}" type="sibTrans" cxnId="{669D67FE-7BF8-4F6F-9CF7-0DB7E8F37DB8}">
      <dgm:prSet/>
      <dgm:spPr/>
      <dgm:t>
        <a:bodyPr/>
        <a:lstStyle/>
        <a:p>
          <a:endParaRPr lang="es-ES"/>
        </a:p>
      </dgm:t>
    </dgm:pt>
    <dgm:pt modelId="{F20632D7-D501-423A-9F13-7E39A6980DA9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s-ES" sz="1600" b="1" noProof="1"/>
            <a:t>အဝဲသ့ၣ်သိၣ်ဃီၣ်စီၤပၤဖဲအမၤတၢ်အၢအခါ  (၁ စီၤပၤ ၂၁:၂၀)</a:t>
          </a:r>
        </a:p>
      </dgm:t>
    </dgm:pt>
    <dgm:pt modelId="{372299E0-94D2-45A6-A636-DD866A4951DE}" type="parTrans" cxnId="{F034E011-5882-4250-BF13-B6D808DB73B2}">
      <dgm:prSet/>
      <dgm:spPr/>
      <dgm:t>
        <a:bodyPr/>
        <a:lstStyle/>
        <a:p>
          <a:endParaRPr lang="es-ES"/>
        </a:p>
      </dgm:t>
    </dgm:pt>
    <dgm:pt modelId="{43E24E0A-5984-4428-AE15-EF66DFA43680}" type="sibTrans" cxnId="{F034E011-5882-4250-BF13-B6D808DB73B2}">
      <dgm:prSet/>
      <dgm:spPr/>
      <dgm:t>
        <a:bodyPr/>
        <a:lstStyle/>
        <a:p>
          <a:endParaRPr lang="es-ES"/>
        </a:p>
      </dgm:t>
    </dgm:pt>
    <dgm:pt modelId="{FA5B1874-9800-5C44-A8BF-84B624F84619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s-ES" sz="1400" b="1" noProof="1"/>
            <a:t>အဝဲသ့ၣ်လီၣ်ဖျါထီၣ် ပှၤဂီၢ် မုၢ် အတၢ်ဒဲးဘး (ယရှါယၤ ၅၈:၁)</a:t>
          </a:r>
        </a:p>
      </dgm:t>
    </dgm:pt>
    <dgm:pt modelId="{127AEDC2-8F9C-0F4B-B690-4D87BDA76E36}" type="parTrans" cxnId="{4178B91F-1EB4-E14B-B34C-0B3BA511BD7A}">
      <dgm:prSet/>
      <dgm:spPr/>
      <dgm:t>
        <a:bodyPr/>
        <a:lstStyle/>
        <a:p>
          <a:endParaRPr lang="en-US"/>
        </a:p>
      </dgm:t>
    </dgm:pt>
    <dgm:pt modelId="{14F485DF-230E-9845-85CD-48045494A01E}" type="sibTrans" cxnId="{4178B91F-1EB4-E14B-B34C-0B3BA511BD7A}">
      <dgm:prSet/>
      <dgm:spPr/>
      <dgm:t>
        <a:bodyPr/>
        <a:lstStyle/>
        <a:p>
          <a:endParaRPr lang="en-US"/>
        </a:p>
      </dgm:t>
    </dgm:pt>
    <dgm:pt modelId="{A38C2270-2050-9B44-9326-D27191A30BA9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s-ES" sz="1400" b="1" noProof="1"/>
            <a:t>အဝဲသ့ၣ်ကိးဃီၤပှၤဂီၢ်မုၢ် ဒ် သိး အကပီၢ်ယၢ်လီၤ က့ၤ အ သး (ယဃ့းစက့လး ၁၈:၃၂)</a:t>
          </a:r>
        </a:p>
      </dgm:t>
    </dgm:pt>
    <dgm:pt modelId="{32BA22D3-70AA-2F49-9445-B9C31298C940}" type="parTrans" cxnId="{79B9E4CC-97B9-7345-80F7-56B149B7096E}">
      <dgm:prSet/>
      <dgm:spPr/>
      <dgm:t>
        <a:bodyPr/>
        <a:lstStyle/>
        <a:p>
          <a:endParaRPr lang="en-US"/>
        </a:p>
      </dgm:t>
    </dgm:pt>
    <dgm:pt modelId="{8D535F64-D677-EE44-9D72-852929777E40}" type="sibTrans" cxnId="{79B9E4CC-97B9-7345-80F7-56B149B7096E}">
      <dgm:prSet/>
      <dgm:spPr/>
      <dgm:t>
        <a:bodyPr/>
        <a:lstStyle/>
        <a:p>
          <a:endParaRPr lang="en-US"/>
        </a:p>
      </dgm:t>
    </dgm:pt>
    <dgm:pt modelId="{E282D210-6124-4138-ADEE-99D4F5C76F47}" type="pres">
      <dgm:prSet presAssocID="{8C5B85AB-0AF1-4818-8953-B2F1236B1FD5}" presName="Name0" presStyleCnt="0">
        <dgm:presLayoutVars>
          <dgm:dir/>
          <dgm:animLvl val="lvl"/>
          <dgm:resizeHandles val="exact"/>
        </dgm:presLayoutVars>
      </dgm:prSet>
      <dgm:spPr/>
    </dgm:pt>
    <dgm:pt modelId="{29A0F859-337E-4232-9F75-D6DDE98F3148}" type="pres">
      <dgm:prSet presAssocID="{1ED089DF-0F6F-4C31-B555-8CDA354AEBB9}" presName="composite" presStyleCnt="0"/>
      <dgm:spPr/>
    </dgm:pt>
    <dgm:pt modelId="{CD14DA94-E93F-4860-A146-9B49D1888F83}" type="pres">
      <dgm:prSet presAssocID="{1ED089DF-0F6F-4C31-B555-8CDA354AEBB9}" presName="parTx" presStyleLbl="alignNode1" presStyleIdx="0" presStyleCnt="4" custScaleY="99000">
        <dgm:presLayoutVars>
          <dgm:chMax val="0"/>
          <dgm:chPref val="0"/>
          <dgm:bulletEnabled val="1"/>
        </dgm:presLayoutVars>
      </dgm:prSet>
      <dgm:spPr>
        <a:xfrm>
          <a:off x="14517" y="-70962"/>
          <a:ext cx="2641948" cy="391081"/>
        </a:xfrm>
        <a:prstGeom prst="rect">
          <a:avLst/>
        </a:prstGeom>
      </dgm:spPr>
    </dgm:pt>
    <dgm:pt modelId="{DE916DB0-9BB6-48A9-BFF3-35B5FFCB431D}" type="pres">
      <dgm:prSet presAssocID="{1ED089DF-0F6F-4C31-B555-8CDA354AEBB9}" presName="desTx" presStyleLbl="alignAccFollowNode1" presStyleIdx="0" presStyleCnt="4">
        <dgm:presLayoutVars>
          <dgm:bulletEnabled val="1"/>
        </dgm:presLayoutVars>
      </dgm:prSet>
      <dgm:spPr>
        <a:xfrm>
          <a:off x="14517" y="329229"/>
          <a:ext cx="2641948" cy="3458699"/>
        </a:xfrm>
        <a:prstGeom prst="rect">
          <a:avLst/>
        </a:prstGeom>
      </dgm:spPr>
    </dgm:pt>
    <dgm:pt modelId="{A6DFB3E8-1E69-43D5-94D0-376948CC2809}" type="pres">
      <dgm:prSet presAssocID="{0B73B93D-E2F1-4E51-8742-3088A1AAA23F}" presName="space" presStyleCnt="0"/>
      <dgm:spPr/>
    </dgm:pt>
    <dgm:pt modelId="{DF591784-EA07-45D9-B7EC-BFB40BC97955}" type="pres">
      <dgm:prSet presAssocID="{12902691-257A-45FF-8AAB-D4E7296BED65}" presName="composite" presStyleCnt="0"/>
      <dgm:spPr/>
    </dgm:pt>
    <dgm:pt modelId="{457CBF1E-15F2-4D01-AB7E-076D7A96F0B9}" type="pres">
      <dgm:prSet presAssocID="{12902691-257A-45FF-8AAB-D4E7296BED65}" presName="parTx" presStyleLbl="alignNode1" presStyleIdx="1" presStyleCnt="4">
        <dgm:presLayoutVars>
          <dgm:chMax val="0"/>
          <dgm:chPref val="0"/>
          <dgm:bulletEnabled val="1"/>
        </dgm:presLayoutVars>
      </dgm:prSet>
      <dgm:spPr>
        <a:xfrm>
          <a:off x="3025977" y="0"/>
          <a:ext cx="2639368" cy="395031"/>
        </a:xfrm>
        <a:prstGeom prst="rect">
          <a:avLst/>
        </a:prstGeom>
      </dgm:spPr>
    </dgm:pt>
    <dgm:pt modelId="{04C60BD0-E465-45DD-864B-0D8C1C3C4F09}" type="pres">
      <dgm:prSet presAssocID="{12902691-257A-45FF-8AAB-D4E7296BED65}" presName="desTx" presStyleLbl="alignAccFollowNode1" presStyleIdx="1" presStyleCnt="4">
        <dgm:presLayoutVars>
          <dgm:bulletEnabled val="1"/>
        </dgm:presLayoutVars>
      </dgm:prSet>
      <dgm:spPr>
        <a:xfrm>
          <a:off x="3025977" y="406759"/>
          <a:ext cx="2639368" cy="3303071"/>
        </a:xfrm>
        <a:prstGeom prst="rect">
          <a:avLst/>
        </a:prstGeom>
      </dgm:spPr>
    </dgm:pt>
    <dgm:pt modelId="{63811642-1049-47D9-9DFC-30AC36FEF8F0}" type="pres">
      <dgm:prSet presAssocID="{E586C9A0-58E5-4B08-A865-37D3B8DA8D43}" presName="space" presStyleCnt="0"/>
      <dgm:spPr/>
    </dgm:pt>
    <dgm:pt modelId="{B7364E77-5B9A-4D3D-A752-6829C45EAD2B}" type="pres">
      <dgm:prSet presAssocID="{365E8307-D0B4-4265-A8A1-80D0456768FA}" presName="composite" presStyleCnt="0"/>
      <dgm:spPr/>
    </dgm:pt>
    <dgm:pt modelId="{C448F219-B8A8-42B4-A6CF-DB14E610DA1A}" type="pres">
      <dgm:prSet presAssocID="{365E8307-D0B4-4265-A8A1-80D0456768FA}" presName="parTx" presStyleLbl="alignNode1" presStyleIdx="2" presStyleCnt="4">
        <dgm:presLayoutVars>
          <dgm:chMax val="0"/>
          <dgm:chPref val="0"/>
          <dgm:bulletEnabled val="1"/>
        </dgm:presLayoutVars>
      </dgm:prSet>
      <dgm:spPr>
        <a:xfrm>
          <a:off x="6034856" y="0"/>
          <a:ext cx="2639368" cy="406759"/>
        </a:xfrm>
        <a:prstGeom prst="rect">
          <a:avLst/>
        </a:prstGeom>
      </dgm:spPr>
    </dgm:pt>
    <dgm:pt modelId="{1C67A4CD-D8D9-4790-9FCB-FE35047E44B9}" type="pres">
      <dgm:prSet presAssocID="{365E8307-D0B4-4265-A8A1-80D0456768FA}" presName="desTx" presStyleLbl="alignAccFollowNode1" presStyleIdx="2" presStyleCnt="4">
        <dgm:presLayoutVars>
          <dgm:bulletEnabled val="1"/>
        </dgm:presLayoutVars>
      </dgm:prSet>
      <dgm:spPr>
        <a:xfrm>
          <a:off x="6034856" y="406759"/>
          <a:ext cx="2639368" cy="3303071"/>
        </a:xfrm>
        <a:prstGeom prst="rect">
          <a:avLst/>
        </a:prstGeom>
      </dgm:spPr>
    </dgm:pt>
    <dgm:pt modelId="{C3CB77DC-1B78-4962-990E-5B9928A2B21A}" type="pres">
      <dgm:prSet presAssocID="{99558CD9-5F68-4973-8FE6-08611455589F}" presName="space" presStyleCnt="0"/>
      <dgm:spPr/>
    </dgm:pt>
    <dgm:pt modelId="{EB158C22-9A49-40F0-A4D6-11E42270C96E}" type="pres">
      <dgm:prSet presAssocID="{2285B266-21A7-4FBB-9E50-2B9705DB764E}" presName="composite" presStyleCnt="0"/>
      <dgm:spPr/>
    </dgm:pt>
    <dgm:pt modelId="{596D6B8B-4CCC-48AC-963F-1A7F5F80423C}" type="pres">
      <dgm:prSet presAssocID="{2285B266-21A7-4FBB-9E50-2B9705DB764E}" presName="parTx" presStyleLbl="alignNode1" presStyleIdx="3" presStyleCnt="4">
        <dgm:presLayoutVars>
          <dgm:chMax val="0"/>
          <dgm:chPref val="0"/>
          <dgm:bulletEnabled val="1"/>
        </dgm:presLayoutVars>
      </dgm:prSet>
      <dgm:spPr>
        <a:xfrm>
          <a:off x="9043736" y="0"/>
          <a:ext cx="2639368" cy="406759"/>
        </a:xfrm>
        <a:prstGeom prst="rect">
          <a:avLst/>
        </a:prstGeom>
      </dgm:spPr>
    </dgm:pt>
    <dgm:pt modelId="{7C107A4B-B9C0-4C78-B580-4E5C3CAE4211}" type="pres">
      <dgm:prSet presAssocID="{2285B266-21A7-4FBB-9E50-2B9705DB764E}" presName="desTx" presStyleLbl="alignAccFollowNode1" presStyleIdx="3" presStyleCnt="4">
        <dgm:presLayoutVars>
          <dgm:bulletEnabled val="1"/>
        </dgm:presLayoutVars>
      </dgm:prSet>
      <dgm:spPr>
        <a:xfrm>
          <a:off x="9043736" y="406759"/>
          <a:ext cx="2639368" cy="3303071"/>
        </a:xfrm>
        <a:prstGeom prst="rect">
          <a:avLst/>
        </a:prstGeom>
      </dgm:spPr>
    </dgm:pt>
  </dgm:ptLst>
  <dgm:cxnLst>
    <dgm:cxn modelId="{6451DA03-5B43-411E-A675-6807074F7D4B}" srcId="{12902691-257A-45FF-8AAB-D4E7296BED65}" destId="{6E24BD1A-4F57-4E55-9F89-F105F46F9DC7}" srcOrd="0" destOrd="0" parTransId="{897DAFC8-9D45-40A3-B869-D8AC0C71AFCD}" sibTransId="{0FACBCB9-B932-47EE-9E69-AD4CA2773117}"/>
    <dgm:cxn modelId="{F034E011-5882-4250-BF13-B6D808DB73B2}" srcId="{1ED089DF-0F6F-4C31-B555-8CDA354AEBB9}" destId="{F20632D7-D501-423A-9F13-7E39A6980DA9}" srcOrd="2" destOrd="0" parTransId="{372299E0-94D2-45A6-A636-DD866A4951DE}" sibTransId="{43E24E0A-5984-4428-AE15-EF66DFA43680}"/>
    <dgm:cxn modelId="{4178B91F-1EB4-E14B-B34C-0B3BA511BD7A}" srcId="{365E8307-D0B4-4265-A8A1-80D0456768FA}" destId="{FA5B1874-9800-5C44-A8BF-84B624F84619}" srcOrd="1" destOrd="0" parTransId="{127AEDC2-8F9C-0F4B-B690-4D87BDA76E36}" sibTransId="{14F485DF-230E-9845-85CD-48045494A01E}"/>
    <dgm:cxn modelId="{A245D224-BC8E-4C93-BE08-4550804CD9F2}" type="presOf" srcId="{F20632D7-D501-423A-9F13-7E39A6980DA9}" destId="{DE916DB0-9BB6-48A9-BFF3-35B5FFCB431D}" srcOrd="0" destOrd="2" presId="urn:microsoft.com/office/officeart/2005/8/layout/hList1"/>
    <dgm:cxn modelId="{13CD0D2F-B1F4-432B-B3C0-7E3FC8E84170}" srcId="{2285B266-21A7-4FBB-9E50-2B9705DB764E}" destId="{054D3596-69FF-42F1-9CF2-44FB182CDD40}" srcOrd="0" destOrd="0" parTransId="{40471FF9-C2DB-438D-8DAF-B948D7C90B30}" sibTransId="{117FB0DB-827E-42CE-8C9E-E3682A9686B4}"/>
    <dgm:cxn modelId="{09151833-821E-42FE-A6FA-418D0FD7C6F9}" srcId="{8C5B85AB-0AF1-4818-8953-B2F1236B1FD5}" destId="{2285B266-21A7-4FBB-9E50-2B9705DB764E}" srcOrd="3" destOrd="0" parTransId="{1E9B3313-FFC0-4EBA-B419-DCDA3400BC47}" sibTransId="{10202EC6-24D4-4575-8710-D5FB6CE3088A}"/>
    <dgm:cxn modelId="{96E69033-B7A4-455C-B8A9-90F3DA0B5E29}" type="presOf" srcId="{6E24BD1A-4F57-4E55-9F89-F105F46F9DC7}" destId="{04C60BD0-E465-45DD-864B-0D8C1C3C4F09}" srcOrd="0" destOrd="0" presId="urn:microsoft.com/office/officeart/2005/8/layout/hList1"/>
    <dgm:cxn modelId="{98692642-8E6E-4337-B334-71C7A691A7C1}" srcId="{365E8307-D0B4-4265-A8A1-80D0456768FA}" destId="{4533A516-BA0D-40E2-AE68-2C0F2F995503}" srcOrd="0" destOrd="0" parTransId="{62933D2E-6517-4D29-AE19-AB7E8805DFB0}" sibTransId="{1A2A810F-10D1-49DC-9339-363760A69AFC}"/>
    <dgm:cxn modelId="{65AD1E44-DCD3-49EA-9156-9919AFFBE771}" type="presOf" srcId="{4533A516-BA0D-40E2-AE68-2C0F2F995503}" destId="{1C67A4CD-D8D9-4790-9FCB-FE35047E44B9}" srcOrd="0" destOrd="0" presId="urn:microsoft.com/office/officeart/2005/8/layout/hList1"/>
    <dgm:cxn modelId="{2C62D14F-5097-422B-9DB4-842944DD8E41}" srcId="{1ED089DF-0F6F-4C31-B555-8CDA354AEBB9}" destId="{CD0FFC10-4165-4B9C-B65F-8B0F77E9D44F}" srcOrd="0" destOrd="0" parTransId="{5031039B-8DB4-4CE7-93DD-DA8948BFAB37}" sibTransId="{48777C14-11D8-42CE-88DF-3340B9E95950}"/>
    <dgm:cxn modelId="{ED81B073-8A8E-46D2-BF48-04C3D90E5F2C}" srcId="{8C5B85AB-0AF1-4818-8953-B2F1236B1FD5}" destId="{12902691-257A-45FF-8AAB-D4E7296BED65}" srcOrd="1" destOrd="0" parTransId="{CAAB9B38-8B7E-42B1-9203-5DB340C0751C}" sibTransId="{E586C9A0-58E5-4B08-A865-37D3B8DA8D43}"/>
    <dgm:cxn modelId="{F5E93180-4424-4610-B86E-ACD67BECFEC5}" type="presOf" srcId="{054D3596-69FF-42F1-9CF2-44FB182CDD40}" destId="{7C107A4B-B9C0-4C78-B580-4E5C3CAE4211}" srcOrd="0" destOrd="0" presId="urn:microsoft.com/office/officeart/2005/8/layout/hList1"/>
    <dgm:cxn modelId="{CFC77487-8D1C-4AB7-AA21-95FD61126D60}" type="presOf" srcId="{CD0FFC10-4165-4B9C-B65F-8B0F77E9D44F}" destId="{DE916DB0-9BB6-48A9-BFF3-35B5FFCB431D}" srcOrd="0" destOrd="0" presId="urn:microsoft.com/office/officeart/2005/8/layout/hList1"/>
    <dgm:cxn modelId="{FF0C738D-0684-C94E-B519-54669456372C}" type="presOf" srcId="{FA5B1874-9800-5C44-A8BF-84B624F84619}" destId="{1C67A4CD-D8D9-4790-9FCB-FE35047E44B9}" srcOrd="0" destOrd="1" presId="urn:microsoft.com/office/officeart/2005/8/layout/hList1"/>
    <dgm:cxn modelId="{CAB37C91-335D-43AE-B82A-3D72D6648892}" type="presOf" srcId="{5EFA2294-765A-4BF6-BA96-E9303C250071}" destId="{DE916DB0-9BB6-48A9-BFF3-35B5FFCB431D}" srcOrd="0" destOrd="1" presId="urn:microsoft.com/office/officeart/2005/8/layout/hList1"/>
    <dgm:cxn modelId="{83E4AA97-9A4F-0E4A-98E6-FCC6C3A9E322}" type="presOf" srcId="{A38C2270-2050-9B44-9326-D27191A30BA9}" destId="{1C67A4CD-D8D9-4790-9FCB-FE35047E44B9}" srcOrd="0" destOrd="2" presId="urn:microsoft.com/office/officeart/2005/8/layout/hList1"/>
    <dgm:cxn modelId="{F3C7AD99-2D11-4907-A198-182970222A4E}" type="presOf" srcId="{8C5B85AB-0AF1-4818-8953-B2F1236B1FD5}" destId="{E282D210-6124-4138-ADEE-99D4F5C76F47}" srcOrd="0" destOrd="0" presId="urn:microsoft.com/office/officeart/2005/8/layout/hList1"/>
    <dgm:cxn modelId="{3E3F02C3-E0CA-4E48-A0FD-DA3F85613979}" type="presOf" srcId="{12902691-257A-45FF-8AAB-D4E7296BED65}" destId="{457CBF1E-15F2-4D01-AB7E-076D7A96F0B9}" srcOrd="0" destOrd="0" presId="urn:microsoft.com/office/officeart/2005/8/layout/hList1"/>
    <dgm:cxn modelId="{C418F6C3-0AEC-4BEE-9DAD-73ED35A89BC4}" srcId="{8C5B85AB-0AF1-4818-8953-B2F1236B1FD5}" destId="{1ED089DF-0F6F-4C31-B555-8CDA354AEBB9}" srcOrd="0" destOrd="0" parTransId="{B73D2FB1-9F59-4A90-A526-14834D321F47}" sibTransId="{0B73B93D-E2F1-4E51-8742-3088A1AAA23F}"/>
    <dgm:cxn modelId="{79B9E4CC-97B9-7345-80F7-56B149B7096E}" srcId="{365E8307-D0B4-4265-A8A1-80D0456768FA}" destId="{A38C2270-2050-9B44-9326-D27191A30BA9}" srcOrd="2" destOrd="0" parTransId="{32BA22D3-70AA-2F49-9445-B9C31298C940}" sibTransId="{8D535F64-D677-EE44-9D72-852929777E40}"/>
    <dgm:cxn modelId="{560AE3E7-7952-4DCF-826C-3FDCE8E802BC}" type="presOf" srcId="{1ED089DF-0F6F-4C31-B555-8CDA354AEBB9}" destId="{CD14DA94-E93F-4860-A146-9B49D1888F83}" srcOrd="0" destOrd="0" presId="urn:microsoft.com/office/officeart/2005/8/layout/hList1"/>
    <dgm:cxn modelId="{D8F33AF5-E931-4F93-9A20-E8FB02953AA8}" type="presOf" srcId="{2285B266-21A7-4FBB-9E50-2B9705DB764E}" destId="{596D6B8B-4CCC-48AC-963F-1A7F5F80423C}" srcOrd="0" destOrd="0" presId="urn:microsoft.com/office/officeart/2005/8/layout/hList1"/>
    <dgm:cxn modelId="{669D67FE-7BF8-4F6F-9CF7-0DB7E8F37DB8}" srcId="{1ED089DF-0F6F-4C31-B555-8CDA354AEBB9}" destId="{5EFA2294-765A-4BF6-BA96-E9303C250071}" srcOrd="1" destOrd="0" parTransId="{B81A3A17-7EBC-4DAB-887F-962D140A0C0B}" sibTransId="{6C382F5C-385D-4D0B-AE18-3606BFDA5E92}"/>
    <dgm:cxn modelId="{190662FF-FDCA-4BA6-BAA1-43D57138FE66}" srcId="{8C5B85AB-0AF1-4818-8953-B2F1236B1FD5}" destId="{365E8307-D0B4-4265-A8A1-80D0456768FA}" srcOrd="2" destOrd="0" parTransId="{01BA8641-992C-4432-A251-0A033A40B497}" sibTransId="{99558CD9-5F68-4973-8FE6-08611455589F}"/>
    <dgm:cxn modelId="{B430AAFF-6B41-4DA4-859C-F9EA8B084F66}" type="presOf" srcId="{365E8307-D0B4-4265-A8A1-80D0456768FA}" destId="{C448F219-B8A8-42B4-A6CF-DB14E610DA1A}" srcOrd="0" destOrd="0" presId="urn:microsoft.com/office/officeart/2005/8/layout/hList1"/>
    <dgm:cxn modelId="{BF0353F1-8EA3-46B4-9B0B-465DDA0C3A5D}" type="presParOf" srcId="{E282D210-6124-4138-ADEE-99D4F5C76F47}" destId="{29A0F859-337E-4232-9F75-D6DDE98F3148}" srcOrd="0" destOrd="0" presId="urn:microsoft.com/office/officeart/2005/8/layout/hList1"/>
    <dgm:cxn modelId="{DCDFB41A-D1BB-4A1B-9894-9950452F3CC4}" type="presParOf" srcId="{29A0F859-337E-4232-9F75-D6DDE98F3148}" destId="{CD14DA94-E93F-4860-A146-9B49D1888F83}" srcOrd="0" destOrd="0" presId="urn:microsoft.com/office/officeart/2005/8/layout/hList1"/>
    <dgm:cxn modelId="{B2CAE891-632F-40DE-B2F8-831FF8825E2F}" type="presParOf" srcId="{29A0F859-337E-4232-9F75-D6DDE98F3148}" destId="{DE916DB0-9BB6-48A9-BFF3-35B5FFCB431D}" srcOrd="1" destOrd="0" presId="urn:microsoft.com/office/officeart/2005/8/layout/hList1"/>
    <dgm:cxn modelId="{2043D258-1F1E-4DEA-98A7-81919A926CCC}" type="presParOf" srcId="{E282D210-6124-4138-ADEE-99D4F5C76F47}" destId="{A6DFB3E8-1E69-43D5-94D0-376948CC2809}" srcOrd="1" destOrd="0" presId="urn:microsoft.com/office/officeart/2005/8/layout/hList1"/>
    <dgm:cxn modelId="{8066D478-76C4-4FAA-AED7-9350FB433D57}" type="presParOf" srcId="{E282D210-6124-4138-ADEE-99D4F5C76F47}" destId="{DF591784-EA07-45D9-B7EC-BFB40BC97955}" srcOrd="2" destOrd="0" presId="urn:microsoft.com/office/officeart/2005/8/layout/hList1"/>
    <dgm:cxn modelId="{79A5C875-38CE-4147-A1E9-3850EAD3F712}" type="presParOf" srcId="{DF591784-EA07-45D9-B7EC-BFB40BC97955}" destId="{457CBF1E-15F2-4D01-AB7E-076D7A96F0B9}" srcOrd="0" destOrd="0" presId="urn:microsoft.com/office/officeart/2005/8/layout/hList1"/>
    <dgm:cxn modelId="{E1620F87-CC69-4847-B8AE-4C481ABB5B2C}" type="presParOf" srcId="{DF591784-EA07-45D9-B7EC-BFB40BC97955}" destId="{04C60BD0-E465-45DD-864B-0D8C1C3C4F09}" srcOrd="1" destOrd="0" presId="urn:microsoft.com/office/officeart/2005/8/layout/hList1"/>
    <dgm:cxn modelId="{BDF68BBB-09E3-45BE-8C90-D8F68A5844A7}" type="presParOf" srcId="{E282D210-6124-4138-ADEE-99D4F5C76F47}" destId="{63811642-1049-47D9-9DFC-30AC36FEF8F0}" srcOrd="3" destOrd="0" presId="urn:microsoft.com/office/officeart/2005/8/layout/hList1"/>
    <dgm:cxn modelId="{46AA2F16-8692-4F90-993D-ED764A768CAD}" type="presParOf" srcId="{E282D210-6124-4138-ADEE-99D4F5C76F47}" destId="{B7364E77-5B9A-4D3D-A752-6829C45EAD2B}" srcOrd="4" destOrd="0" presId="urn:microsoft.com/office/officeart/2005/8/layout/hList1"/>
    <dgm:cxn modelId="{D762ABD3-B8D8-4E92-A725-CE712D37C40D}" type="presParOf" srcId="{B7364E77-5B9A-4D3D-A752-6829C45EAD2B}" destId="{C448F219-B8A8-42B4-A6CF-DB14E610DA1A}" srcOrd="0" destOrd="0" presId="urn:microsoft.com/office/officeart/2005/8/layout/hList1"/>
    <dgm:cxn modelId="{E4FD3ED2-9780-4B27-B4A5-941C6C14F009}" type="presParOf" srcId="{B7364E77-5B9A-4D3D-A752-6829C45EAD2B}" destId="{1C67A4CD-D8D9-4790-9FCB-FE35047E44B9}" srcOrd="1" destOrd="0" presId="urn:microsoft.com/office/officeart/2005/8/layout/hList1"/>
    <dgm:cxn modelId="{11EBC595-A1B6-49BA-B815-84C0472F30C1}" type="presParOf" srcId="{E282D210-6124-4138-ADEE-99D4F5C76F47}" destId="{C3CB77DC-1B78-4962-990E-5B9928A2B21A}" srcOrd="5" destOrd="0" presId="urn:microsoft.com/office/officeart/2005/8/layout/hList1"/>
    <dgm:cxn modelId="{81F1DCF8-220B-4772-A22F-1A0DC522911E}" type="presParOf" srcId="{E282D210-6124-4138-ADEE-99D4F5C76F47}" destId="{EB158C22-9A49-40F0-A4D6-11E42270C96E}" srcOrd="6" destOrd="0" presId="urn:microsoft.com/office/officeart/2005/8/layout/hList1"/>
    <dgm:cxn modelId="{5C28BC7C-D3A6-4A57-9AC3-C4518D179BC1}" type="presParOf" srcId="{EB158C22-9A49-40F0-A4D6-11E42270C96E}" destId="{596D6B8B-4CCC-48AC-963F-1A7F5F80423C}" srcOrd="0" destOrd="0" presId="urn:microsoft.com/office/officeart/2005/8/layout/hList1"/>
    <dgm:cxn modelId="{E969CE3C-0BD2-44A5-9E25-6C0407EC45FA}" type="presParOf" srcId="{EB158C22-9A49-40F0-A4D6-11E42270C96E}" destId="{7C107A4B-B9C0-4C78-B580-4E5C3CAE421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A1CFD8-806F-4AE3-8C16-8303F908D830}" type="doc">
      <dgm:prSet loTypeId="urn:microsoft.com/office/officeart/2005/8/layout/vProcess5" loCatId="process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32992B69-6C87-4FF0-A7D2-1E0CF03A026B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es-ES" sz="1600" b="1" noProof="1">
              <a:solidFill>
                <a:schemeClr val="tx1"/>
              </a:solidFill>
            </a:rPr>
            <a:t>အဝဲသ့ၣ်ဒုးအိၣ်ထီၣ်အနီၢ်ကစၢ်အတၢ်စံးပာ်တဖၣ် (ယဃ့းစက့လး ၁၃:၂၊ ၁၇)</a:t>
          </a:r>
        </a:p>
      </dgm:t>
    </dgm:pt>
    <dgm:pt modelId="{5F80A97A-2702-4CF6-822C-645892231ECC}" type="parTrans" cxnId="{71D9A045-D182-4E69-9FD7-471CEFB1F9DE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90CB1F1D-837A-4E40-B84A-2980881D4E9C}" type="sibTrans" cxnId="{71D9A045-D182-4E69-9FD7-471CEFB1F9DE}">
      <dgm:prSet/>
      <dgm:spPr>
        <a:solidFill>
          <a:schemeClr val="accent4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s-ES" sz="2000" noProof="1">
            <a:solidFill>
              <a:schemeClr val="tx1"/>
            </a:solidFill>
          </a:endParaRPr>
        </a:p>
      </dgm:t>
    </dgm:pt>
    <dgm:pt modelId="{F861A691-1ED7-4178-B206-60C15B0B43EF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es-ES" sz="1600" b="1" noProof="1">
              <a:solidFill>
                <a:schemeClr val="tx1"/>
              </a:solidFill>
            </a:rPr>
            <a:t>အဝဲသ့ၣ်ကတိၤတၢ်လၢပှၤဂီၢ်မုၢ်အဲၣ်ဒိးနၢ်ဟူဝဲ (ယဃ့းစက့လး ၁၃:၁၆)</a:t>
          </a:r>
        </a:p>
      </dgm:t>
    </dgm:pt>
    <dgm:pt modelId="{58582327-3B6F-4493-B6E6-584FF2DE0586}" type="parTrans" cxnId="{8FD007AB-793F-428B-B111-B38756AB10F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163A269-09C3-4A5B-8D09-2A9DF86732C9}" type="sibTrans" cxnId="{8FD007AB-793F-428B-B111-B38756AB10F8}">
      <dgm:prSet/>
      <dgm:spPr>
        <a:solidFill>
          <a:schemeClr val="accent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s-ES" sz="2000" noProof="1">
            <a:solidFill>
              <a:schemeClr val="tx1"/>
            </a:solidFill>
          </a:endParaRPr>
        </a:p>
      </dgm:t>
    </dgm:pt>
    <dgm:pt modelId="{E7073E38-E644-4DA3-B5FF-20EAEF767AE8}">
      <dgm:prSet custT="1"/>
      <dgm:spPr>
        <a:solidFill>
          <a:srgbClr val="FFB3FF"/>
        </a:solidFill>
      </dgm:spPr>
      <dgm:t>
        <a:bodyPr/>
        <a:lstStyle/>
        <a:p>
          <a:pPr algn="ctr"/>
          <a:r>
            <a:rPr lang="es-ES" sz="1600" b="1" noProof="1">
              <a:solidFill>
                <a:schemeClr val="tx1"/>
              </a:solidFill>
            </a:rPr>
            <a:t>အဝဲသ့ၣ်တကတိၤထီဒါ တၢ်ဒဲးဘးဘၣ် (ယဃ့းစက့လး ၁၃:၂၂) </a:t>
          </a:r>
        </a:p>
      </dgm:t>
    </dgm:pt>
    <dgm:pt modelId="{87DA86EF-00F3-4221-8C83-05F79F4F41D8}" type="parTrans" cxnId="{77C06B79-DCB5-4ECA-BD74-535F5E664D60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6C0762D-CD37-490E-8CB8-5AD12A22482A}" type="sibTrans" cxnId="{77C06B79-DCB5-4ECA-BD74-535F5E664D60}">
      <dgm:prSet/>
      <dgm:spPr>
        <a:solidFill>
          <a:schemeClr val="tx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s-ES" sz="2000" noProof="1">
            <a:solidFill>
              <a:schemeClr val="tx1"/>
            </a:solidFill>
          </a:endParaRPr>
        </a:p>
      </dgm:t>
    </dgm:pt>
    <dgm:pt modelId="{3DDC293E-5143-4CB6-ABB8-569658A07BC0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s-ES" sz="1600" b="1" noProof="1">
              <a:solidFill>
                <a:schemeClr val="tx1"/>
              </a:solidFill>
            </a:rPr>
            <a:t>အဝဲသ့ၣ်ဃုအနီၢ်ကစၢ်အဘျုးအဖှိၣ် (ယဃ့းစက့လး ၁၃:၁၉)</a:t>
          </a:r>
        </a:p>
      </dgm:t>
    </dgm:pt>
    <dgm:pt modelId="{728064D7-085B-4D4B-9C4B-4710DB64D864}" type="par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94EB3FC-D213-494E-AEE1-71CD47DE03B5}" type="sib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BE452FEA-F9EB-4182-A9BE-5A6B06F8A45C}" type="pres">
      <dgm:prSet presAssocID="{A2A1CFD8-806F-4AE3-8C16-8303F908D830}" presName="outerComposite" presStyleCnt="0">
        <dgm:presLayoutVars>
          <dgm:chMax val="5"/>
          <dgm:dir/>
          <dgm:resizeHandles val="exact"/>
        </dgm:presLayoutVars>
      </dgm:prSet>
      <dgm:spPr/>
    </dgm:pt>
    <dgm:pt modelId="{D1CFECE9-DE47-4AAD-94F1-465AFD92AF78}" type="pres">
      <dgm:prSet presAssocID="{A2A1CFD8-806F-4AE3-8C16-8303F908D830}" presName="dummyMaxCanvas" presStyleCnt="0">
        <dgm:presLayoutVars/>
      </dgm:prSet>
      <dgm:spPr/>
    </dgm:pt>
    <dgm:pt modelId="{E5FFE0E2-E872-42D6-8FE8-ED4CA3DD12F7}" type="pres">
      <dgm:prSet presAssocID="{A2A1CFD8-806F-4AE3-8C16-8303F908D830}" presName="FourNodes_1" presStyleLbl="node1" presStyleIdx="0" presStyleCnt="4">
        <dgm:presLayoutVars>
          <dgm:bulletEnabled val="1"/>
        </dgm:presLayoutVars>
      </dgm:prSet>
      <dgm:spPr/>
    </dgm:pt>
    <dgm:pt modelId="{9EED3436-14B9-4328-AE94-23419D8B7768}" type="pres">
      <dgm:prSet presAssocID="{A2A1CFD8-806F-4AE3-8C16-8303F908D830}" presName="FourNodes_2" presStyleLbl="node1" presStyleIdx="1" presStyleCnt="4" custScaleX="104117">
        <dgm:presLayoutVars>
          <dgm:bulletEnabled val="1"/>
        </dgm:presLayoutVars>
      </dgm:prSet>
      <dgm:spPr/>
    </dgm:pt>
    <dgm:pt modelId="{644D4322-20C0-4BC5-B361-96DEF3A3933E}" type="pres">
      <dgm:prSet presAssocID="{A2A1CFD8-806F-4AE3-8C16-8303F908D830}" presName="FourNodes_3" presStyleLbl="node1" presStyleIdx="2" presStyleCnt="4" custScaleX="102788">
        <dgm:presLayoutVars>
          <dgm:bulletEnabled val="1"/>
        </dgm:presLayoutVars>
      </dgm:prSet>
      <dgm:spPr/>
    </dgm:pt>
    <dgm:pt modelId="{646086EF-A582-43F2-A0F8-BDACD0A14D75}" type="pres">
      <dgm:prSet presAssocID="{A2A1CFD8-806F-4AE3-8C16-8303F908D830}" presName="FourNodes_4" presStyleLbl="node1" presStyleIdx="3" presStyleCnt="4">
        <dgm:presLayoutVars>
          <dgm:bulletEnabled val="1"/>
        </dgm:presLayoutVars>
      </dgm:prSet>
      <dgm:spPr/>
    </dgm:pt>
    <dgm:pt modelId="{78472FAB-D2AC-4A01-9250-D3424753C9CC}" type="pres">
      <dgm:prSet presAssocID="{A2A1CFD8-806F-4AE3-8C16-8303F908D830}" presName="FourConn_1-2" presStyleLbl="fgAccFollowNode1" presStyleIdx="0" presStyleCnt="3">
        <dgm:presLayoutVars>
          <dgm:bulletEnabled val="1"/>
        </dgm:presLayoutVars>
      </dgm:prSet>
      <dgm:spPr/>
    </dgm:pt>
    <dgm:pt modelId="{0A7D6550-1042-453A-9DE8-0B3E644AA13B}" type="pres">
      <dgm:prSet presAssocID="{A2A1CFD8-806F-4AE3-8C16-8303F908D830}" presName="FourConn_2-3" presStyleLbl="fgAccFollowNode1" presStyleIdx="1" presStyleCnt="3">
        <dgm:presLayoutVars>
          <dgm:bulletEnabled val="1"/>
        </dgm:presLayoutVars>
      </dgm:prSet>
      <dgm:spPr/>
    </dgm:pt>
    <dgm:pt modelId="{30D20B0F-EAAD-4BFC-9880-3CA89F455507}" type="pres">
      <dgm:prSet presAssocID="{A2A1CFD8-806F-4AE3-8C16-8303F908D830}" presName="FourConn_3-4" presStyleLbl="fgAccFollowNode1" presStyleIdx="2" presStyleCnt="3">
        <dgm:presLayoutVars>
          <dgm:bulletEnabled val="1"/>
        </dgm:presLayoutVars>
      </dgm:prSet>
      <dgm:spPr/>
    </dgm:pt>
    <dgm:pt modelId="{4B4772F1-FB15-4228-A470-91FB4F6698FC}" type="pres">
      <dgm:prSet presAssocID="{A2A1CFD8-806F-4AE3-8C16-8303F908D830}" presName="FourNodes_1_text" presStyleLbl="node1" presStyleIdx="3" presStyleCnt="4">
        <dgm:presLayoutVars>
          <dgm:bulletEnabled val="1"/>
        </dgm:presLayoutVars>
      </dgm:prSet>
      <dgm:spPr/>
    </dgm:pt>
    <dgm:pt modelId="{04AD4EBF-EABB-46AC-B934-5A3283D7F22F}" type="pres">
      <dgm:prSet presAssocID="{A2A1CFD8-806F-4AE3-8C16-8303F908D830}" presName="FourNodes_2_text" presStyleLbl="node1" presStyleIdx="3" presStyleCnt="4">
        <dgm:presLayoutVars>
          <dgm:bulletEnabled val="1"/>
        </dgm:presLayoutVars>
      </dgm:prSet>
      <dgm:spPr/>
    </dgm:pt>
    <dgm:pt modelId="{69B64A71-B640-4A2E-89D1-D7A67C34E136}" type="pres">
      <dgm:prSet presAssocID="{A2A1CFD8-806F-4AE3-8C16-8303F908D830}" presName="FourNodes_3_text" presStyleLbl="node1" presStyleIdx="3" presStyleCnt="4">
        <dgm:presLayoutVars>
          <dgm:bulletEnabled val="1"/>
        </dgm:presLayoutVars>
      </dgm:prSet>
      <dgm:spPr/>
    </dgm:pt>
    <dgm:pt modelId="{9BCF41CE-D3FC-452A-BBF2-D560AC7F94D2}" type="pres">
      <dgm:prSet presAssocID="{A2A1CFD8-806F-4AE3-8C16-8303F908D830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89D6441D-2834-4C1E-9837-54240654218F}" srcId="{A2A1CFD8-806F-4AE3-8C16-8303F908D830}" destId="{3DDC293E-5143-4CB6-ABB8-569658A07BC0}" srcOrd="3" destOrd="0" parTransId="{728064D7-085B-4D4B-9C4B-4710DB64D864}" sibTransId="{194EB3FC-D213-494E-AEE1-71CD47DE03B5}"/>
    <dgm:cxn modelId="{C6CDFB35-CE4B-4884-9BFD-D8CDCF695A4E}" type="presOf" srcId="{E7073E38-E644-4DA3-B5FF-20EAEF767AE8}" destId="{69B64A71-B640-4A2E-89D1-D7A67C34E136}" srcOrd="1" destOrd="0" presId="urn:microsoft.com/office/officeart/2005/8/layout/vProcess5"/>
    <dgm:cxn modelId="{71D9A045-D182-4E69-9FD7-471CEFB1F9DE}" srcId="{A2A1CFD8-806F-4AE3-8C16-8303F908D830}" destId="{32992B69-6C87-4FF0-A7D2-1E0CF03A026B}" srcOrd="0" destOrd="0" parTransId="{5F80A97A-2702-4CF6-822C-645892231ECC}" sibTransId="{90CB1F1D-837A-4E40-B84A-2980881D4E9C}"/>
    <dgm:cxn modelId="{D578494D-7F19-4A89-AF56-03C15E19819A}" type="presOf" srcId="{A2A1CFD8-806F-4AE3-8C16-8303F908D830}" destId="{BE452FEA-F9EB-4182-A9BE-5A6B06F8A45C}" srcOrd="0" destOrd="0" presId="urn:microsoft.com/office/officeart/2005/8/layout/vProcess5"/>
    <dgm:cxn modelId="{A4F7806F-1592-4D7B-A61F-715E4A74F453}" type="presOf" srcId="{F861A691-1ED7-4178-B206-60C15B0B43EF}" destId="{04AD4EBF-EABB-46AC-B934-5A3283D7F22F}" srcOrd="1" destOrd="0" presId="urn:microsoft.com/office/officeart/2005/8/layout/vProcess5"/>
    <dgm:cxn modelId="{77C06B79-DCB5-4ECA-BD74-535F5E664D60}" srcId="{A2A1CFD8-806F-4AE3-8C16-8303F908D830}" destId="{E7073E38-E644-4DA3-B5FF-20EAEF767AE8}" srcOrd="2" destOrd="0" parTransId="{87DA86EF-00F3-4221-8C83-05F79F4F41D8}" sibTransId="{86C0762D-CD37-490E-8CB8-5AD12A22482A}"/>
    <dgm:cxn modelId="{669E437A-7678-49BA-B251-ED209857C383}" type="presOf" srcId="{F861A691-1ED7-4178-B206-60C15B0B43EF}" destId="{9EED3436-14B9-4328-AE94-23419D8B7768}" srcOrd="0" destOrd="0" presId="urn:microsoft.com/office/officeart/2005/8/layout/vProcess5"/>
    <dgm:cxn modelId="{451F307E-5C39-40AF-BDC1-FD7BF2404919}" type="presOf" srcId="{32992B69-6C87-4FF0-A7D2-1E0CF03A026B}" destId="{E5FFE0E2-E872-42D6-8FE8-ED4CA3DD12F7}" srcOrd="0" destOrd="0" presId="urn:microsoft.com/office/officeart/2005/8/layout/vProcess5"/>
    <dgm:cxn modelId="{7F3C8780-2D20-4D38-969D-6E9EC1ADA40A}" type="presOf" srcId="{90CB1F1D-837A-4E40-B84A-2980881D4E9C}" destId="{78472FAB-D2AC-4A01-9250-D3424753C9CC}" srcOrd="0" destOrd="0" presId="urn:microsoft.com/office/officeart/2005/8/layout/vProcess5"/>
    <dgm:cxn modelId="{B7264999-3054-4B02-8023-B78941C06394}" type="presOf" srcId="{E7073E38-E644-4DA3-B5FF-20EAEF767AE8}" destId="{644D4322-20C0-4BC5-B361-96DEF3A3933E}" srcOrd="0" destOrd="0" presId="urn:microsoft.com/office/officeart/2005/8/layout/vProcess5"/>
    <dgm:cxn modelId="{8FD007AB-793F-428B-B111-B38756AB10F8}" srcId="{A2A1CFD8-806F-4AE3-8C16-8303F908D830}" destId="{F861A691-1ED7-4178-B206-60C15B0B43EF}" srcOrd="1" destOrd="0" parTransId="{58582327-3B6F-4493-B6E6-584FF2DE0586}" sibTransId="{8163A269-09C3-4A5B-8D09-2A9DF86732C9}"/>
    <dgm:cxn modelId="{009FD7CA-43BA-42EA-B368-5485D8A08153}" type="presOf" srcId="{86C0762D-CD37-490E-8CB8-5AD12A22482A}" destId="{30D20B0F-EAAD-4BFC-9880-3CA89F455507}" srcOrd="0" destOrd="0" presId="urn:microsoft.com/office/officeart/2005/8/layout/vProcess5"/>
    <dgm:cxn modelId="{24CC9ADC-9ED6-4618-82F6-5D45C6991DAD}" type="presOf" srcId="{32992B69-6C87-4FF0-A7D2-1E0CF03A026B}" destId="{4B4772F1-FB15-4228-A470-91FB4F6698FC}" srcOrd="1" destOrd="0" presId="urn:microsoft.com/office/officeart/2005/8/layout/vProcess5"/>
    <dgm:cxn modelId="{F3D0F5F5-6C4A-4046-B48B-3472F75F68CF}" type="presOf" srcId="{8163A269-09C3-4A5B-8D09-2A9DF86732C9}" destId="{0A7D6550-1042-453A-9DE8-0B3E644AA13B}" srcOrd="0" destOrd="0" presId="urn:microsoft.com/office/officeart/2005/8/layout/vProcess5"/>
    <dgm:cxn modelId="{C49841F8-5B62-418F-99EF-2F8F25476800}" type="presOf" srcId="{3DDC293E-5143-4CB6-ABB8-569658A07BC0}" destId="{9BCF41CE-D3FC-452A-BBF2-D560AC7F94D2}" srcOrd="1" destOrd="0" presId="urn:microsoft.com/office/officeart/2005/8/layout/vProcess5"/>
    <dgm:cxn modelId="{9921AAFB-99B2-4A21-A80E-3908385B94A6}" type="presOf" srcId="{3DDC293E-5143-4CB6-ABB8-569658A07BC0}" destId="{646086EF-A582-43F2-A0F8-BDACD0A14D75}" srcOrd="0" destOrd="0" presId="urn:microsoft.com/office/officeart/2005/8/layout/vProcess5"/>
    <dgm:cxn modelId="{2041491F-B131-4673-8CC0-5AEA76B7C7D7}" type="presParOf" srcId="{BE452FEA-F9EB-4182-A9BE-5A6B06F8A45C}" destId="{D1CFECE9-DE47-4AAD-94F1-465AFD92AF78}" srcOrd="0" destOrd="0" presId="urn:microsoft.com/office/officeart/2005/8/layout/vProcess5"/>
    <dgm:cxn modelId="{20EB6552-F794-479E-ACB0-47C9C7DC4244}" type="presParOf" srcId="{BE452FEA-F9EB-4182-A9BE-5A6B06F8A45C}" destId="{E5FFE0E2-E872-42D6-8FE8-ED4CA3DD12F7}" srcOrd="1" destOrd="0" presId="urn:microsoft.com/office/officeart/2005/8/layout/vProcess5"/>
    <dgm:cxn modelId="{8761C779-699A-4D13-BD56-A9595D666DA9}" type="presParOf" srcId="{BE452FEA-F9EB-4182-A9BE-5A6B06F8A45C}" destId="{9EED3436-14B9-4328-AE94-23419D8B7768}" srcOrd="2" destOrd="0" presId="urn:microsoft.com/office/officeart/2005/8/layout/vProcess5"/>
    <dgm:cxn modelId="{1D907E74-FCE0-4E66-AAFF-031118E4189F}" type="presParOf" srcId="{BE452FEA-F9EB-4182-A9BE-5A6B06F8A45C}" destId="{644D4322-20C0-4BC5-B361-96DEF3A3933E}" srcOrd="3" destOrd="0" presId="urn:microsoft.com/office/officeart/2005/8/layout/vProcess5"/>
    <dgm:cxn modelId="{EEEEF2CE-26C4-43A3-B4F4-5DA1A89B1FA1}" type="presParOf" srcId="{BE452FEA-F9EB-4182-A9BE-5A6B06F8A45C}" destId="{646086EF-A582-43F2-A0F8-BDACD0A14D75}" srcOrd="4" destOrd="0" presId="urn:microsoft.com/office/officeart/2005/8/layout/vProcess5"/>
    <dgm:cxn modelId="{018185F2-07F1-454E-BFD4-9E7ACB2F82E4}" type="presParOf" srcId="{BE452FEA-F9EB-4182-A9BE-5A6B06F8A45C}" destId="{78472FAB-D2AC-4A01-9250-D3424753C9CC}" srcOrd="5" destOrd="0" presId="urn:microsoft.com/office/officeart/2005/8/layout/vProcess5"/>
    <dgm:cxn modelId="{3A4673EF-FE59-4E48-9495-C4471F707E5D}" type="presParOf" srcId="{BE452FEA-F9EB-4182-A9BE-5A6B06F8A45C}" destId="{0A7D6550-1042-453A-9DE8-0B3E644AA13B}" srcOrd="6" destOrd="0" presId="urn:microsoft.com/office/officeart/2005/8/layout/vProcess5"/>
    <dgm:cxn modelId="{A52EDE61-3AEE-450E-81E4-5B9FC75CA38A}" type="presParOf" srcId="{BE452FEA-F9EB-4182-A9BE-5A6B06F8A45C}" destId="{30D20B0F-EAAD-4BFC-9880-3CA89F455507}" srcOrd="7" destOrd="0" presId="urn:microsoft.com/office/officeart/2005/8/layout/vProcess5"/>
    <dgm:cxn modelId="{A1D112BD-01FE-420B-9044-42102A663177}" type="presParOf" srcId="{BE452FEA-F9EB-4182-A9BE-5A6B06F8A45C}" destId="{4B4772F1-FB15-4228-A470-91FB4F6698FC}" srcOrd="8" destOrd="0" presId="urn:microsoft.com/office/officeart/2005/8/layout/vProcess5"/>
    <dgm:cxn modelId="{A037C823-C497-4F9A-987C-0577040467E4}" type="presParOf" srcId="{BE452FEA-F9EB-4182-A9BE-5A6B06F8A45C}" destId="{04AD4EBF-EABB-46AC-B934-5A3283D7F22F}" srcOrd="9" destOrd="0" presId="urn:microsoft.com/office/officeart/2005/8/layout/vProcess5"/>
    <dgm:cxn modelId="{B724440B-D368-4A55-BB2E-858C3948F05E}" type="presParOf" srcId="{BE452FEA-F9EB-4182-A9BE-5A6B06F8A45C}" destId="{69B64A71-B640-4A2E-89D1-D7A67C34E136}" srcOrd="10" destOrd="0" presId="urn:microsoft.com/office/officeart/2005/8/layout/vProcess5"/>
    <dgm:cxn modelId="{10C0BF38-94D2-41EB-BA75-4C037AF3599B}" type="presParOf" srcId="{BE452FEA-F9EB-4182-A9BE-5A6B06F8A45C}" destId="{9BCF41CE-D3FC-452A-BBF2-D560AC7F94D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45040-5C94-4D43-BF84-7F93A5FB39EC}">
      <dsp:nvSpPr>
        <dsp:cNvPr id="0" name=""/>
        <dsp:cNvSpPr/>
      </dsp:nvSpPr>
      <dsp:spPr>
        <a:xfrm>
          <a:off x="-3240098" y="-498528"/>
          <a:ext cx="3864080" cy="3864080"/>
        </a:xfrm>
        <a:prstGeom prst="blockArc">
          <a:avLst>
            <a:gd name="adj1" fmla="val 18900000"/>
            <a:gd name="adj2" fmla="val 2700000"/>
            <a:gd name="adj3" fmla="val 559"/>
          </a:avLst>
        </a:prstGeom>
        <a:noFill/>
        <a:ln w="1905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3F6065-B73B-448B-BEFC-9B5D02D09789}">
      <dsp:nvSpPr>
        <dsp:cNvPr id="0" name=""/>
        <dsp:cNvSpPr/>
      </dsp:nvSpPr>
      <dsp:spPr>
        <a:xfrm>
          <a:off x="273930" y="179131"/>
          <a:ext cx="6157262" cy="358492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noProof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ပှၤဒ်လဲၣ်တကလုာ်လၢ ဘၣ်တၢ်ကိးအီၤ ဒ်သိး ကမၤ၀ံအတၢ်မၤလဲၣ်. </a:t>
          </a:r>
        </a:p>
      </dsp:txBody>
      <dsp:txXfrm>
        <a:off x="273930" y="179131"/>
        <a:ext cx="6157262" cy="358492"/>
      </dsp:txXfrm>
    </dsp:sp>
    <dsp:sp modelId="{6769675A-EBB6-4137-99E3-3C40A435BA79}">
      <dsp:nvSpPr>
        <dsp:cNvPr id="0" name=""/>
        <dsp:cNvSpPr/>
      </dsp:nvSpPr>
      <dsp:spPr>
        <a:xfrm>
          <a:off x="49872" y="134320"/>
          <a:ext cx="448115" cy="44811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FC99FF7-CFC9-4504-87BC-2B7781D5072D}">
      <dsp:nvSpPr>
        <dsp:cNvPr id="0" name=""/>
        <dsp:cNvSpPr/>
      </dsp:nvSpPr>
      <dsp:spPr>
        <a:xfrm>
          <a:off x="530815" y="716698"/>
          <a:ext cx="5900376" cy="35849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noProof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၀ံတဖၣ်အိၣ်မူဒီးမၤတၢ်ဒ်လဲၣ်.  </a:t>
          </a:r>
        </a:p>
      </dsp:txBody>
      <dsp:txXfrm>
        <a:off x="530815" y="716698"/>
        <a:ext cx="5900376" cy="358492"/>
      </dsp:txXfrm>
    </dsp:sp>
    <dsp:sp modelId="{7905754B-7B4C-4D4E-8D43-76DFC4608AFC}">
      <dsp:nvSpPr>
        <dsp:cNvPr id="0" name=""/>
        <dsp:cNvSpPr/>
      </dsp:nvSpPr>
      <dsp:spPr>
        <a:xfrm>
          <a:off x="306757" y="671887"/>
          <a:ext cx="448115" cy="448115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755F89-764D-4FC8-A5E8-CD8D730EAC72}">
      <dsp:nvSpPr>
        <dsp:cNvPr id="0" name=""/>
        <dsp:cNvSpPr/>
      </dsp:nvSpPr>
      <dsp:spPr>
        <a:xfrm>
          <a:off x="609658" y="1254265"/>
          <a:ext cx="5821533" cy="358492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noProof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၀ံတဖၣ်အတၢ်မၤမ့ၢ်မနုၤလဲၣ်.  </a:t>
          </a:r>
        </a:p>
      </dsp:txBody>
      <dsp:txXfrm>
        <a:off x="609658" y="1254265"/>
        <a:ext cx="5821533" cy="358492"/>
      </dsp:txXfrm>
    </dsp:sp>
    <dsp:sp modelId="{A952E55E-824F-4FAA-98ED-6F6A13D6DA06}">
      <dsp:nvSpPr>
        <dsp:cNvPr id="0" name=""/>
        <dsp:cNvSpPr/>
      </dsp:nvSpPr>
      <dsp:spPr>
        <a:xfrm>
          <a:off x="385600" y="1209454"/>
          <a:ext cx="448115" cy="448115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DA3A13-12B9-4EA2-A8F7-C8863DDD721D}">
      <dsp:nvSpPr>
        <dsp:cNvPr id="0" name=""/>
        <dsp:cNvSpPr/>
      </dsp:nvSpPr>
      <dsp:spPr>
        <a:xfrm>
          <a:off x="530815" y="1791832"/>
          <a:ext cx="5900376" cy="35849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noProof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ပိာ်မုၣ် ဒ်လဲၣ်တကလုာ်လၢ  ဒိးန့ၢ်ဘၣ်တၢ်ဟ့ၣ်လၢအမ့ၢ်၀ံလဲၣ်.  </a:t>
          </a:r>
        </a:p>
      </dsp:txBody>
      <dsp:txXfrm>
        <a:off x="530815" y="1791832"/>
        <a:ext cx="5900376" cy="358492"/>
      </dsp:txXfrm>
    </dsp:sp>
    <dsp:sp modelId="{4A29CA98-9A00-4E41-94BC-E5BB3531B216}">
      <dsp:nvSpPr>
        <dsp:cNvPr id="0" name=""/>
        <dsp:cNvSpPr/>
      </dsp:nvSpPr>
      <dsp:spPr>
        <a:xfrm>
          <a:off x="306757" y="1747021"/>
          <a:ext cx="448115" cy="448115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105F974-CEB5-43D5-B9E6-98D3650421E8}">
      <dsp:nvSpPr>
        <dsp:cNvPr id="0" name=""/>
        <dsp:cNvSpPr/>
      </dsp:nvSpPr>
      <dsp:spPr>
        <a:xfrm>
          <a:off x="273930" y="2329399"/>
          <a:ext cx="6157262" cy="35849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noProof="1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၀ံအဘျၣ်တဖၣ် အိၣ်ဒီးတၢ်အက့ၢ်အဂီၤမနုၤတဖၣ်လဲၣ်. </a:t>
          </a:r>
        </a:p>
      </dsp:txBody>
      <dsp:txXfrm>
        <a:off x="273930" y="2329399"/>
        <a:ext cx="6157262" cy="358492"/>
      </dsp:txXfrm>
    </dsp:sp>
    <dsp:sp modelId="{92216449-F8FE-4420-AC87-F80915C5265C}">
      <dsp:nvSpPr>
        <dsp:cNvPr id="0" name=""/>
        <dsp:cNvSpPr/>
      </dsp:nvSpPr>
      <dsp:spPr>
        <a:xfrm>
          <a:off x="49872" y="2284588"/>
          <a:ext cx="448115" cy="448115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4DA94-E93F-4860-A146-9B49D1888F83}">
      <dsp:nvSpPr>
        <dsp:cNvPr id="0" name=""/>
        <dsp:cNvSpPr/>
      </dsp:nvSpPr>
      <dsp:spPr>
        <a:xfrm>
          <a:off x="14517" y="-121974"/>
          <a:ext cx="2641948" cy="765712"/>
        </a:xfrm>
        <a:prstGeom prst="rect">
          <a:avLst/>
        </a:prstGeom>
        <a:solidFill>
          <a:srgbClr val="D91934"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noProof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လၢအဘၣ်ဃးဒီးစီၤပၤတဖၣ်</a:t>
          </a:r>
        </a:p>
      </dsp:txBody>
      <dsp:txXfrm>
        <a:off x="14517" y="-121974"/>
        <a:ext cx="2641948" cy="765712"/>
      </dsp:txXfrm>
    </dsp:sp>
    <dsp:sp modelId="{DE916DB0-9BB6-48A9-BFF3-35B5FFCB431D}">
      <dsp:nvSpPr>
        <dsp:cNvPr id="0" name=""/>
        <dsp:cNvSpPr/>
      </dsp:nvSpPr>
      <dsp:spPr>
        <a:xfrm>
          <a:off x="14517" y="647605"/>
          <a:ext cx="2641948" cy="3184199"/>
        </a:xfrm>
        <a:prstGeom prst="rect">
          <a:avLst/>
        </a:prstGeom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S" sz="1600" b="1" kern="1200" noProof="1"/>
            <a:t>အဝဲသ့ၣ်ဒိးဖှူစီၤပၤတဖၣ် (၁ စီၤပၤ ၁၉:၁၆)</a:t>
          </a:r>
        </a:p>
        <a:p>
          <a:pPr marL="26670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S" sz="1600" b="1" kern="1200" noProof="1"/>
            <a:t>အဝဲသ့ၣ်ဟ့ၣ်ဂံၢ်ဟ့ၣ်ဘါ စီၤပၤဖဲအမၤ တၢ် ဂ့ၤအခါ  (၂ ကွဲးနီၣ်တၢ် ၁၅:၈)</a:t>
          </a:r>
        </a:p>
        <a:p>
          <a:pPr marL="26670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S" sz="1600" b="1" kern="1200" noProof="1"/>
            <a:t>အဝဲသ့ၣ်သိၣ်ဃီၣ်စီၤပၤဖဲအမၤတၢ်အၢအခါ  (၁ စီၤပၤ ၂၁:၂၀)</a:t>
          </a:r>
        </a:p>
      </dsp:txBody>
      <dsp:txXfrm>
        <a:off x="14517" y="647605"/>
        <a:ext cx="2641948" cy="3184199"/>
      </dsp:txXfrm>
    </dsp:sp>
    <dsp:sp modelId="{457CBF1E-15F2-4D01-AB7E-076D7A96F0B9}">
      <dsp:nvSpPr>
        <dsp:cNvPr id="0" name=""/>
        <dsp:cNvSpPr/>
      </dsp:nvSpPr>
      <dsp:spPr>
        <a:xfrm>
          <a:off x="3025977" y="0"/>
          <a:ext cx="2639368" cy="773446"/>
        </a:xfrm>
        <a:prstGeom prst="rect">
          <a:avLst/>
        </a:prstGeom>
        <a:solidFill>
          <a:srgbClr val="D91934">
            <a:hueOff val="-2170221"/>
            <a:satOff val="-7353"/>
            <a:lumOff val="4052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noProof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လၢအဘၣ်ဃးဒီးပှၤလုၢ်တၢ်အဒိၣ်တဖၣ်</a:t>
          </a:r>
        </a:p>
      </dsp:txBody>
      <dsp:txXfrm>
        <a:off x="3025977" y="0"/>
        <a:ext cx="2639368" cy="773446"/>
      </dsp:txXfrm>
    </dsp:sp>
    <dsp:sp modelId="{04C60BD0-E465-45DD-864B-0D8C1C3C4F09}">
      <dsp:nvSpPr>
        <dsp:cNvPr id="0" name=""/>
        <dsp:cNvSpPr/>
      </dsp:nvSpPr>
      <dsp:spPr>
        <a:xfrm>
          <a:off x="3025977" y="773446"/>
          <a:ext cx="2639368" cy="2936384"/>
        </a:xfrm>
        <a:prstGeom prst="rect">
          <a:avLst/>
        </a:prstGeom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s-ES" sz="1600" b="1" kern="1200" noProof="1"/>
            <a:t>အဝဲသ့ၣ်သိၣ်ဃီၣ်ပှၤလုၢ်တၢ်ဒိၣ် ဖဲအဝဲသ့ၣ်မၤတၢ် အၢအ ခါ  (မၤလကံ ၂:၁–၂)</a:t>
          </a:r>
          <a:endParaRPr lang="es-ES" sz="1600" b="1" kern="1200" noProof="1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3025977" y="773446"/>
        <a:ext cx="2639368" cy="2936384"/>
      </dsp:txXfrm>
    </dsp:sp>
    <dsp:sp modelId="{C448F219-B8A8-42B4-A6CF-DB14E610DA1A}">
      <dsp:nvSpPr>
        <dsp:cNvPr id="0" name=""/>
        <dsp:cNvSpPr/>
      </dsp:nvSpPr>
      <dsp:spPr>
        <a:xfrm>
          <a:off x="6034856" y="0"/>
          <a:ext cx="2639368" cy="773446"/>
        </a:xfrm>
        <a:prstGeom prst="rect">
          <a:avLst/>
        </a:prstGeom>
        <a:solidFill>
          <a:srgbClr val="D91934">
            <a:hueOff val="-4340441"/>
            <a:satOff val="-14705"/>
            <a:lumOff val="8105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noProof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လၢအဘၣ်ဃးဒီးပှၤဂီၢ်မုၢ်တဖ</a:t>
          </a:r>
          <a:r>
            <a:rPr lang="es-ES" sz="1600" b="1" kern="1200" noProof="1"/>
            <a:t>ၣ်</a:t>
          </a:r>
          <a:endParaRPr lang="es-ES" sz="1600" b="1" kern="1200" noProof="1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6034856" y="0"/>
        <a:ext cx="2639368" cy="773446"/>
      </dsp:txXfrm>
    </dsp:sp>
    <dsp:sp modelId="{1C67A4CD-D8D9-4790-9FCB-FE35047E44B9}">
      <dsp:nvSpPr>
        <dsp:cNvPr id="0" name=""/>
        <dsp:cNvSpPr/>
      </dsp:nvSpPr>
      <dsp:spPr>
        <a:xfrm>
          <a:off x="6034856" y="773446"/>
          <a:ext cx="2639368" cy="2936384"/>
        </a:xfrm>
        <a:prstGeom prst="rect">
          <a:avLst/>
        </a:prstGeom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S" sz="1400" b="1" kern="1200" noProof="1"/>
            <a:t>အဝဲသ့ၣ်သိၣ်လိပှၤဂီၢ်မုၢ်အဝဲသ့ၣ်လၢယွၤအကျဲတဖၣ်</a:t>
          </a:r>
          <a:br>
            <a:rPr lang="es-ES" sz="1400" b="1" kern="1200" noProof="1"/>
          </a:br>
          <a:r>
            <a:rPr lang="es-ES" sz="1400" b="1" kern="1200" noProof="1"/>
            <a:t>(မံကၤ ၆:၈) </a:t>
          </a:r>
        </a:p>
        <a:p>
          <a:pPr marL="26670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S" sz="1400" b="1" kern="1200" noProof="1"/>
            <a:t>အဝဲသ့ၣ်လီၣ်ဖျါထီၣ် ပှၤဂီၢ် မုၢ် အတၢ်ဒဲးဘး (ယရှါယၤ ၅၈:၁)</a:t>
          </a:r>
        </a:p>
        <a:p>
          <a:pPr marL="26670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S" sz="1400" b="1" kern="1200" noProof="1"/>
            <a:t>အဝဲသ့ၣ်ကိးဃီၤပှၤဂီၢ်မုၢ် ဒ် သိး အကပီၢ်ယၢ်လီၤ က့ၤ အ သး (ယဃ့းစက့လး ၁၈:၃၂)</a:t>
          </a:r>
        </a:p>
      </dsp:txBody>
      <dsp:txXfrm>
        <a:off x="6034856" y="773446"/>
        <a:ext cx="2639368" cy="2936384"/>
      </dsp:txXfrm>
    </dsp:sp>
    <dsp:sp modelId="{596D6B8B-4CCC-48AC-963F-1A7F5F80423C}">
      <dsp:nvSpPr>
        <dsp:cNvPr id="0" name=""/>
        <dsp:cNvSpPr/>
      </dsp:nvSpPr>
      <dsp:spPr>
        <a:xfrm>
          <a:off x="9043736" y="0"/>
          <a:ext cx="2639368" cy="773446"/>
        </a:xfrm>
        <a:prstGeom prst="rect">
          <a:avLst/>
        </a:prstGeom>
        <a:solidFill>
          <a:srgbClr val="D91934">
            <a:hueOff val="-6510662"/>
            <a:satOff val="-22058"/>
            <a:lumOff val="12157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noProof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လၢအဘၣ်ဃးဒီးပဝဲ</a:t>
          </a:r>
        </a:p>
      </dsp:txBody>
      <dsp:txXfrm>
        <a:off x="9043736" y="0"/>
        <a:ext cx="2639368" cy="773446"/>
      </dsp:txXfrm>
    </dsp:sp>
    <dsp:sp modelId="{7C107A4B-B9C0-4C78-B580-4E5C3CAE4211}">
      <dsp:nvSpPr>
        <dsp:cNvPr id="0" name=""/>
        <dsp:cNvSpPr/>
      </dsp:nvSpPr>
      <dsp:spPr>
        <a:xfrm>
          <a:off x="9043736" y="773446"/>
          <a:ext cx="2639368" cy="2936384"/>
        </a:xfrm>
        <a:prstGeom prst="rect">
          <a:avLst/>
        </a:prstGeom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s-ES" sz="1600" b="1" kern="1200" noProof="1"/>
            <a:t>အဝဲသ့ၣ်ကွဲးလီၤပာ်တ့ၢ်အတၢ်ကစီၣ်တဖၣ်</a:t>
          </a:r>
          <a:br>
            <a:rPr lang="es-ES" sz="1600" b="1" kern="1200" noProof="1"/>
          </a:br>
          <a:r>
            <a:rPr lang="es-ES" sz="1600" b="1" kern="1200" noProof="1"/>
            <a:t>(၂ ကွဲးနီၣ်တၢ် ၁၃:၂၂)</a:t>
          </a:r>
          <a:endParaRPr lang="es-ES" sz="1600" b="1" kern="1200" noProof="1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9043736" y="773446"/>
        <a:ext cx="2639368" cy="29363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FFE0E2-E872-42D6-8FE8-ED4CA3DD12F7}">
      <dsp:nvSpPr>
        <dsp:cNvPr id="0" name=""/>
        <dsp:cNvSpPr/>
      </dsp:nvSpPr>
      <dsp:spPr>
        <a:xfrm>
          <a:off x="0" y="0"/>
          <a:ext cx="6735039" cy="328102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noProof="1">
              <a:solidFill>
                <a:schemeClr val="tx1"/>
              </a:solidFill>
            </a:rPr>
            <a:t>အဝဲသ့ၣ်ဒုးအိၣ်ထီၣ်အနီၢ်ကစၢ်အတၢ်စံးပာ်တဖၣ် (ယဃ့းစက့လး ၁၃:၂၊ ၁၇)</a:t>
          </a:r>
        </a:p>
      </dsp:txBody>
      <dsp:txXfrm>
        <a:off x="9610" y="9610"/>
        <a:ext cx="6353265" cy="308882"/>
      </dsp:txXfrm>
    </dsp:sp>
    <dsp:sp modelId="{9EED3436-14B9-4328-AE94-23419D8B7768}">
      <dsp:nvSpPr>
        <dsp:cNvPr id="0" name=""/>
        <dsp:cNvSpPr/>
      </dsp:nvSpPr>
      <dsp:spPr>
        <a:xfrm>
          <a:off x="425418" y="387758"/>
          <a:ext cx="7012320" cy="32810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noProof="1">
              <a:solidFill>
                <a:schemeClr val="tx1"/>
              </a:solidFill>
            </a:rPr>
            <a:t>အဝဲသ့ၣ်ကတိၤတၢ်လၢပှၤဂီၢ်မုၢ်အဲၣ်ဒိးနၢ်ဟူဝဲ (ယဃ့းစက့လး ၁၃:၁၆)</a:t>
          </a:r>
        </a:p>
      </dsp:txBody>
      <dsp:txXfrm>
        <a:off x="435028" y="397368"/>
        <a:ext cx="6183771" cy="308882"/>
      </dsp:txXfrm>
    </dsp:sp>
    <dsp:sp modelId="{644D4322-20C0-4BC5-B361-96DEF3A3933E}">
      <dsp:nvSpPr>
        <dsp:cNvPr id="0" name=""/>
        <dsp:cNvSpPr/>
      </dsp:nvSpPr>
      <dsp:spPr>
        <a:xfrm>
          <a:off x="1025813" y="775516"/>
          <a:ext cx="6922812" cy="328102"/>
        </a:xfrm>
        <a:prstGeom prst="roundRect">
          <a:avLst>
            <a:gd name="adj" fmla="val 10000"/>
          </a:avLst>
        </a:prstGeom>
        <a:solidFill>
          <a:srgbClr val="FFB3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noProof="1">
              <a:solidFill>
                <a:schemeClr val="tx1"/>
              </a:solidFill>
            </a:rPr>
            <a:t>အဝဲသ့ၣ်တကတိၤထီဒါ တၢ်ဒဲးဘးဘၣ် (ယဃ့းစက့လး ၁၃:၂၂) </a:t>
          </a:r>
        </a:p>
      </dsp:txBody>
      <dsp:txXfrm>
        <a:off x="1035423" y="785126"/>
        <a:ext cx="6113247" cy="308882"/>
      </dsp:txXfrm>
    </dsp:sp>
    <dsp:sp modelId="{646086EF-A582-43F2-A0F8-BDACD0A14D75}">
      <dsp:nvSpPr>
        <dsp:cNvPr id="0" name=""/>
        <dsp:cNvSpPr/>
      </dsp:nvSpPr>
      <dsp:spPr>
        <a:xfrm>
          <a:off x="1683759" y="1163274"/>
          <a:ext cx="6735039" cy="328102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noProof="1">
              <a:solidFill>
                <a:schemeClr val="tx1"/>
              </a:solidFill>
            </a:rPr>
            <a:t>အဝဲသ့ၣ်ဃုအနီၢ်ကစၢ်အဘျုးအဖှိၣ် (ယဃ့းစက့လး ၁၃:၁၉)</a:t>
          </a:r>
        </a:p>
      </dsp:txBody>
      <dsp:txXfrm>
        <a:off x="1693369" y="1172884"/>
        <a:ext cx="5938492" cy="308882"/>
      </dsp:txXfrm>
    </dsp:sp>
    <dsp:sp modelId="{78472FAB-D2AC-4A01-9250-D3424753C9CC}">
      <dsp:nvSpPr>
        <dsp:cNvPr id="0" name=""/>
        <dsp:cNvSpPr/>
      </dsp:nvSpPr>
      <dsp:spPr>
        <a:xfrm>
          <a:off x="6521772" y="251297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 noProof="1">
            <a:solidFill>
              <a:schemeClr val="tx1"/>
            </a:solidFill>
          </a:endParaRPr>
        </a:p>
      </dsp:txBody>
      <dsp:txXfrm>
        <a:off x="6569757" y="251297"/>
        <a:ext cx="117296" cy="160483"/>
      </dsp:txXfrm>
    </dsp:sp>
    <dsp:sp modelId="{0A7D6550-1042-453A-9DE8-0B3E644AA13B}">
      <dsp:nvSpPr>
        <dsp:cNvPr id="0" name=""/>
        <dsp:cNvSpPr/>
      </dsp:nvSpPr>
      <dsp:spPr>
        <a:xfrm>
          <a:off x="7085831" y="639055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5015950"/>
              <a:satOff val="-2050"/>
              <a:lumOff val="-56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 noProof="1">
            <a:solidFill>
              <a:schemeClr val="tx1"/>
            </a:solidFill>
          </a:endParaRPr>
        </a:p>
      </dsp:txBody>
      <dsp:txXfrm>
        <a:off x="7133816" y="639055"/>
        <a:ext cx="117296" cy="160483"/>
      </dsp:txXfrm>
    </dsp:sp>
    <dsp:sp modelId="{30D20B0F-EAAD-4BFC-9880-3CA89F455507}">
      <dsp:nvSpPr>
        <dsp:cNvPr id="0" name=""/>
        <dsp:cNvSpPr/>
      </dsp:nvSpPr>
      <dsp:spPr>
        <a:xfrm>
          <a:off x="7641472" y="1026813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031901"/>
              <a:satOff val="-4099"/>
              <a:lumOff val="-112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900" kern="1200" noProof="1">
            <a:solidFill>
              <a:schemeClr val="tx1"/>
            </a:solidFill>
          </a:endParaRPr>
        </a:p>
      </dsp:txBody>
      <dsp:txXfrm>
        <a:off x="7689457" y="1026813"/>
        <a:ext cx="117296" cy="1604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C23129-45EC-E73F-FF50-60CDDE7C1D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66946B-66EA-EA9F-FB1C-5917B038E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013161-6A3D-A069-C614-5DCC499E2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6CAE86-BF8B-C5D4-0DBC-3B0681EAD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1BF9C9-D66B-AC22-40E3-F28EEFE93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18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1A703-28EC-F588-1FFD-37E81466E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3E047E-FD80-D053-A02F-2F63E7742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6B1694-4B6A-7C3A-69E1-4F8BF8823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2D98F-AD07-E2DB-4081-6E2376F72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9D1C44-C073-CE05-E315-4637F80D8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319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76DBC1-41D3-D2F1-78F2-AE510D94D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CD8586-63A6-910D-86A6-FBE65108CB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559C67-2F42-B705-7BA9-AB305CACF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26D031-81FD-F630-6954-3B010F502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3AAC48-FD0D-5473-1726-9259C16A7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568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CBBB0D-D592-0CF5-C904-72D0B2014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0B8BE3-6899-E8CF-B8FD-5B21E104AC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7F70F54-8BD3-696C-5118-4954CA16A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25FFF2-AAD3-C708-22F5-B233C1FC1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65177F-C921-B035-F2C6-E26BE3C37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8BB352-DB60-2BFA-207F-235614BED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193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FAD1F1-9D76-B342-9D99-70136B78C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72EEE5-A3EF-54C1-6B57-5501D6861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03BB70-1FEB-7044-B641-D24CF89AA5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52B213C-554B-2601-583F-1DB071CBA7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5884F46-B7F2-8647-3888-9ABEA28F9B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7CD0D40-7C2C-71DB-A424-CF6ED8DB9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56BE9B6-32E8-586E-2856-F24C5A9D3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547496-E7EB-3FEA-3C5D-06B019B5F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944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825170-F666-11E3-3CBE-0ACFFEB85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BF253AB-8818-B3CC-740D-68B396474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1B23A6F-CE60-5897-B5A4-DDC911939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35E01BC-A11D-3E5C-5CED-796DE19DC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80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676472F-395D-829E-E776-CCE3E510B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81F9749-230C-4AEE-46F6-F882F8463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BA9E21-DB1F-C9D6-FE29-E673003E6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87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F5BA1-FF2E-4871-120B-66B38B973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A9BEE6-C65F-A239-F29E-A15692519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A54D110-68EF-66A4-1437-136DB5EBB6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DD8DBB-D180-A13E-F54E-11B90AD1B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C05875-9BF4-AA12-63C9-F59685518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929C30-7EB1-C338-65A6-A931B17DE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015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79AA0-7CE1-A7DE-C612-5150355D5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334A67-B6E6-7A0B-E115-B156E192C3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C1E879-0137-0721-4A6B-EC8F167B4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7245D8-E29B-0F68-09B6-6BA93A00D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9B6691-FFEB-40C0-284C-4D16EB34B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E5BC74D-8B52-1075-03A4-B103D4D2A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65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3B8AB-0377-4020-1EE6-16E125DE8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1AB5A8A-7929-34D4-C23F-93ABCA8443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7B1BA9-723F-55A4-F33E-C3BEDBBEB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37453F-6969-CE3E-F7B6-5126538E0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015E3D-2337-38F8-65E6-B4B111261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852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DC1AA1-7FDB-3E6E-196B-0717ED97CB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A88247-0A48-9FF1-C710-49B39CAD75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FBD75D-768D-FA5E-33DF-504821D7D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D755F7-F528-8BDF-37C7-6D0AC2D92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066CE0-4E15-F626-1F4D-D65FF4120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394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0049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6750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6896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3091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1353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6463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21038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9652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72884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87951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7237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0B1ABBF-21F9-A217-5619-DA4A5D5B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9E93C4-B5EF-CA2B-139B-4826812B7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2B640A-7341-42EA-9D87-1018E8838A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5D17A9-49CE-4738-821A-F8BD84C736B8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03F819-E011-4477-DF0F-4E779A81F5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36B14E-5156-A6E4-4386-BDCAFE9E9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5018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21/10/2026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957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.jp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e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24.sv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23.sv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2.jpe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26.svg"/><Relationship Id="rId10" Type="http://schemas.openxmlformats.org/officeDocument/2006/relationships/image" Target="../media/image21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20.jpeg"/><Relationship Id="rId1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3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45FC85-D7FF-1368-7FF3-991D09E0D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DB83C86-56DD-EED1-D599-D7ED2B997DB4}"/>
              </a:ext>
            </a:extLst>
          </p:cNvPr>
          <p:cNvSpPr txBox="1"/>
          <p:nvPr/>
        </p:nvSpPr>
        <p:spPr>
          <a:xfrm>
            <a:off x="228600" y="138559"/>
            <a:ext cx="11734800" cy="1471166"/>
          </a:xfrm>
          <a:prstGeom prst="rect">
            <a:avLst/>
          </a:prstGeom>
          <a:noFill/>
        </p:spPr>
        <p:txBody>
          <a:bodyPr wrap="square" numCol="1" rtlCol="0">
            <a:prstTxWarp prst="textDeflateBottom">
              <a:avLst>
                <a:gd name="adj" fmla="val 62250"/>
              </a:avLst>
            </a:prstTxWarp>
            <a:spAutoFit/>
            <a:scene3d>
              <a:camera prst="orthographicFront"/>
              <a:lightRig rig="morning" dir="t"/>
            </a:scene3d>
            <a:sp3d extrusionH="57150" contourW="19050">
              <a:bevelT w="38100" h="38100" prst="slope"/>
              <a:contourClr>
                <a:schemeClr val="tx1"/>
              </a:contourClr>
            </a:sp3d>
          </a:bodyPr>
          <a:lstStyle>
            <a:defPPr>
              <a:defRPr lang="es-ES"/>
            </a:defPPr>
            <a:lvl1pPr algn="ctr">
              <a:defRPr sz="4400" b="1" spc="300">
                <a:ln w="13462">
                  <a:noFill/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50800" dir="2700000" algn="bl" rotWithShape="0">
                    <a:srgbClr val="663300"/>
                  </a:outerShdw>
                </a:effectLst>
              </a:defRPr>
            </a:lvl1pPr>
          </a:lstStyle>
          <a:p>
            <a:r>
              <a:rPr lang="es-ES" noProof="1"/>
              <a:t>၀ံတဖၣ်လၢ လံာ်စီဆှံအလီၢ်လံၤအပူၤ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1B3918F-AC38-BC12-03D2-FC638D436E7D}"/>
              </a:ext>
            </a:extLst>
          </p:cNvPr>
          <p:cNvSpPr txBox="1"/>
          <p:nvPr/>
        </p:nvSpPr>
        <p:spPr>
          <a:xfrm>
            <a:off x="9229725" y="6134666"/>
            <a:ext cx="1933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noProof="1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Lesson 3 for October 17, 2026</a:t>
            </a:r>
          </a:p>
        </p:txBody>
      </p:sp>
    </p:spTree>
    <p:extLst>
      <p:ext uri="{BB962C8B-B14F-4D97-AF65-F5344CB8AC3E}">
        <p14:creationId xmlns:p14="http://schemas.microsoft.com/office/powerpoint/2010/main" val="248188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198784"/>
            <a:ext cx="7786776" cy="64902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F2CB8B-AEA0-7DBD-46B5-38FA5E6792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" r="3343"/>
          <a:stretch>
            <a:fillRect/>
          </a:stretch>
        </p:blipFill>
        <p:spPr>
          <a:xfrm>
            <a:off x="505418" y="198783"/>
            <a:ext cx="7786776" cy="6490252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607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21E51C9-5390-CA16-671F-B13EDCA8A186}"/>
              </a:ext>
            </a:extLst>
          </p:cNvPr>
          <p:cNvSpPr txBox="1"/>
          <p:nvPr/>
        </p:nvSpPr>
        <p:spPr>
          <a:xfrm>
            <a:off x="8550930" y="942990"/>
            <a:ext cx="3641070" cy="520142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s-E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600" b="1" i="0" u="none" strike="noStrike" cap="none" spc="0" normalizeH="0" baseline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defRPr>
            </a:lvl1pPr>
          </a:lstStyle>
          <a:p>
            <a:r>
              <a:rPr lang="es-ES" sz="2800" noProof="1"/>
              <a:t>“စီၤယဟိၡၤဖးဆၢထၢၣ်ဒီးစံးဝဲဒ်အံၤ၊ ‘ပှၤယူဒၤဖိ ဒီးပှၤအိၣ်ဝဲဆိးဝဲလၢယရူၤၡလ့ၣ်သ့ၣ်ဧၢ၊ ကနၣ်ယက လုၢ်တက့ၢ်.  နာ်က့ၤယွၤသု ကစၢ်တက့ၢ်၊ ဒီးသုကအိၣ် ဂၢၢ်ဆိးကျၢၤလီၤ.  နာ်အဝံတဖၣ်တက့ၢ်၊ ဒီးသုကဘီၣ်ထီၣ်ညီထီၣ်လီၤ. ’” </a:t>
            </a:r>
          </a:p>
          <a:p>
            <a:r>
              <a:rPr lang="es-ES" sz="2400" noProof="1"/>
              <a:t>(၂ ကွဲးနီၣ်တၢ် ၂၀:၂၀)</a:t>
            </a:r>
            <a:endParaRPr lang="es-ES" sz="2800" noProof="1"/>
          </a:p>
        </p:txBody>
      </p:sp>
    </p:spTree>
    <p:extLst>
      <p:ext uri="{BB962C8B-B14F-4D97-AF65-F5344CB8AC3E}">
        <p14:creationId xmlns:p14="http://schemas.microsoft.com/office/powerpoint/2010/main" val="2172235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A8CB05-D643-126F-7D56-A3F2E4505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B676A44-7722-4240-72D3-325B9214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9262518"/>
              </p:ext>
            </p:extLst>
          </p:nvPr>
        </p:nvGraphicFramePr>
        <p:xfrm>
          <a:off x="5438776" y="3886201"/>
          <a:ext cx="6467474" cy="2867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1B667E53-C1D7-E958-F06D-71B3539DB01F}"/>
              </a:ext>
            </a:extLst>
          </p:cNvPr>
          <p:cNvSpPr txBox="1"/>
          <p:nvPr/>
        </p:nvSpPr>
        <p:spPr>
          <a:xfrm>
            <a:off x="381000" y="209549"/>
            <a:ext cx="80200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noProof="1"/>
              <a:t>လၢလံာ်စီဆှံအလီၢ်လံၤအဆၢကတီၢ်၊ ပှၤလၢအဒိးန့ၢ်ဘၣ်တၢ်ကစီၣ်လၢယွၤအအိၣ် ဒ်သိးကဆှၢတၢ်ကစီၣ်ဆူပှၤဂၤအအိၣ်တဖၣ်န့ၣ် ဘၣ်တၢ်ကိးအီၤလၢ “ပှၤထံၣ်တၢ်” မ့တမ့ၢ် “၀ံ” တဖၣ်လီၤ.(၁ စီၤပၤ ၉:၉).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CF52011-9D84-9C51-BEFC-B94B37734BA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5435"/>
          <a:stretch>
            <a:fillRect/>
          </a:stretch>
        </p:blipFill>
        <p:spPr>
          <a:xfrm>
            <a:off x="8401050" y="152400"/>
            <a:ext cx="3505200" cy="3314700"/>
          </a:xfrm>
          <a:prstGeom prst="round2DiagRect">
            <a:avLst>
              <a:gd name="adj1" fmla="val 43026"/>
              <a:gd name="adj2" fmla="val 0"/>
            </a:avLst>
          </a:prstGeom>
          <a:ln w="57150" cap="sq">
            <a:solidFill>
              <a:srgbClr val="C7EC8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3D61C0A-00AB-8167-3DCF-C6BDACE8A39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260" t="18918" r="3614" b="1552"/>
          <a:stretch>
            <a:fillRect/>
          </a:stretch>
        </p:blipFill>
        <p:spPr>
          <a:xfrm>
            <a:off x="190500" y="3765591"/>
            <a:ext cx="5040752" cy="3016210"/>
          </a:xfrm>
          <a:prstGeom prst="roundRect">
            <a:avLst>
              <a:gd name="adj" fmla="val 11930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C000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9E4EB24-5232-238A-E327-1124AF1CDB49}"/>
              </a:ext>
            </a:extLst>
          </p:cNvPr>
          <p:cNvSpPr txBox="1"/>
          <p:nvPr/>
        </p:nvSpPr>
        <p:spPr>
          <a:xfrm>
            <a:off x="380999" y="2533262"/>
            <a:ext cx="78962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noProof="1"/>
              <a:t>ဘၣ်ဆၣ် ၀ံအဘျၣ်တဖၣ် လၢစံးကတိၤဝဲဒ်</a:t>
            </a:r>
            <a:r>
              <a:rPr lang="es-ES" b="1" strike="sngStrike" noProof="1"/>
              <a:t>  </a:t>
            </a:r>
            <a:r>
              <a:rPr lang="es-ES" b="1" noProof="1"/>
              <a:t>အဝဲသ့ၣ် “တၢ်ထံၣ်လၢအဟဲလၢအနီၢ် ကစၢ် အသး” တဖၣ်အိၣ်စ့ၢ်ကီးဝဲလီၤ (ယံးရမံယၤ ၂၃:၁၆).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363A18C-D014-D907-585F-CFA131DDD66B}"/>
              </a:ext>
            </a:extLst>
          </p:cNvPr>
          <p:cNvSpPr txBox="1"/>
          <p:nvPr/>
        </p:nvSpPr>
        <p:spPr>
          <a:xfrm>
            <a:off x="380999" y="1226489"/>
            <a:ext cx="789622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noProof="1"/>
              <a:t>အဝဲသ့ၣ်အိၣ်ဒီးတၢ်သ့တၢ်ဘၣ်လၢအသ့ၣ်ညါတၢ်လၢအအိၣ်ခူသူၣ်တဖၣ်၊ ဒီးတၢ်လၢ ကကဲ ထီၣ်အသးလၢခါဆူညါတဖၣ်စ့ၢ်ကီးန့ၣ်လီၤ. (၁ စီၤပၤ ၉:၆).  ဘၣ်ဆၣ် အဝဲသ့ၣ်အတၢ်မၤ တ အိၣ်ထဲဒၣ်လၢတၢ်သ့ၣ်တဖၣ်အံၤ ဧိၤဘၣ်၊ မ့ၢ်အိၣ်ပာ်ဃုာ်ဒီးတၢ်အါမံၤလီၤ.  တၢ်သ့တၢ် ဘၣ် အံၤ တဟဲဝဲလၢအဝဲသ့ၣ်အနီၢ်ကစၢ်အအိၣ်ဘၣ်၊ မ့ၢ်ဟဲဝဲလၢယွၤအအိၣ်လီၤ. </a:t>
            </a:r>
          </a:p>
        </p:txBody>
      </p:sp>
    </p:spTree>
    <p:extLst>
      <p:ext uri="{BB962C8B-B14F-4D97-AF65-F5344CB8AC3E}">
        <p14:creationId xmlns:p14="http://schemas.microsoft.com/office/powerpoint/2010/main" val="336800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0316A1A-D070-7CB7-3A62-49E0302600E0}"/>
              </a:ext>
            </a:extLst>
          </p:cNvPr>
          <p:cNvSpPr txBox="1"/>
          <p:nvPr/>
        </p:nvSpPr>
        <p:spPr>
          <a:xfrm>
            <a:off x="-177465" y="145317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contrasting" dir="t"/>
            </a:scene3d>
            <a:sp3d extrusionH="57150" contourW="19050">
              <a:bevelT h="25400" prst="softRound"/>
              <a:contourClr>
                <a:schemeClr val="accent3">
                  <a:lumMod val="7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3600" b="1">
                <a:ln w="22225">
                  <a:noFill/>
                  <a:prstDash val="solid"/>
                </a:ln>
                <a:solidFill>
                  <a:srgbClr val="FFFF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noProof="1"/>
              <a:t>၀ံဒ်လဲၣ်တကလုာ်လၢ ဘၣ်တၢ်ကိးအီၤလၢ အကမၤ၀ံအတၢ်မၤလဲၣ်?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71A0D8-2759-AFD6-3E80-4144DF8FA299}"/>
              </a:ext>
            </a:extLst>
          </p:cNvPr>
          <p:cNvSpPr txBox="1"/>
          <p:nvPr/>
        </p:nvSpPr>
        <p:spPr>
          <a:xfrm>
            <a:off x="1023937" y="655856"/>
            <a:ext cx="101441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defRPr>
            </a:lvl1pPr>
          </a:lstStyle>
          <a:p>
            <a:r>
              <a:rPr lang="es-ES" noProof="1"/>
              <a:t>“ဝံအ့ၤလံယၤမ့ၢ်ပှၤကညီဒ်ပဝဲအသိးလီၤ။ အဝဲဃ့ဘါထုကဖၣ်သပှၢ်ပှၢ်ဒ်သိးတၢ်သုတဟဲစူၤတဂ့ၤအဂီၢ် ဒီးတၢ်တစူၤဘၣ်လၢဟီၣ်ခိၣ်အဖီခိၣ်သၢနံၣ်ဒီးဃုလါလီၤ။” </a:t>
            </a:r>
            <a:r>
              <a:rPr lang="es-ES" sz="1400" noProof="1"/>
              <a:t>(ယၤကိာ် ၅:၁၇)</a:t>
            </a:r>
            <a:endParaRPr lang="es-ES" noProof="1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AE2B4F1-EEF8-0872-6357-FEFE141AC4DC}"/>
              </a:ext>
            </a:extLst>
          </p:cNvPr>
          <p:cNvSpPr txBox="1"/>
          <p:nvPr/>
        </p:nvSpPr>
        <p:spPr>
          <a:xfrm>
            <a:off x="153440" y="1425702"/>
            <a:ext cx="60331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noProof="1"/>
              <a:t>ပဆိကမိၣ်ဒီးနာ်ကမၣ်သ့ လၢ၀ံတဖၣ်မ့ၢ် “ပှၤလၢအလီၤဆီတဖၣ်” လီၤ. ဘၣ်ဆၣ် စီၤမိၤၡ့တဲပူၤဖျဲးလီၤအသးလၢ ကတိၤ တၢ် ကဘှၢ အဃိ (၂ မိၤၡ့ ၄:၁၀).  ဝံယရှါယၤစံးဝဲလၢ အထးခိၣ် တကဆှီဘၣ် (ယရှါယၤ ၆:၅).  ဝံယံးရမံယၤဆိကမိၣ်ဝဲလၢ  အသးစၢ်ဒံးဝဲလၢ တၢ် မၤအံၤအဂီၢ် လီၤ (ယံးရမံယၤ ၁:၆).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A02E80-FBF3-1A48-32F6-0526C7495DE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1193" y="1472665"/>
            <a:ext cx="1917353" cy="25410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8A4223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864F584-B875-9745-9ECA-CE7B0F6B61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2835" y="1472665"/>
            <a:ext cx="1905802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9B147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12D298F-4136-C524-6632-D16B2334C41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926" y="1472665"/>
            <a:ext cx="1660164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A29139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4507B92-7B83-AB95-3B7F-0BE91DFA1B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796" y="4369744"/>
            <a:ext cx="3056015" cy="22606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B1B70CA-AFC8-E654-01BE-67033D00F9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0020" y="4369745"/>
            <a:ext cx="2173506" cy="22606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E1A217CB-D89F-4D37-C923-0CE94CC1A94A}"/>
              </a:ext>
            </a:extLst>
          </p:cNvPr>
          <p:cNvSpPr txBox="1"/>
          <p:nvPr/>
        </p:nvSpPr>
        <p:spPr>
          <a:xfrm>
            <a:off x="5343525" y="4126571"/>
            <a:ext cx="468600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noProof="1"/>
              <a:t>ဝံအ့ၤလံယၤမၤတၢ်လီၤလးဖးဒိၣ်တခါဝံၤအလီၢ်ခံ၊ စီၤ ပၤအၤဃာ်အမါနီၢ်ယ့ၤစဘ့လး ဃုမၤသံအီၤအဃိ အ ဝဲဒၣ်အသူၣ်လီၤဘှံးသးလီၤဘှါဒိၣ်ဒိၣ်ကလဲာ်န့ၣ်လီၤ (၁ စီၤပၤ ၁၉:၂–၄). 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3EE83259-6EF7-46C6-9789-9C30219B265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54" t="392" r="2685" b="-392"/>
          <a:stretch>
            <a:fillRect/>
          </a:stretch>
        </p:blipFill>
        <p:spPr>
          <a:xfrm>
            <a:off x="10199059" y="4369744"/>
            <a:ext cx="1815476" cy="226064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52F9268-A4B0-6644-C6DF-B39A19AF9258}"/>
              </a:ext>
            </a:extLst>
          </p:cNvPr>
          <p:cNvSpPr txBox="1"/>
          <p:nvPr/>
        </p:nvSpPr>
        <p:spPr>
          <a:xfrm>
            <a:off x="79485" y="2959448"/>
            <a:ext cx="61593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noProof="1"/>
              <a:t>ဝံအ့ၤလံယၤစံးဘၣ်စီၤပၤအၤဃာ်လၢ တၢ်ဃ့ထီဖးဒိၣ် ဟဲဘၣ် အဝဲသ့ၣ် ခီဖျိလၢ စီၤပၤအတၢ်တတီတလိၤအဃိန့ၣ်လီၤ၊ ဒီးလံာ်စီဆှံစံးဝဲလၢ “အဝဲဒၣ်မ့ၢ်ပှၤကညီဒ်ပှၤအသိး”န့ၣ်လီၤ (ယၤကိာ် ၅:၁၇).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E1F309B-B75A-B0C7-28D5-6B5B37EF4DF1}"/>
              </a:ext>
            </a:extLst>
          </p:cNvPr>
          <p:cNvSpPr txBox="1"/>
          <p:nvPr/>
        </p:nvSpPr>
        <p:spPr>
          <a:xfrm>
            <a:off x="5343525" y="5360790"/>
            <a:ext cx="485553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noProof="1"/>
              <a:t>ပထံၣ်သ့ၣ်ညါလီၤတံၢ်သ့ဝဲလၢ ယွၤတဃုထၢအဝံတဖၣ် ခီဖျိလၢအဝဲသ့ၣ်လၢပှဲၤအဃိဘၣ်.  ယွၤထံၣ်တၢ်မနုၤ လၢအဝဲသ့ၣ်အပူၤလဲၣ်.  ယွၤထံၣ်အဝဲသ့ၣ် အတၢ်အဲၣ် ယွၤ ဒီးအဝဲသ့ၣ်အတၢ်အဲၣ်ဒိးဒိ ကနၣ်ယွၤ အက လုၢ်န့ၣ် လီၤ။</a:t>
            </a:r>
          </a:p>
        </p:txBody>
      </p:sp>
    </p:spTree>
    <p:extLst>
      <p:ext uri="{BB962C8B-B14F-4D97-AF65-F5344CB8AC3E}">
        <p14:creationId xmlns:p14="http://schemas.microsoft.com/office/powerpoint/2010/main" val="125356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20" grpId="0"/>
      <p:bldP spid="4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2DE3AB33-0DA5-25FF-C5FA-83E0A4E73A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27612"/>
          </a:xfrm>
          <a:prstGeom prst="rect">
            <a:avLst/>
          </a:prstGeom>
          <a:solidFill>
            <a:schemeClr val="accent6">
              <a:lumMod val="50000"/>
              <a:alpha val="29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1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2A12E9-A873-E26A-F8E8-8317B75F3B75}"/>
              </a:ext>
            </a:extLst>
          </p:cNvPr>
          <p:cNvSpPr txBox="1"/>
          <p:nvPr/>
        </p:nvSpPr>
        <p:spPr>
          <a:xfrm>
            <a:off x="0" y="85725"/>
            <a:ext cx="121919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sz="4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s-ES" noProof="1"/>
              <a:t>၀ံတဖၣ်အိၣ်မူဒီးမၤတၢ်ဒ်လဲၣ်?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E208F7-9D3D-4D71-36E4-C8A2442309D4}"/>
              </a:ext>
            </a:extLst>
          </p:cNvPr>
          <p:cNvSpPr txBox="1"/>
          <p:nvPr/>
        </p:nvSpPr>
        <p:spPr>
          <a:xfrm>
            <a:off x="0" y="845641"/>
            <a:ext cx="121919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defRPr>
            </a:lvl1pPr>
          </a:lstStyle>
          <a:p>
            <a:r>
              <a:rPr lang="es-ES" noProof="1"/>
              <a:t>“ဘၣ်ဆၣ် ဝံမံၤကါယၤစံးဝဲဒ်အံၤ၊ ‘ဒ်ယွၤမူဝဲအသိးန့ၣ် ယ စံးကတိၤတၢ်သ့ထဲလၢ တၢ်လၢယွၤစံးဘၣ်ယၤတဖၣ်န့ၣ်လီၤ။’” </a:t>
            </a:r>
            <a:r>
              <a:rPr lang="es-ES" sz="1400" noProof="1"/>
              <a:t>(၁ စီၤပၤ ၂၂:၁၄)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37E0C5D-B699-1092-C3A3-AD91B2209C84}"/>
              </a:ext>
            </a:extLst>
          </p:cNvPr>
          <p:cNvSpPr txBox="1"/>
          <p:nvPr/>
        </p:nvSpPr>
        <p:spPr>
          <a:xfrm>
            <a:off x="6124575" y="1302633"/>
            <a:ext cx="60674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noProof="1"/>
              <a:t>ဒ်ယွၤအပှၤကတိၤတၢ်တဂၤအသိး၊ ၀ံပိာ်မုၣ်ဒီး၀ံပိာ်ခွါတဖၣ် ဂုာ်ကျဲးစၢးအိၣ်မူဒ်အဝဲသ့ၣ်အတၢ်ကိးအီၤအသိး န့ၣ်လီၤ (၁ စီၤပၤ ၁၂:၃–၄)။ ပှၤဂီၢ်မုၢ်တဖၣ်သ့ၣ်ညါအဝဲသ့ၣ်လၢအမ့ၢ် “ယွၤအပှၤကညီ” ဒီး “ပှၤလၢအဘၣ်တၢ်ပာ်ကဲအီၤ” တဖၣ်န့ၣ်လီၤ  (၁ စီၤပၤ ၉:၆).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C990A3F-24F6-55A0-2CEE-8594B363B50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870" y="1411208"/>
            <a:ext cx="2935177" cy="2201383"/>
          </a:xfrm>
          <a:prstGeom prst="round2DiagRect">
            <a:avLst>
              <a:gd name="adj1" fmla="val 16667"/>
              <a:gd name="adj2" fmla="val 268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92B3CE3-B2B3-DA42-C66D-25C76270F01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3214" y="1430146"/>
            <a:ext cx="2904212" cy="2191360"/>
          </a:xfrm>
          <a:prstGeom prst="round2DiagRect">
            <a:avLst>
              <a:gd name="adj1" fmla="val 2758"/>
              <a:gd name="adj2" fmla="val 13460"/>
            </a:avLst>
          </a:prstGeom>
          <a:ln w="28575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6CC364B-2DF0-F16A-D756-3A252E844456}"/>
              </a:ext>
            </a:extLst>
          </p:cNvPr>
          <p:cNvSpPr txBox="1"/>
          <p:nvPr/>
        </p:nvSpPr>
        <p:spPr>
          <a:xfrm>
            <a:off x="-22924" y="4003589"/>
            <a:ext cx="611892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noProof="1"/>
              <a:t>ဝံမံၤကါယၤအိၣ်ဆၢထၢၣ်ဝဲလၢ စီၤပၤခံဂၤ  ဒီး၀ံ ၄၀၀ လၢတဲတၢ် ကစီၣ် လၢစီၤပၤအဲၣ်ဒိးနၢ်ဟူဝဲ တဖၣ် အမဲာ်ညါ လီၤ. ဒီးပှၤခိးတၢ် တဂၤဟ့ၣ် ကူၣ်အီၤလၢ ကတဲတၢ်ဒ်တၢ်အိၣ်သးအသိးန့ၣ်လီၤ   (၁ စီၤပၤ ၂၂:၁၀–၁၃).  ဘၣ်ဆၣ် အဝဲဆၢထၢၣ်ဂၢၢ်ကျၢၤ ဒီးတဲဝဲထဲတၢ်လၢယွၤ လီၣ်ဖျါ ထီၣ်န့ၢ်အီၤတဖၣ်န့ၣ်လီၤ    (၁ စီၤပၤ ၂၂:၁၄). 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9735F41-E4E1-FBAD-4E32-7D659495687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6967" y="4241328"/>
            <a:ext cx="2917495" cy="2201383"/>
          </a:xfrm>
          <a:prstGeom prst="round2DiagRect">
            <a:avLst>
              <a:gd name="adj1" fmla="val 4608"/>
              <a:gd name="adj2" fmla="val 12953"/>
            </a:avLst>
          </a:prstGeom>
          <a:ln w="28575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C9E26B-99E9-60FE-3F27-E75C26F0ECA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3963" y="4246339"/>
            <a:ext cx="2904211" cy="2191359"/>
          </a:xfrm>
          <a:prstGeom prst="round2DiagRect">
            <a:avLst>
              <a:gd name="adj1" fmla="val 16667"/>
              <a:gd name="adj2" fmla="val 3141"/>
            </a:avLst>
          </a:prstGeom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66DA3C5-13B3-DC7C-CCE7-2DF74D913118}"/>
              </a:ext>
            </a:extLst>
          </p:cNvPr>
          <p:cNvSpPr txBox="1"/>
          <p:nvPr/>
        </p:nvSpPr>
        <p:spPr>
          <a:xfrm>
            <a:off x="6095998" y="2626072"/>
            <a:ext cx="609600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noProof="1"/>
              <a:t>ပှၤလၢတတူၢ်လိာ်အဝဲသ့ၣ်အတၢ်ကစီၣ်တဖၣ် သးဟ့  ဒီး မၤပျံၤမၤဖုး အဝဲသ့ၣ်လီၤ (၁ စီၤပၤ ၂၂:၈၊ ၂၇). မ့ၢ်ဘၣ်ကွၢ်ဆၢၣ်မဲာ် ဒီးတၢ်ဆီၣ်သနံး နာ်သက့ ၀ံတဖၣ် တဲဖျါထီၣ်ယွၤအတၢ်ကစီၣ် လၢတၢ်တီတၢ်လိၤ အပူၤ န့ၣ်လီၤ.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5E8211C-8BC0-B7F0-6DF1-9AC46CC2EADE}"/>
              </a:ext>
            </a:extLst>
          </p:cNvPr>
          <p:cNvSpPr txBox="1"/>
          <p:nvPr/>
        </p:nvSpPr>
        <p:spPr>
          <a:xfrm>
            <a:off x="-13315" y="5638343"/>
            <a:ext cx="60655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noProof="1"/>
              <a:t>အဝဲသ့ၣ်တလၢတပှဲၤဘၣ်၊ ဘၣ်ဆၣ် အဝဲသ့ၣ်မ့ၢ်ပိာ်ခွါ ဒီးပိာ်မုၣ် တဖၣ် လၢအဃ့ဘါထုကဖၣ်၊ တီဒီးယွၤအကလုၢ်ကထါ၊ ဒီးမၤယွၤဒီး အပှၤ ဂီၢ်မုၢ်အတၢ်န့ၣ်လီၤ  (၁ စီၤပၤ ၁၂:၂၃; ယံးရမံယၤ ၄၂:၄). </a:t>
            </a:r>
          </a:p>
        </p:txBody>
      </p:sp>
    </p:spTree>
    <p:extLst>
      <p:ext uri="{BB962C8B-B14F-4D97-AF65-F5344CB8AC3E}">
        <p14:creationId xmlns:p14="http://schemas.microsoft.com/office/powerpoint/2010/main" val="161183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E3D2E1-BA7A-586F-37F2-274FD5550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0D40D853-F4EF-F1DE-76FB-854D6D8199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0866094"/>
              </p:ext>
            </p:extLst>
          </p:nvPr>
        </p:nvGraphicFramePr>
        <p:xfrm>
          <a:off x="219075" y="2948144"/>
          <a:ext cx="11697622" cy="3709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97317CA7-4441-7F5A-C7E4-A06779BDA9BC}"/>
              </a:ext>
            </a:extLst>
          </p:cNvPr>
          <p:cNvSpPr txBox="1"/>
          <p:nvPr/>
        </p:nvSpPr>
        <p:spPr>
          <a:xfrm>
            <a:off x="0" y="0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sz="4400" b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</a:defRPr>
            </a:lvl1pPr>
          </a:lstStyle>
          <a:p>
            <a:r>
              <a:rPr lang="es-ES" noProof="1"/>
              <a:t>၀ံတဖၣ်မၤတၢ်မၤမနုၤလဲၣ်.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D6EAFF2-9941-C6F0-5231-66CEB2677A3E}"/>
              </a:ext>
            </a:extLst>
          </p:cNvPr>
          <p:cNvSpPr txBox="1"/>
          <p:nvPr/>
        </p:nvSpPr>
        <p:spPr>
          <a:xfrm>
            <a:off x="500061" y="718743"/>
            <a:ext cx="111918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defRPr>
            </a:lvl1pPr>
          </a:lstStyle>
          <a:p>
            <a:r>
              <a:rPr lang="es-ES" noProof="1"/>
              <a:t>“ဒီးဒိးဖှူစီၤယ့ၤဟူ စီၤနံၣ်ၡံၤအဖိခွါ လၢကကဲထီၣ်စီၤပၤလၢအံၣ်စရ့လးအဖီခိၣ်တက့ၢ်။ ဒီးဒိးဖှူစီၤအလံၤၡါ စီၤၡါဖးအဖိခွါလၢအဘၣ်ဃးဒီးအၤဘ့လးမဃိလၤလၢကဟဲထီၣ်ဝံလၢနလီၢ်အသိးတက့ၢ်။” </a:t>
            </a:r>
            <a:r>
              <a:rPr lang="es-ES" sz="1400" noProof="1"/>
              <a:t>(၁ စီၤပၤ ၁၉:၁၆)</a:t>
            </a:r>
            <a:endParaRPr lang="es-ES" noProof="1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28EA36E-3B8E-06BD-8A84-05C30D2C8A3F}"/>
              </a:ext>
            </a:extLst>
          </p:cNvPr>
          <p:cNvSpPr txBox="1"/>
          <p:nvPr/>
        </p:nvSpPr>
        <p:spPr>
          <a:xfrm>
            <a:off x="82044" y="1511096"/>
            <a:ext cx="25324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noProof="1"/>
              <a:t>လၢတၢ်အဂၤအဖီခိၣ်၀ံတဖၣ်မၤစ့ၢ်ကီး တၢ်သ့ၣ်တဖၣ်အံၤန့ၣ်လီၤ  —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0952936-BCB9-7CE4-1C66-71E2A23FEF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4455" y="1501201"/>
            <a:ext cx="2009552" cy="127271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D7183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34CA941-D3FC-BEA3-5F21-29A1AA5E2CA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1402" y="1520991"/>
            <a:ext cx="2245017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E667C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C421582-B43C-3EAA-7229-C632CA198C73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3814" y="1520991"/>
            <a:ext cx="1940472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A344D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D0712CE-94FA-8969-8347-97C12BECB865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1682" y="1511096"/>
            <a:ext cx="2245015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625CD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Gráfico 15" descr="Corona con relleno sólido">
            <a:extLst>
              <a:ext uri="{FF2B5EF4-FFF2-40B4-BE49-F238E27FC236}">
                <a16:creationId xmlns:a16="http://schemas.microsoft.com/office/drawing/2014/main" id="{5AC73896-0282-BBE2-35C7-6E16917E58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0164" y="3643695"/>
            <a:ext cx="240890" cy="240890"/>
          </a:xfrm>
          <a:prstGeom prst="rect">
            <a:avLst/>
          </a:prstGeom>
        </p:spPr>
      </p:pic>
      <p:pic>
        <p:nvPicPr>
          <p:cNvPr id="18" name="Gráfico 17" descr="Corona con relleno sólido">
            <a:extLst>
              <a:ext uri="{FF2B5EF4-FFF2-40B4-BE49-F238E27FC236}">
                <a16:creationId xmlns:a16="http://schemas.microsoft.com/office/drawing/2014/main" id="{9A190860-931E-F441-42CC-29636ED006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0164" y="4409188"/>
            <a:ext cx="240890" cy="240890"/>
          </a:xfrm>
          <a:prstGeom prst="rect">
            <a:avLst/>
          </a:prstGeom>
        </p:spPr>
      </p:pic>
      <p:pic>
        <p:nvPicPr>
          <p:cNvPr id="20" name="Gráfico 19" descr="Corona con relleno sólido">
            <a:extLst>
              <a:ext uri="{FF2B5EF4-FFF2-40B4-BE49-F238E27FC236}">
                <a16:creationId xmlns:a16="http://schemas.microsoft.com/office/drawing/2014/main" id="{482F2441-58A1-930D-1E75-3B11F38246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0164" y="5510287"/>
            <a:ext cx="240890" cy="240890"/>
          </a:xfrm>
          <a:prstGeom prst="rect">
            <a:avLst/>
          </a:prstGeom>
        </p:spPr>
      </p:pic>
      <p:pic>
        <p:nvPicPr>
          <p:cNvPr id="22" name="Gráfico 21" descr="Sombrero de chef con relleno sólido">
            <a:extLst>
              <a:ext uri="{FF2B5EF4-FFF2-40B4-BE49-F238E27FC236}">
                <a16:creationId xmlns:a16="http://schemas.microsoft.com/office/drawing/2014/main" id="{5B61D3CD-A401-C501-C6ED-EE94C38A7F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3340203" y="3815145"/>
            <a:ext cx="240890" cy="240890"/>
          </a:xfrm>
          <a:prstGeom prst="rect">
            <a:avLst/>
          </a:prstGeom>
        </p:spPr>
      </p:pic>
      <p:pic>
        <p:nvPicPr>
          <p:cNvPr id="24" name="Gráfico 23" descr="Grupo de hombres con relleno sólido">
            <a:extLst>
              <a:ext uri="{FF2B5EF4-FFF2-40B4-BE49-F238E27FC236}">
                <a16:creationId xmlns:a16="http://schemas.microsoft.com/office/drawing/2014/main" id="{2DBDB31B-FFBA-60F4-203C-9648F008E1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50717" y="3810587"/>
            <a:ext cx="240890" cy="240890"/>
          </a:xfrm>
          <a:prstGeom prst="rect">
            <a:avLst/>
          </a:prstGeom>
        </p:spPr>
      </p:pic>
      <p:pic>
        <p:nvPicPr>
          <p:cNvPr id="26" name="Gráfico 25" descr="Grupo de hombres con relleno sólido">
            <a:extLst>
              <a:ext uri="{FF2B5EF4-FFF2-40B4-BE49-F238E27FC236}">
                <a16:creationId xmlns:a16="http://schemas.microsoft.com/office/drawing/2014/main" id="{4AC1F248-7B30-7CAD-3026-ECAD637EA8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50717" y="4783347"/>
            <a:ext cx="240890" cy="240890"/>
          </a:xfrm>
          <a:prstGeom prst="rect">
            <a:avLst/>
          </a:prstGeom>
        </p:spPr>
      </p:pic>
      <p:pic>
        <p:nvPicPr>
          <p:cNvPr id="28" name="Gráfico 27" descr="Grupo de hombres con relleno sólido">
            <a:extLst>
              <a:ext uri="{FF2B5EF4-FFF2-40B4-BE49-F238E27FC236}">
                <a16:creationId xmlns:a16="http://schemas.microsoft.com/office/drawing/2014/main" id="{EA2F63AA-2084-7DA2-4B2B-4FA37A84CB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00634" y="5437902"/>
            <a:ext cx="240890" cy="240890"/>
          </a:xfrm>
          <a:prstGeom prst="rect">
            <a:avLst/>
          </a:prstGeom>
        </p:spPr>
      </p:pic>
      <p:pic>
        <p:nvPicPr>
          <p:cNvPr id="30" name="Gráfico 29" descr="Narración con relleno sólido">
            <a:extLst>
              <a:ext uri="{FF2B5EF4-FFF2-40B4-BE49-F238E27FC236}">
                <a16:creationId xmlns:a16="http://schemas.microsoft.com/office/drawing/2014/main" id="{6D0BD3CD-3FDD-D0A7-75E6-08C84763F5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9307072" y="3858212"/>
            <a:ext cx="240890" cy="24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05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2" dur="500"/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4" dur="500"/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CE7066-EDA4-F834-70EA-A2C93163A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3198B52A-E093-3F27-E664-3468CD3FF5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84550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noProof="1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01E1D84-6AEF-B450-34B4-B442765FBC4B}"/>
              </a:ext>
            </a:extLst>
          </p:cNvPr>
          <p:cNvSpPr txBox="1"/>
          <p:nvPr/>
        </p:nvSpPr>
        <p:spPr>
          <a:xfrm>
            <a:off x="0" y="0"/>
            <a:ext cx="12191999" cy="5232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50800" h="38100" prst="riblet"/>
              <a:contourClr>
                <a:schemeClr val="accent1">
                  <a:lumMod val="50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4000" b="1" spc="50">
                <a:ln w="9525" cmpd="sng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chemeClr val="accent1">
                      <a:lumMod val="50000"/>
                      <a:alpha val="60000"/>
                    </a:schemeClr>
                  </a:outerShdw>
                </a:effectLst>
              </a:defRPr>
            </a:lvl1pPr>
          </a:lstStyle>
          <a:p>
            <a:r>
              <a:rPr lang="es-ES" noProof="1"/>
              <a:t>ပိာ်မုၣ်ဒ်လဲၣ်တကလုာ်လၢ ဒိးန့ၢ်ဘၣ်တၢ်ဟ့ၣ်လၢအမ့ၢ်၀ံလဲၣ်။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E80F798-272D-8E5C-00BE-A8FEA7621B4E}"/>
              </a:ext>
            </a:extLst>
          </p:cNvPr>
          <p:cNvSpPr txBox="1"/>
          <p:nvPr/>
        </p:nvSpPr>
        <p:spPr>
          <a:xfrm>
            <a:off x="323850" y="726015"/>
            <a:ext cx="1154429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defPPr>
              <a:defRPr lang="es-ES"/>
            </a:defPPr>
            <a:lvl1pPr algn="ctr">
              <a:defRPr b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defRPr>
            </a:lvl1pPr>
          </a:lstStyle>
          <a:p>
            <a:r>
              <a:rPr lang="es-ES" noProof="1"/>
              <a:t>“ဒီးအကတီၢ်ဖဲန့ၣ် စီၤလံးပံအမါ ၀ံပိာ်မုၣ် နီၢ်ဒဘိရၤ စံၣ်ညီၣ်အံၣ်စရ့လးလီၤ။” </a:t>
            </a:r>
            <a:r>
              <a:rPr lang="es-ES" sz="1400" noProof="1"/>
              <a:t>(စံၣ်ညီၣ်ကွီၢ် ၄:၄)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F29E29F-A6B4-00E0-67DB-25E117F21960}"/>
              </a:ext>
            </a:extLst>
          </p:cNvPr>
          <p:cNvSpPr txBox="1"/>
          <p:nvPr/>
        </p:nvSpPr>
        <p:spPr>
          <a:xfrm>
            <a:off x="38100" y="1171575"/>
            <a:ext cx="967740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b="1" noProof="1"/>
              <a:t>လံာ်စီဆှံအလီၢ်လံၤ ပာ်ဖျါထီၣ်၀ံပိာ်မုၣ်ယဲၢ်ဂၤလီၤ။ အဝဲသ့ၣ်အကျါတဂၤ—နီၢ်နိဒယၤ—မ့ၢ်၀ံအဘျၣ်တဂၤ (နဃ့မယၤ ၆:၁၄)။ အဂၤတဂၤလၢ အမ့ၢ်ဝံယရှါယၤအမါန့ၣ် ပတသ့ၣ်ညါဘၣ်လၢ တၢ်ကိးအီၤလၢ ၀ံပိာ်မုၣ်န့ၣ်  မ့ၢ်လၢအဒိးန့ၢ်ဘၣ်တၢ်ဟ့ၣ်အံၤဧါ၊ မ့တမ့ၢ်လၢအဝဲမ့ၢ်၀ံအမါအဃိဧါန့ၣ်ဘၣ်. (ယရှါယၤ ၈:၃)။</a:t>
            </a:r>
          </a:p>
          <a:p>
            <a:pPr>
              <a:spcBef>
                <a:spcPts val="600"/>
              </a:spcBef>
            </a:pPr>
            <a:endParaRPr lang="es-ES" b="1" noProof="1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C10D428-A678-BFCE-D513-1AEA5709E6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6" b="186"/>
          <a:stretch>
            <a:fillRect/>
          </a:stretch>
        </p:blipFill>
        <p:spPr>
          <a:xfrm>
            <a:off x="323850" y="2281595"/>
            <a:ext cx="3599998" cy="201886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FFA90C0-4125-0201-7BBB-B4FD0AACFBA4}"/>
              </a:ext>
            </a:extLst>
          </p:cNvPr>
          <p:cNvSpPr txBox="1"/>
          <p:nvPr/>
        </p:nvSpPr>
        <p:spPr>
          <a:xfrm>
            <a:off x="8288594" y="4413494"/>
            <a:ext cx="3600000" cy="22467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r>
              <a:rPr lang="es-ES" b="1" noProof="1"/>
              <a:t>နီၢ်ဃူးလဒါ။ ဖဲစီၤယိၤၡံယၤ</a:t>
            </a:r>
            <a:r>
              <a:rPr lang="es-ES" b="1" strike="sngStrike" noProof="1"/>
              <a:t>ဃု</a:t>
            </a:r>
            <a:r>
              <a:rPr lang="es-ES" b="1" noProof="1"/>
              <a:t>ထံၣ်န့ၢ်လံာ်တၢ်သိၣ်တၢ်သီဝံၤအလီၢ်ခံ၊ အဝဲဃ့ တၢ်ဟ့ၣ်ကူၣ်ဆူနီၢ်ဃူးလဒါအအိၣ်န့ၣ်လီၤ။ အဝဲစံးဆၢ စီၤပၤအတၢ် သံကွၢ် တ ကးဘၣ်၊ ကတိၤဟ့ၣ်ဂံၢ်ဟ့ၣ်ဘါစ့ၢ်ကီး စီၤပၤန့ၣ်လီၤ (၂ စီၤပၤ ၂၂:၁၄–၂၀)။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E5D6870-6626-960C-88D0-212B02B9D836}"/>
              </a:ext>
            </a:extLst>
          </p:cNvPr>
          <p:cNvSpPr txBox="1"/>
          <p:nvPr/>
        </p:nvSpPr>
        <p:spPr>
          <a:xfrm>
            <a:off x="4229560" y="4413493"/>
            <a:ext cx="3753322" cy="2246769"/>
          </a:xfrm>
          <a:prstGeom prst="rect">
            <a:avLst/>
          </a:prstGeom>
          <a:solidFill>
            <a:srgbClr val="A485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r>
              <a:rPr lang="es-ES" b="1" noProof="1"/>
              <a:t>နီၢ်ဒဘိရၤ။ အဝဲမ့ၢ်၀ံပိာ်မုၣ်ဒီးစံၣ်ညီၣ်ကွီၢ်တဂၤ၊ ဒီးဆှၢပှၤဂီၢ်မုၢ်လၢတၢ်ဒုးအပူၤ ဒ်သိး ကဒုးထီဒါစီၤစံစရၤ ဃုာ်ဒီးစီၤဘါရးလီၤ။ တၢ်မၤနၢၤဝံၤအလီၢ်ခံ အဝဲဒၣ်သးဝံၣ် တၢ် သးဝံၣ်လၢအမ့ၢ်၀ံအတၢ်စံးထီၣ်ပတြၢၤန့ၣ်လီၤ.  (စံၣ်ညီၣ်ကွီၢ် ၄:၄–၉; ၅:၁)။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7978841-5E4C-36CA-4DBF-DF504E80F94E}"/>
              </a:ext>
            </a:extLst>
          </p:cNvPr>
          <p:cNvSpPr txBox="1"/>
          <p:nvPr/>
        </p:nvSpPr>
        <p:spPr>
          <a:xfrm>
            <a:off x="323848" y="4412302"/>
            <a:ext cx="3600000" cy="2246769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r>
              <a:rPr lang="es-ES" b="1" noProof="1"/>
              <a:t>နီၢ်မံးရယၣ်. ဒ်၀ံပိာ်မုၣ်တဂၤအသိး၊ အဝဲ ဆှၢပိာ်မုၣ်တဖၣ်လၢတၢ်သးဝံၣ် ဖဲအဝဲ သ့ၣ်ခီဂာ်ပီၣ်လဲၣ်ဂီၤဝံၤအလီၢ်ခံလီၤ.  အ ဝဲမၤစၢၤအဒီပုၢ်ဝဲၢ်ခွါတဖၣ် ဒ်သိးကဆှၢ ပှၤဂီၢ်မုၢ်ဖဲအဝဲသ့ၣ်လဲၤတၢ်လၢပှၢ်မုၢ်ကနၢအဆၢကတီၢ်စ့ၢ်ကီး န့ၣ်လီၤ. (၂ မိၤၡ့ ၁၅:၂၀; မံကၤ ၆:၄). 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C1195E9-B3DA-E5E6-5F3A-8FC29A83A13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9561" y="2275456"/>
            <a:ext cx="3753320" cy="202499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A20CAF8-88F5-46C8-2357-040D2A9C097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593" y="2275455"/>
            <a:ext cx="3589083" cy="201885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BD92B99-6AAF-2AB4-CFD2-8011E6AA6CE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" t="12416" r="8315" b="25963"/>
          <a:stretch>
            <a:fillRect/>
          </a:stretch>
        </p:blipFill>
        <p:spPr>
          <a:xfrm>
            <a:off x="9588295" y="1196397"/>
            <a:ext cx="2536722" cy="959877"/>
          </a:xfrm>
          <a:prstGeom prst="rect">
            <a:avLst/>
          </a:prstGeom>
          <a:ln w="38100" cap="sq">
            <a:solidFill>
              <a:srgbClr val="9A122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551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6000" r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317AD3-52F0-EEE7-63A5-C54D2B73A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9384564-348E-E63C-C75E-57ABBC7C9542}"/>
              </a:ext>
            </a:extLst>
          </p:cNvPr>
          <p:cNvSpPr txBox="1"/>
          <p:nvPr/>
        </p:nvSpPr>
        <p:spPr>
          <a:xfrm>
            <a:off x="0" y="-28575"/>
            <a:ext cx="121919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sz="3600" b="1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defRPr>
            </a:lvl1pPr>
          </a:lstStyle>
          <a:p>
            <a:r>
              <a:rPr lang="es-ES" noProof="1"/>
              <a:t>၀ံအဘျၣ်တဖၣ် အိၣ်ဒီးတၢ်အက့ၢ်အဂီၤမနုၤတဖၣ်လဲၣ်?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05BB96E-467C-F5C6-C590-E50432DA89A5}"/>
              </a:ext>
            </a:extLst>
          </p:cNvPr>
          <p:cNvSpPr txBox="1"/>
          <p:nvPr/>
        </p:nvSpPr>
        <p:spPr>
          <a:xfrm>
            <a:off x="-1" y="542836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ES"/>
            </a:defPPr>
            <a:lvl1pPr algn="ctr">
              <a:defRPr b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defRPr>
            </a:lvl1pPr>
          </a:lstStyle>
          <a:p>
            <a:r>
              <a:rPr lang="es-ES" noProof="1"/>
              <a:t>“ဒီးယွၤစံးဘၣ်ယၤ၊ ‘၀ံတဖၣ်န့ၣ်ကတိၤတၢ်လၢဝံအကျိာ်ကဘျံးကဘျၣ်လၢယမံၤအပူၤလီၤ.  ယတမၢလီၤအဝဲသ့ၣ်ဘၣ်၊ ယတဃုထၢ အဝဲသ့ၣ် ဘၣ်၊ ယတကတိၤတၢ်ဒီးအဝဲသ့ၣ်ဘၣ်.  အဝဲသ့ၣ်ကတိၤတၢ်လၢတၢ်ထံၣ်အဘျၣ်၊ တၢ်ဖးတၢ်တၢ်ဘူၣ်ထီၣ်ဘါထီၣ်တၢ်ဂီၤတၢ်ဖှီၣ် ဒီးတၢ်လီတၢ်လၢ အဟဲဝဲလၢအဝဲသ့ၣ်အနီၢ်ကစၢ်အသးအပူၤလီၤ. ’” </a:t>
            </a:r>
            <a:r>
              <a:rPr lang="es-ES" sz="1400" noProof="1"/>
              <a:t>(ယံးရမံယၤ ၁၄:၁၄)</a:t>
            </a:r>
            <a:endParaRPr lang="es-ES" noProof="1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01FB5B-08AE-F42E-6E26-836135F6AB9C}"/>
              </a:ext>
            </a:extLst>
          </p:cNvPr>
          <p:cNvSpPr txBox="1"/>
          <p:nvPr/>
        </p:nvSpPr>
        <p:spPr>
          <a:xfrm>
            <a:off x="1" y="1400175"/>
            <a:ext cx="8620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noProof="1"/>
              <a:t>ပှၤလၢအကတိၤ၀ံအကျိာ်တဖၣ်န့ၣ် တမ့ၢ်လၢအဝဲသ့ၣ်ဒိးန့ၢ်ဘၣ်တၢ်ကစီၣ်လၢယွၤအအိၣ်ကိးဂၤဒဲးဘၣ် (ယံးရမံယၤ ၁၄:၁၄).  အဝဲသ့ၣ်တဲတၢ်ကစီၣ်မနုၤလဲၣ်၊ ဒီးဘၣ်မနုၤအဃိ အဝဲသ့ၣ်တဲဝဲလဲၣ်. 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AB018BD3-9F95-D6E7-E618-D490839F87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6941761"/>
              </p:ext>
            </p:extLst>
          </p:nvPr>
        </p:nvGraphicFramePr>
        <p:xfrm>
          <a:off x="115601" y="2197030"/>
          <a:ext cx="8418799" cy="1491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3143C93F-1194-747B-AC8A-54865CE72ED6}"/>
              </a:ext>
            </a:extLst>
          </p:cNvPr>
          <p:cNvSpPr txBox="1"/>
          <p:nvPr/>
        </p:nvSpPr>
        <p:spPr>
          <a:xfrm>
            <a:off x="0" y="3777377"/>
            <a:ext cx="81429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noProof="1"/>
              <a:t>ဘၣ်မနုၤအဃိ ပှၤတဂၤက စံးဝဲလၢ အကတိၤတၢ်လၢယွၤအဂီၢ် ဖဲအဝဲဒၣ်သ့ၣ်ညါဝဲလၢ အတၢ်ကတိၤတမ့ၢ်တတီဘၣ်န့ၣ် လဲၣ်.  မ့ၢ်အဝဲသ့ၣ်လံၣ်လီၤအနီၢ်ကစၢ်အသးဧါ.  မ့တမ့ၢ် မ့ၢ်လၢအဝဲသ့ၣ်အဲၣ်ဒိးဒိးန့ၢ်ဘၣ်တၢ်ပာ်ကဲ၊ ကျိၣ်စ့ မ့တမ့ၢ် တၢ်အဘျုးအဖှိၣ်အဂၤတမံၤမံၤဧါ.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A6F8C68-9BC2-F345-472D-69D06C75493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786" b="9786"/>
          <a:stretch>
            <a:fillRect/>
          </a:stretch>
        </p:blipFill>
        <p:spPr>
          <a:xfrm>
            <a:off x="8686799" y="1520794"/>
            <a:ext cx="3386135" cy="2723384"/>
          </a:xfrm>
          <a:prstGeom prst="rect">
            <a:avLst/>
          </a:prstGeom>
          <a:ln w="88900" cap="sq" cmpd="thickThin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F5FFB4C-F834-A3B8-4596-0CC6414DB4C9}"/>
              </a:ext>
            </a:extLst>
          </p:cNvPr>
          <p:cNvSpPr txBox="1"/>
          <p:nvPr/>
        </p:nvSpPr>
        <p:spPr>
          <a:xfrm>
            <a:off x="0" y="6062990"/>
            <a:ext cx="81429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noProof="1"/>
              <a:t>၀ံအမ့ၢ်အတီန့ၣ်ထီဘိပာ်ဖျါထီၣ်ဝဲတၢ်ဒဲးဘးအတၢ်လီၤပျံၤလီၤဖုးတဖၣ် ဒီးဟ့ၣ်ဂံၢ်ဟ့ၣ်ဘါပှၤဂီၢ် မုၢ် ဒ်သိးကအိၣ်တီအိၣ်လိၤ လၢတၢ်ခဲလၢာ်အဖီခိၣ်လီၤ.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A6E6DC4-CDA7-DA9D-1A9E-207A6C7F67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3351" y="4575080"/>
            <a:ext cx="3748083" cy="2109770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D52884D-7D3B-E22E-D2C0-F1A091350DEC}"/>
              </a:ext>
            </a:extLst>
          </p:cNvPr>
          <p:cNvSpPr txBox="1"/>
          <p:nvPr/>
        </p:nvSpPr>
        <p:spPr>
          <a:xfrm>
            <a:off x="0" y="4766296"/>
            <a:ext cx="814297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noProof="1"/>
              <a:t>တၢ်လၢအလီၤသးအုးကတၢၢ် ဘၣ်ဃးဒီး၀ံအဘျၣ်တဖၣ်န့ၣ် မ့ၢ်ဝဲပှၤတနီၤနီၤ ဒိကနၣ်အီၤ ဒီးပိာ်အ ခံ လီၤ.  ပှၤသ့ၣ်တဖၣ်အံၤဘၣ်အသးလၢ၀ံအဘျၣ်တဖၣ်အတၢ်ကတိၤမ့ၢ်လၢ အတ လိၣ်ဂုာ်ကျဲးစၢး တၢ်ဘၣ် ဒီးတၢ်လၢကမၤဆူၣ်ထီၣ်အသူၣ်အသးလၢ ကသ့ၣ်ညါအ တၢ်ကမၣ်န့ၣ်တအိၣ်ဘၣ် န့ၣ်လီၤ   ဘၣ်ဆၣ် ကျဲန့ၣ် ကဆှၢအဝဲသ့ၣ်ဆူတၢ်သံန့ၣ်လီၤ. </a:t>
            </a:r>
          </a:p>
        </p:txBody>
      </p:sp>
    </p:spTree>
    <p:extLst>
      <p:ext uri="{BB962C8B-B14F-4D97-AF65-F5344CB8AC3E}">
        <p14:creationId xmlns:p14="http://schemas.microsoft.com/office/powerpoint/2010/main" val="164520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9" grpId="0"/>
      <p:bldP spid="10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2BC5C4-5253-5570-64D5-8E25118BA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C07BB15-B3B5-AB32-B475-A7532769353B}"/>
              </a:ext>
            </a:extLst>
          </p:cNvPr>
          <p:cNvSpPr txBox="1"/>
          <p:nvPr/>
        </p:nvSpPr>
        <p:spPr>
          <a:xfrm>
            <a:off x="2395537" y="807214"/>
            <a:ext cx="7400925" cy="5401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noProof="1"/>
              <a:t>“ပှၤတၢ်မၢဖိမ့ၢ်ဂ့ၤ၊ ၀ံမ့ၢ်ဂ့ၤ တအုၣ်အသးလၢ အတအိၣ် ဒီးတၢ်ဒဲးဘးနီတဂၤဘၣ်။ ပှၤလၢအအိၣ်ဘူး ကတၢၢ်ဒီး ယွၤတဖၣ်၊ ပှၤလၢအဆိကတီၢ်အသးသမူ</a:t>
            </a:r>
            <a:r>
              <a:rPr lang="es-ES" sz="2800" b="1" strike="sngStrike" noProof="1"/>
              <a:t> </a:t>
            </a:r>
            <a:r>
              <a:rPr lang="es-ES" sz="2800" b="1" noProof="1"/>
              <a:t>ဒ်သိးသုတ မၤကမၣ်တၢ်တမံၤလၢအဝဲသ့ၣ်သ့ၣ်ညါတမ့ၢ်တဂ့ၤလၢအဂီၢ်တဖၣ်၊ ပှၤလၢယွၤဟ့ၣ်လၤကပီၤအီၤဒီး တၢ်ကပီၤ ဒီးတၢ်စိတၢ်ကမီၤလၢယွၤအအိၣ်တဖၣ်န့ၣ် အုၣ်အသး လၢ အိၣ်ဒီးတၢ်ဒဲးဘးလီၤ။ အဝဲသ့ၣ်တနာ် န့ၢ်အနီၢ်ကစၢ် အနီၢ်ခိဘၣ်၊ တအုၣ်အသးလၢအနီၢ် ကစၢ်အတၢ်တီ တၢ် လိၤဘၣ်၊ မ့ၢ်မ့ၢ်နာ်န့ၢ်ခရံာ်အတၢ်တီတၢ်လိၤ လၢလၢ ပှဲၤ ပှဲၤလီၤ။”</a:t>
            </a:r>
          </a:p>
          <a:p>
            <a:endParaRPr lang="es-ES" sz="1600" b="1" noProof="1"/>
          </a:p>
          <a:p>
            <a:r>
              <a:rPr lang="es-ES" sz="1600" b="1" noProof="1"/>
              <a:t>အဲလဝဲး (ပှၤတၢ်မၢဖိတဖၣ်အတၢ်မၤ၊ ကဘျံးပၤ ၅၆၁)</a:t>
            </a:r>
          </a:p>
          <a:p>
            <a:pPr>
              <a:spcBef>
                <a:spcPts val="600"/>
              </a:spcBef>
            </a:pPr>
            <a:endParaRPr lang="es-ES" sz="2800" b="1" noProof="1">
              <a:solidFill>
                <a:srgbClr val="522E00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95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830AB78-6A44-CE88-7BCA-A71473C56F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8749" y="3238500"/>
            <a:ext cx="2960801" cy="3429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E0D546B-1B0E-F8C6-237E-E82582E886A1}"/>
              </a:ext>
            </a:extLst>
          </p:cNvPr>
          <p:cNvSpPr txBox="1"/>
          <p:nvPr/>
        </p:nvSpPr>
        <p:spPr>
          <a:xfrm>
            <a:off x="0" y="-200025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b="1" noProof="1"/>
          </a:p>
          <a:p>
            <a:pPr algn="ctr"/>
            <a:r>
              <a:rPr lang="es-ES" sz="3600" b="1" noProof="1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rPr>
              <a:t>တၢ်ပာ်ဖျါအဂၤ — </a:t>
            </a:r>
            <a:r>
              <a:rPr lang="es-ES" sz="3600" b="1" noProof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နီၢ်အဲလ ကၠံၤ ဝဲး အတၢ်ကိးလၢကမ့ၢ်၀ံ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964E633-94F2-1293-8659-FCD43690B329}"/>
              </a:ext>
            </a:extLst>
          </p:cNvPr>
          <p:cNvSpPr txBox="1"/>
          <p:nvPr/>
        </p:nvSpPr>
        <p:spPr>
          <a:xfrm>
            <a:off x="400050" y="809625"/>
            <a:ext cx="91249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noProof="1"/>
              <a:t>ဖဲအထံၣ်တၢ်ထံၣ်လၢညါခီအခီၣ်ထံးတဘျီဝံၤအလီၢ်ခံ နီၢအဲလၣ်တူၢ်ဘၣ်ဝဲလၢ အတအိၣ်ကတဲာ်ကတီၤ အသးဂ့ၤဂ့ၤလၢ ကမၤလၢပှဲၤ၀ံအတၢ်မၤဘၣ်။ ခီဖျိအတၢ်အိၣ်ဆူၣ်အိၣ်ချ့တဂ့ၤ၊ ဒီးအတၢ်မၤလိစှၤအဃိ၊ ပိာ်မုၣ်သးစၢ် ၁၇ နံၣ်တဂၤအံၤတူၢ်ဘၣ်ဝဲလၢ အတကြၢးတဘၣ်ဘၣ် ဒီးမၤလၢပှဲၤအတၢ်ကိးအံၤတသ့ဘၣ်.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268696E-A70C-60B4-A3CF-20CD3C4673FD}"/>
              </a:ext>
            </a:extLst>
          </p:cNvPr>
          <p:cNvSpPr txBox="1"/>
          <p:nvPr/>
        </p:nvSpPr>
        <p:spPr>
          <a:xfrm>
            <a:off x="5314950" y="4026157"/>
            <a:ext cx="373379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noProof="1"/>
              <a:t>အတၢ်မၤအံၤ မ့ၢ်တၢ်မၤစၢၤဒိၣ်မးလၢ တၢ် ကသူၣ်ထီၣ်ပှၤမုၢ်နွံနံၤဖိအတၢ်အိၣ်ဆူၣ်အိၣ်ချ့ဒီး တၢ်ကူၣ်ဘၣ်ကူၣ်သ့ အကျိၤ အ ကျဲတဖၣ်အဂီၢ်လီၤအဝဲပာ်တ့ၢ်ဝဲ လံာ်လၢအကွဲး ထိၣ်ဟူးထိၣ်ဂဲၤပှၤအက ဘျံး ၁၀၀,၀၀၀ ဃၣ်ဃၣ်၊ လၢအဆဲး ဆှၢ ခီယွၤ အတၢ်နဲၣ် ကျဲတဖၣ် ဆူဟီၣ်ခိၣ် ဒီ ဘ့ၣ်တုၤ မုၢ်မဆါ တနံၤအံၤလီၤ۔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0B8292D-737C-94D2-2457-43C5177011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60" t="1978" b="13445"/>
          <a:stretch>
            <a:fillRect/>
          </a:stretch>
        </p:blipFill>
        <p:spPr>
          <a:xfrm>
            <a:off x="459580" y="3848407"/>
            <a:ext cx="4664870" cy="2663825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7731D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 descr="Conheça a Universidade Adventista de Andrews (Michigan – Estados Unidos ...">
            <a:extLst>
              <a:ext uri="{FF2B5EF4-FFF2-40B4-BE49-F238E27FC236}">
                <a16:creationId xmlns:a16="http://schemas.microsoft.com/office/drawing/2014/main" id="{6F6D1746-258A-344E-9A05-1797A362BB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092" t="996" r="8746" b="-996"/>
          <a:stretch>
            <a:fillRect/>
          </a:stretch>
        </p:blipFill>
        <p:spPr>
          <a:xfrm>
            <a:off x="9524999" y="809625"/>
            <a:ext cx="2343835" cy="226558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85C8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ED78CE0-0072-1200-68DD-CE12F35208CD}"/>
              </a:ext>
            </a:extLst>
          </p:cNvPr>
          <p:cNvSpPr txBox="1"/>
          <p:nvPr/>
        </p:nvSpPr>
        <p:spPr>
          <a:xfrm>
            <a:off x="400048" y="2825561"/>
            <a:ext cx="91249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noProof="1"/>
              <a:t>လၢတၢ်ဆၢကတီၢ်စှၤန့ၢ်အနံၣ် ၂၀ အတီၢ်ပူၤ လၢတၢ်ဒိးန့ၢ်ဘၣ်တၢ်ထံၣ်အါဘျီ၊ ဒီးအဝၤ—စီၤဂျ့စ် ဝဲး—အတၢ်ဆီၣ်ထွဲအဃိန့ၣ် အဝဲမၤစၢၤ ဒီးဒုးအိၣ်ထီၣ်ပှၤမုၢ်​​နွံနံၤဖိလၢအခိးကွၢ်လၢ်ခရံာ်အတၢ်ဟဲက့ၤ ခံဘျီတဘျီအတၢ်အိၣ်ဖှိၣ်အခီၣ်ထံးခီၣ်ဘိန့ၣ်လီၤ (ဘၣ်တၢ်ပာ်ပနီၣ်အီၤလၢ ၁၈၆၃ နံၣ်).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33F9F23-AF00-5CB7-B35E-73785BF498F3}"/>
              </a:ext>
            </a:extLst>
          </p:cNvPr>
          <p:cNvSpPr txBox="1"/>
          <p:nvPr/>
        </p:nvSpPr>
        <p:spPr>
          <a:xfrm>
            <a:off x="400045" y="1825288"/>
            <a:ext cx="91249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noProof="1"/>
              <a:t>တနွံဝံၤအလီၢ်ခံ၊ လၢအထံၣ်တၢ်ထံၣ်ခံဘျီတဘျီအပူၤ၊ အဝဲဘၣ်တၢ်ဟ့ၣ်ပလီၢ်အီၤ ဘၣ်ဃးဒီးတၢ်ကီ တၢ်ခဲ လၢအကဘၣ်ကွၢ်ဆၢၣ်မဲာ်တဖၣ်လီၤ.   လၢတၢ်ထုကဖၣ်အါအါကလဲာ်ဒီးအဒီပုၢ်ဝဲၢ်ခွါဒီး ဒီပုၢ်ဝဲၢ်မုၣ်တနီၤ ဟ့ၣ် ဂံၢ်ဟ့ၣ်ဘါအီၤဝံၤအလီၢ်ခံ လၢခံကတၢၢ် နီၢ်အဲလၣ်တူၢ်လိာ်အတၢ်ကိးန့ၣ်လီၤ. </a:t>
            </a:r>
          </a:p>
        </p:txBody>
      </p:sp>
    </p:spTree>
    <p:extLst>
      <p:ext uri="{BB962C8B-B14F-4D97-AF65-F5344CB8AC3E}">
        <p14:creationId xmlns:p14="http://schemas.microsoft.com/office/powerpoint/2010/main" val="168352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6" grpId="0"/>
      <p:bldP spid="11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9">
      <a:dk1>
        <a:sysClr val="windowText" lastClr="000000"/>
      </a:dk1>
      <a:lt1>
        <a:sysClr val="window" lastClr="FFFFFF"/>
      </a:lt1>
      <a:dk2>
        <a:srgbClr val="FF00FF"/>
      </a:dk2>
      <a:lt2>
        <a:srgbClr val="FFFF66"/>
      </a:lt2>
      <a:accent1>
        <a:srgbClr val="2FC753"/>
      </a:accent1>
      <a:accent2>
        <a:srgbClr val="FFCC00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4">
    <a:dk1>
      <a:sysClr val="windowText" lastClr="000000"/>
    </a:dk1>
    <a:lt1>
      <a:sysClr val="window" lastClr="FFFFFF"/>
    </a:lt1>
    <a:dk2>
      <a:srgbClr val="9900FF"/>
    </a:dk2>
    <a:lt2>
      <a:srgbClr val="008000"/>
    </a:lt2>
    <a:accent1>
      <a:srgbClr val="CC3399"/>
    </a:accent1>
    <a:accent2>
      <a:srgbClr val="00CC99"/>
    </a:accent2>
    <a:accent3>
      <a:srgbClr val="3399FF"/>
    </a:accent3>
    <a:accent4>
      <a:srgbClr val="FFFF66"/>
    </a:accent4>
    <a:accent5>
      <a:srgbClr val="CC6600"/>
    </a:accent5>
    <a:accent6>
      <a:srgbClr val="FF7C80"/>
    </a:accent6>
    <a:hlink>
      <a:srgbClr val="006600"/>
    </a:hlink>
    <a:folHlink>
      <a:srgbClr val="3333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1097</TotalTime>
  <Words>4461</Words>
  <Application>Microsoft Office PowerPoint</Application>
  <PresentationFormat>Panorámica</PresentationFormat>
  <Paragraphs>64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Constantia</vt:lpstr>
      <vt:lpstr>Aptos</vt:lpstr>
      <vt:lpstr>Arial</vt:lpstr>
      <vt:lpstr>Aptos Display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102</cp:revision>
  <dcterms:created xsi:type="dcterms:W3CDTF">2026-09-19T14:53:33Z</dcterms:created>
  <dcterms:modified xsi:type="dcterms:W3CDTF">2026-10-21T09:44:32Z</dcterms:modified>
</cp:coreProperties>
</file>