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4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76200" tIns="0" rIns="25400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တၢ်အုၣ်အသးလၢ ယ့ၣ်ရှူးအဂီၢ်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my-MM" sz="1800" b="1" dirty="0"/>
            <a:t>အဝဲသ့ၣ်အတၢ်မၤအဒိၣ်ကတၢၢ်န့ၣ် မ့ၢ်</a:t>
          </a:r>
          <a:r>
            <a:rPr lang="en-US" sz="1800" b="1" dirty="0"/>
            <a:t> </a:t>
          </a:r>
          <a:r>
            <a:rPr lang="my-MM" sz="1800" b="1" dirty="0"/>
            <a:t>ဝဲ </a:t>
          </a:r>
          <a:r>
            <a:rPr lang="en-US" sz="1800" b="1" dirty="0" err="1"/>
            <a:t>က</a:t>
          </a:r>
          <a:r>
            <a:rPr lang="my-MM" sz="1800" b="1" dirty="0"/>
            <a:t>ဆှၢပှၤဂီၢ်ၢ်</a:t>
          </a:r>
          <a:r>
            <a:rPr lang="en-US" sz="1800" b="1" dirty="0"/>
            <a:t> </a:t>
          </a:r>
          <a:r>
            <a:rPr lang="en-US" sz="1800" b="1" dirty="0" err="1"/>
            <a:t>တဖ</a:t>
          </a:r>
          <a:r>
            <a:rPr lang="en-US" sz="1800" b="1" dirty="0"/>
            <a:t>ၣ်</a:t>
          </a:r>
          <a:r>
            <a:rPr lang="my-MM" sz="1800" b="1" dirty="0"/>
            <a:t>ဆူ</a:t>
          </a:r>
          <a:r>
            <a:rPr lang="en-US" sz="1800" b="1" dirty="0"/>
            <a:t> </a:t>
          </a:r>
          <a:r>
            <a:rPr lang="my-MM" sz="1800" b="1" dirty="0"/>
            <a:t>ယ့ၣ်ရှူး</a:t>
          </a:r>
          <a:r>
            <a:rPr lang="en-US" sz="1800" b="1" dirty="0"/>
            <a:t> </a:t>
          </a:r>
          <a:r>
            <a:rPr lang="my-MM" sz="1800" b="1" dirty="0"/>
            <a:t>အအိၣ်</a:t>
          </a:r>
          <a:br>
            <a:rPr lang="en-US" sz="1400" dirty="0"/>
          </a:br>
          <a:endParaRPr lang="en-US" sz="14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76200" tIns="0" rIns="25400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တၢ်ဘိးဘၣ်သ့ၣ်ညါ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လၢ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ကမၤအသးခါ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ဆူညါ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2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2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ဖ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 </a:t>
          </a:r>
          <a:endParaRPr lang="en-US" sz="12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my-MM" sz="1800" b="1" kern="1200" dirty="0"/>
            <a:t>အဝဲသ့ၣ်လီၣ်ဖျါထီၣ် တၢ်</a:t>
          </a:r>
          <a:r>
            <a:rPr lang="en-US" sz="1800" b="1" kern="1200" dirty="0" err="1"/>
            <a:t>က</a:t>
          </a:r>
          <a:r>
            <a:rPr lang="my-MM" sz="1800" b="1" kern="1200" dirty="0"/>
            <a:t>မၤအသးတဖၣ်တုၤလၢပစိၤခဲအံၤ</a:t>
          </a:r>
          <a:r>
            <a:rPr lang="en-US" sz="1800" kern="1200" dirty="0"/>
            <a:t> </a:t>
          </a:r>
          <a:endParaRPr lang="en-US" sz="18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76200" tIns="0" rIns="25400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ဒုးဒိ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ထီ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ထီထီ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 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my-MM" sz="1800" b="1" dirty="0"/>
            <a:t>တၢ်သူၣ်ထီၣ်တၢ်အိၣ်ဖှိၣ်လၢအဂၢၢ်ကျၢၤ ဒ်သိးအကတြီ</a:t>
          </a:r>
          <a:r>
            <a:rPr lang="en-US" sz="1800" b="1" dirty="0"/>
            <a:t> </a:t>
          </a:r>
          <a:r>
            <a:rPr lang="my-MM" sz="1800" b="1" dirty="0"/>
            <a:t>ဆၢဒီး အဒုၣ်အဒါအတၢ်</a:t>
          </a:r>
          <a:r>
            <a:rPr lang="en-US" sz="1800" b="1" dirty="0" err="1"/>
            <a:t>ထီဒ</a:t>
          </a:r>
          <a:r>
            <a:rPr lang="en-US" sz="1800" b="1" dirty="0"/>
            <a:t>ါ</a:t>
          </a:r>
          <a:r>
            <a:rPr lang="en-US" sz="1800" dirty="0"/>
            <a:t> </a:t>
          </a:r>
          <a:endParaRPr lang="en-US" sz="18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76200" tIns="0" rIns="25400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တၢ်ဟ့ၣ်ဂံၢ်ဟ့ၣ်ဘါ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my-MM" sz="2000" b="1" dirty="0"/>
            <a:t>တၢ်ပာ်ဖျါထီၣ်တၢ်ဒဲးဘး ဒ်သိးပှၤဂီၢ်မုၢ်က</a:t>
          </a:r>
          <a:r>
            <a:rPr lang="en-US" sz="2000" b="1" dirty="0" err="1"/>
            <a:t>ပီ</a:t>
          </a:r>
          <a:r>
            <a:rPr lang="en-US" sz="2000" b="1" dirty="0"/>
            <a:t>ၢ်</a:t>
          </a:r>
          <a:r>
            <a:rPr lang="en-US" sz="2000" b="1" dirty="0" err="1"/>
            <a:t>ယ</a:t>
          </a:r>
          <a:r>
            <a:rPr lang="en-US" sz="2000" b="1" dirty="0"/>
            <a:t>ၢ်</a:t>
          </a:r>
          <a:r>
            <a:rPr lang="en-US" sz="2000" b="1" dirty="0" err="1"/>
            <a:t>လီ</a:t>
          </a:r>
          <a:r>
            <a:rPr lang="en-US" sz="2000" b="1" dirty="0"/>
            <a:t>ၤ</a:t>
          </a:r>
          <a:r>
            <a:rPr lang="my-MM" sz="2000" b="1" dirty="0"/>
            <a:t>က့ၤအသး</a:t>
          </a:r>
          <a:r>
            <a:rPr lang="en-US" sz="2000" dirty="0"/>
            <a:t> 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76200" tIns="0" rIns="25400" bIns="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တၢ်မၤမုာ်ထီၣ်ပှၤသး</a:t>
          </a:r>
          <a:r>
            <a:rPr lang="en-US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n-US" sz="18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my-MM" sz="2000" b="1" dirty="0"/>
            <a:t>စီၤယူဒၤဒီးစီၤစံလၤ ဘၣ်တၢ်ဆှၢအီၤဆူ တၢ်အိၣ်ဖှိၣ်တဖၣ် လၢတၢ်ဂ့ၢ်အံၤအဂီၢ်</a:t>
          </a:r>
          <a:r>
            <a:rPr lang="en-US" sz="2000" dirty="0"/>
            <a:t> 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9145" custScaleY="114179" custLinFactNeighborX="-1251" custLinFactNeighborY="3510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3502" custLinFactNeighborX="1395" custLinFactNeighborY="28039"/>
      <dgm:spPr>
        <a:xfrm>
          <a:off x="77546" y="1625359"/>
          <a:ext cx="2584800" cy="578169"/>
        </a:xfrm>
        <a:prstGeom prst="rect">
          <a:avLst/>
        </a:prstGeom>
      </dgm:spPr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5000" b="-15000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>
        <a:xfrm>
          <a:off x="2844226" y="1587605"/>
          <a:ext cx="2570624" cy="578169"/>
        </a:xfrm>
        <a:prstGeom prst="rect">
          <a:avLst/>
        </a:prstGeom>
      </dgm:spPr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4000" b="-14000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>
        <a:xfrm>
          <a:off x="5571035" y="1587605"/>
          <a:ext cx="1810298" cy="578169"/>
        </a:xfrm>
        <a:prstGeom prst="rect">
          <a:avLst/>
        </a:prstGeom>
      </dgm:spPr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>
        <a:xfrm>
          <a:off x="32957" y="3842332"/>
          <a:ext cx="1936004" cy="578169"/>
        </a:xfrm>
        <a:prstGeom prst="rect">
          <a:avLst/>
        </a:prstGeom>
      </dgm:spPr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>
        <a:xfrm>
          <a:off x="32957" y="3842332"/>
          <a:ext cx="2749126" cy="578169"/>
        </a:xfrm>
        <a:prstGeom prst="rect">
          <a:avLst/>
        </a:prstGeom>
      </dgm:spPr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39000" r="-39000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>
        <a:xfrm>
          <a:off x="2938268" y="3842332"/>
          <a:ext cx="1936004" cy="578169"/>
        </a:xfrm>
        <a:prstGeom prst="rect">
          <a:avLst/>
        </a:prstGeom>
      </dgm:spPr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>
        <a:gradFill rotWithShape="0">
          <a:gsLst>
            <a:gs pos="0">
              <a:srgbClr val="B83E0A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0"/>
                <a:satOff val="0"/>
                <a:lumOff val="0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အဝဲသ့ၣ်မ့ၢ် ပှၤလၢယွၤဆှၢလီၤအီၤတဖၣ်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လူၤကၣ် ၁၁:၄၉)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>
        <a:gradFill rotWithShape="0">
          <a:gsLst>
            <a:gs pos="0">
              <a:srgbClr val="B83E0A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568835"/>
                <a:satOff val="-4267"/>
                <a:lumOff val="1224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အဝဲသ့ၣ်ဒိးန့ၢ်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ဘ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တၢ်ဟ့ၣ်တဖၣ် ဒ်သိးကဆှၢတၢ်အိၣ်ဖှိၣ်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၁ ကရံၣ်သူး ၁၂:၂၈-၂၉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; 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အ့းဖ့းစူး ၄:၁၁-၁၂)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>
        <a:gradFill rotWithShape="0">
          <a:gsLst>
            <a:gs pos="0">
              <a:srgbClr val="B83E0A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1137670"/>
                <a:satOff val="-8535"/>
                <a:lumOff val="2449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အဝဲသ့ၣ်မ့ၢ် တၢ်အိၣ်ဖှိၣ်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အဂံ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ၢ်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ခီၣ်ထံး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အ့းဖ့းစူး ၂:၂၀)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600" b="1" kern="1200" noProof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>
        <a:gradFill rotWithShape="0">
          <a:gsLst>
            <a:gs pos="0">
              <a:srgbClr val="B83E0A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1706504"/>
                <a:satOff val="-12802"/>
                <a:lumOff val="3673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အဝဲသ့ၣ်ဒိးန့ၢ်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ဘ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တၢ်လီၣ်ဖျါတဖၣ်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အ့းဖ့းစူး ၃:၅)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အဝဲသ့ၣ်သးခုလၢ တၢ်တီတၢ်လိၤအဃိ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လီၣ်ဖျါ ၁၈:၂၀)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600" b="1" kern="1200" noProof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>
        <a:xfrm>
          <a:off x="9367" y="88563"/>
          <a:ext cx="1702761" cy="1454088"/>
        </a:xfrm>
        <a:prstGeom prst="roundRect">
          <a:avLst>
            <a:gd name="adj" fmla="val 10000"/>
          </a:avLst>
        </a:prstGeom>
      </dgm:spPr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49583">
        <dgm:presLayoutVars>
          <dgm:bulletEnabled val="1"/>
        </dgm:presLayoutVars>
      </dgm:prSet>
      <dgm:spPr>
        <a:xfrm>
          <a:off x="2393234" y="0"/>
          <a:ext cx="2218698" cy="1631216"/>
        </a:xfrm>
        <a:prstGeom prst="roundRect">
          <a:avLst>
            <a:gd name="adj" fmla="val 10000"/>
          </a:avLst>
        </a:prstGeom>
      </dgm:spPr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>
        <a:xfrm>
          <a:off x="5293037" y="0"/>
          <a:ext cx="1702761" cy="1631216"/>
        </a:xfrm>
        <a:prstGeom prst="roundRect">
          <a:avLst>
            <a:gd name="adj" fmla="val 10000"/>
          </a:avLst>
        </a:prstGeom>
      </dgm:spPr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>
        <a:xfrm>
          <a:off x="7676903" y="0"/>
          <a:ext cx="1702761" cy="1631216"/>
        </a:xfrm>
        <a:prstGeom prst="roundRect">
          <a:avLst>
            <a:gd name="adj" fmla="val 10000"/>
          </a:avLst>
        </a:prstGeom>
      </dgm:spPr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</dgm:spPr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my-MM" sz="1900" b="1" dirty="0"/>
            <a:t>စီၤတံၤမသ့း</a:t>
          </a:r>
          <a:endParaRPr lang="en-US" sz="19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my-MM" sz="1600" b="1" dirty="0"/>
            <a:t>တၢ်စံးပာ်</a:t>
          </a:r>
          <a:r>
            <a:rPr lang="en-US" sz="1600" b="1" dirty="0" err="1"/>
            <a:t>အဂ</a:t>
          </a:r>
          <a:r>
            <a:rPr lang="en-US" sz="1600" b="1" dirty="0"/>
            <a:t>့ၢ်</a:t>
          </a:r>
          <a:r>
            <a:rPr lang="my-MM" sz="1600" b="1" dirty="0"/>
            <a:t>ဘၣ်ဃးဒီးတၢ်ကိးအီၤလၢ တၢ်မၤအဂီၢ်</a:t>
          </a:r>
          <a:r>
            <a:rPr lang="en-US" sz="1600" b="1" dirty="0" err="1"/>
            <a:t>လီ</a:t>
          </a:r>
          <a:r>
            <a:rPr lang="en-US" sz="1600" b="1" dirty="0"/>
            <a:t>ၤ</a:t>
          </a:r>
          <a:br>
            <a:rPr lang="en-US" sz="1600" dirty="0"/>
          </a:br>
          <a:r>
            <a:rPr lang="en-US" sz="1600" b="1" dirty="0"/>
            <a:t>(</a:t>
          </a:r>
          <a:r>
            <a:rPr lang="my-MM" sz="1600" b="1" dirty="0"/>
            <a:t>၁ တံၤမသ့း ၁:၁၈). အဝဲမ့ၢ်ပှၤကွဲးသကိးလံာ်</a:t>
          </a:r>
          <a:r>
            <a:rPr lang="en-US" sz="1600" b="1" dirty="0" err="1"/>
            <a:t>တဖ</a:t>
          </a:r>
          <a:r>
            <a:rPr lang="en-US" sz="1600" b="1" dirty="0"/>
            <a:t>ၣ်</a:t>
          </a:r>
          <a:r>
            <a:rPr lang="my-MM" sz="1600" b="1" dirty="0"/>
            <a:t>ဒီးစီၤပီလူး: ၂ ကရံၣ်သူး (၂ ကရံၣ်သူး ၁:၁)</a:t>
          </a:r>
          <a:r>
            <a:rPr lang="en-US" sz="1600" b="1" dirty="0"/>
            <a:t>; </a:t>
          </a:r>
          <a:r>
            <a:rPr lang="my-MM" sz="1600" b="1" dirty="0"/>
            <a:t>ဖံ</a:t>
          </a:r>
          <a:r>
            <a:rPr lang="en-US" sz="1600" b="1" dirty="0" err="1"/>
            <a:t>လံးပံ</a:t>
          </a:r>
          <a:r>
            <a:rPr lang="en-US" sz="1600" b="1" dirty="0"/>
            <a:t>ၤ</a:t>
          </a:r>
          <a:r>
            <a:rPr lang="my-MM" sz="1600" b="1" dirty="0"/>
            <a:t> (ဖံ</a:t>
          </a:r>
          <a:r>
            <a:rPr lang="en-US" sz="1600" b="1" dirty="0" err="1"/>
            <a:t>လံးပံ</a:t>
          </a:r>
          <a:r>
            <a:rPr lang="en-US" sz="1600" b="1" dirty="0"/>
            <a:t>ၤ</a:t>
          </a:r>
          <a:r>
            <a:rPr lang="my-MM" sz="1600" b="1" dirty="0"/>
            <a:t>  ၁:၁)</a:t>
          </a:r>
          <a:r>
            <a:rPr lang="en-US" sz="1600" b="1" dirty="0"/>
            <a:t>; </a:t>
          </a:r>
          <a:r>
            <a:rPr lang="my-MM" sz="1600" b="1" dirty="0"/>
            <a:t>ကလီးစဲ (ကလီးစဲ ၁:၁)</a:t>
          </a:r>
          <a:r>
            <a:rPr lang="en-US" sz="1600" b="1" dirty="0"/>
            <a:t>; </a:t>
          </a:r>
          <a:r>
            <a:rPr lang="my-MM" sz="1600" b="1" dirty="0"/>
            <a:t>၁ </a:t>
          </a:r>
          <a:r>
            <a:rPr lang="en-US" sz="1600" b="1" dirty="0" err="1"/>
            <a:t>သ</a:t>
          </a:r>
          <a:r>
            <a:rPr lang="en-US" sz="1600" b="1" dirty="0"/>
            <a:t>့ၤ</a:t>
          </a:r>
          <a:r>
            <a:rPr lang="my-MM" sz="1600" b="1" dirty="0"/>
            <a:t>စၤလနံ (၁ </a:t>
          </a:r>
          <a:r>
            <a:rPr lang="en-US" sz="1600" b="1" dirty="0" err="1"/>
            <a:t>သ</a:t>
          </a:r>
          <a:r>
            <a:rPr lang="en-US" sz="1600" b="1" dirty="0"/>
            <a:t>့ၤ</a:t>
          </a:r>
          <a:r>
            <a:rPr lang="my-MM" sz="1600" b="1" dirty="0"/>
            <a:t>စၤလနံ ၁:၁)</a:t>
          </a:r>
          <a:r>
            <a:rPr lang="en-US" sz="1600" b="1" dirty="0"/>
            <a:t>; </a:t>
          </a:r>
          <a:r>
            <a:rPr lang="my-MM" sz="1600" b="1" dirty="0"/>
            <a:t>၂ </a:t>
          </a:r>
          <a:r>
            <a:rPr lang="en-US" sz="1600" b="1" dirty="0" err="1"/>
            <a:t>သ</a:t>
          </a:r>
          <a:r>
            <a:rPr lang="en-US" sz="1600" b="1" dirty="0"/>
            <a:t>့ၤ</a:t>
          </a:r>
          <a:r>
            <a:rPr lang="my-MM" sz="1600" b="1" dirty="0"/>
            <a:t>စၤလနံ</a:t>
          </a:r>
          <a:br>
            <a:rPr lang="es-ES" sz="1600" b="1" dirty="0"/>
          </a:br>
          <a:r>
            <a:rPr lang="my-MM" sz="1600" b="1" dirty="0"/>
            <a:t>(၂ </a:t>
          </a:r>
          <a:r>
            <a:rPr lang="en-US" sz="1600" b="1" dirty="0" err="1"/>
            <a:t>သ</a:t>
          </a:r>
          <a:r>
            <a:rPr lang="en-US" sz="1600" b="1" dirty="0"/>
            <a:t>့ၤ</a:t>
          </a:r>
          <a:r>
            <a:rPr lang="my-MM" sz="1600" b="1" dirty="0"/>
            <a:t>စၤလနံ ၁:၁)</a:t>
          </a:r>
          <a:r>
            <a:rPr lang="en-US" sz="1600" b="1" dirty="0"/>
            <a:t>; </a:t>
          </a:r>
          <a:r>
            <a:rPr lang="my-MM" sz="1600" b="1" dirty="0"/>
            <a:t>ဒီးဖံၤ</a:t>
          </a:r>
          <a:r>
            <a:rPr lang="en-US" sz="1600" b="1" dirty="0" err="1"/>
            <a:t>လ</a:t>
          </a:r>
          <a:r>
            <a:rPr lang="en-US" sz="1600" b="1" dirty="0"/>
            <a:t>့ၤ</a:t>
          </a:r>
          <a:r>
            <a:rPr lang="my-MM" sz="1600" b="1" dirty="0"/>
            <a:t>မိၣ် (ဖံၤ</a:t>
          </a:r>
          <a:r>
            <a:rPr lang="en-US" sz="1600" b="1" dirty="0" err="1"/>
            <a:t>လ</a:t>
          </a:r>
          <a:r>
            <a:rPr lang="en-US" sz="1600" b="1" dirty="0"/>
            <a:t>့ၤ</a:t>
          </a:r>
          <a:r>
            <a:rPr lang="my-MM" sz="1600" b="1" dirty="0"/>
            <a:t>မိၣ် ၁:၁).</a:t>
          </a:r>
          <a:endParaRPr lang="en-US" sz="16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my-MM" sz="1900" b="1" dirty="0"/>
            <a:t>စီၤ</a:t>
          </a:r>
          <a:r>
            <a:rPr lang="en-US" sz="1900" b="1" dirty="0" err="1"/>
            <a:t>တံ</a:t>
          </a:r>
          <a:r>
            <a:rPr lang="my-MM" sz="1900" b="1" dirty="0"/>
            <a:t>တူး</a:t>
          </a:r>
          <a:endParaRPr lang="en-US" sz="19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my-MM" sz="1800" b="1" dirty="0"/>
            <a:t>အဝဲမၤတၢ်အါမံၤလၢ အလီၤဂာ်ဒီးဝံအတၢ်မၤတဖၣ်</a:t>
          </a:r>
          <a:r>
            <a:rPr lang="en-US" sz="1800" b="1" dirty="0"/>
            <a:t>, </a:t>
          </a:r>
          <a:r>
            <a:rPr lang="my-MM" sz="1800" b="1" dirty="0"/>
            <a:t>ဒ်အမ့ၢ် တၢ်မၤ</a:t>
          </a:r>
          <a:r>
            <a:rPr lang="en-US" sz="1800" b="1" dirty="0" err="1"/>
            <a:t>ဂ</a:t>
          </a:r>
          <a:r>
            <a:rPr lang="en-US" sz="1800" b="1" dirty="0"/>
            <a:t>့ၤ</a:t>
          </a:r>
          <a:r>
            <a:rPr lang="en-US" sz="1800" b="1" dirty="0" err="1"/>
            <a:t>ထီ</a:t>
          </a:r>
          <a:r>
            <a:rPr lang="en-US" sz="1800" b="1" dirty="0"/>
            <a:t>ၣ်</a:t>
          </a:r>
          <a:r>
            <a:rPr lang="my-MM" sz="1800" b="1" dirty="0"/>
            <a:t> (၂ ကရံၣ်သူး ၈:၆)</a:t>
          </a:r>
          <a:r>
            <a:rPr lang="en-US" sz="1800" b="1" dirty="0"/>
            <a:t>, </a:t>
          </a:r>
          <a:r>
            <a:rPr lang="my-MM" sz="1800" b="1" dirty="0"/>
            <a:t>တၢ်ဟ့ၣ်ဂံၢ်ဟ့ၣ်ဘါ (</a:t>
          </a:r>
          <a:r>
            <a:rPr lang="en-US" sz="1800" b="1" dirty="0" err="1"/>
            <a:t>တံ</a:t>
          </a:r>
          <a:r>
            <a:rPr lang="my-MM" sz="1800" b="1" dirty="0"/>
            <a:t>တူး </a:t>
          </a:r>
          <a:r>
            <a:rPr lang="en-US" sz="1800" b="1" dirty="0"/>
            <a:t> </a:t>
          </a:r>
          <a:r>
            <a:rPr lang="my-MM" sz="1800" b="1" dirty="0"/>
            <a:t>၂:၆</a:t>
          </a:r>
          <a:r>
            <a:rPr lang="en-US" sz="1800" b="1" dirty="0"/>
            <a:t>, </a:t>
          </a:r>
          <a:r>
            <a:rPr lang="my-MM" sz="1800" b="1" dirty="0"/>
            <a:t>၉</a:t>
          </a:r>
          <a:r>
            <a:rPr lang="en-US" sz="1800" b="1" dirty="0"/>
            <a:t>, </a:t>
          </a:r>
          <a:r>
            <a:rPr lang="my-MM" sz="1800" b="1" dirty="0"/>
            <a:t>၁၅)</a:t>
          </a:r>
          <a:r>
            <a:rPr lang="en-US" sz="1800" b="1" dirty="0"/>
            <a:t>, </a:t>
          </a:r>
          <a:r>
            <a:rPr lang="my-MM" sz="1800" b="1" dirty="0"/>
            <a:t>ဒီးတၢ်မၤမုာ်ထီၣ်ပှၤအသး </a:t>
          </a:r>
          <a:r>
            <a:rPr lang="en-US" sz="1800" b="1" dirty="0"/>
            <a:t> 	     </a:t>
          </a:r>
          <a:r>
            <a:rPr lang="my-MM" sz="1800" b="1" dirty="0"/>
            <a:t>(၂ ကရံၣ်သူး ၇:၁၃).</a:t>
          </a:r>
          <a:endParaRPr lang="en-US" sz="18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 custLinFactNeighborY="15076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0" y="70537"/>
          <a:ext cx="2686443" cy="153522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my-MM" sz="1800" b="1" kern="1200" dirty="0"/>
            <a:t>အဝဲသ့ၣ်အတၢ်မၤအဒိၣ်ကတၢၢ်န့ၣ် မ့ၢ်</a:t>
          </a:r>
          <a:r>
            <a:rPr lang="en-US" sz="1800" b="1" kern="1200" dirty="0"/>
            <a:t> </a:t>
          </a:r>
          <a:r>
            <a:rPr lang="my-MM" sz="1800" b="1" kern="1200" dirty="0"/>
            <a:t>ဝဲ </a:t>
          </a:r>
          <a:r>
            <a:rPr lang="en-US" sz="1800" b="1" kern="1200" dirty="0" err="1"/>
            <a:t>က</a:t>
          </a:r>
          <a:r>
            <a:rPr lang="my-MM" sz="1800" b="1" kern="1200" dirty="0"/>
            <a:t>ဆှၢပှၤဂီၢ်ၢ်</a:t>
          </a:r>
          <a:r>
            <a:rPr lang="en-US" sz="1800" b="1" kern="1200" dirty="0"/>
            <a:t> </a:t>
          </a:r>
          <a:r>
            <a:rPr lang="en-US" sz="1800" b="1" kern="1200" dirty="0" err="1"/>
            <a:t>တဖ</a:t>
          </a:r>
          <a:r>
            <a:rPr lang="en-US" sz="1800" b="1" kern="1200" dirty="0"/>
            <a:t>ၣ်</a:t>
          </a:r>
          <a:r>
            <a:rPr lang="my-MM" sz="1800" b="1" kern="1200" dirty="0"/>
            <a:t>ဆူ</a:t>
          </a:r>
          <a:r>
            <a:rPr lang="en-US" sz="1800" b="1" kern="1200" dirty="0"/>
            <a:t> </a:t>
          </a:r>
          <a:r>
            <a:rPr lang="my-MM" sz="1800" b="1" kern="1200" dirty="0"/>
            <a:t>ယ့ၣ်ရှူး</a:t>
          </a:r>
          <a:r>
            <a:rPr lang="en-US" sz="1800" b="1" kern="1200" dirty="0"/>
            <a:t> </a:t>
          </a:r>
          <a:r>
            <a:rPr lang="my-MM" sz="1800" b="1" kern="1200" dirty="0"/>
            <a:t>အအိၣ်</a:t>
          </a:r>
          <a:br>
            <a:rPr lang="en-US" sz="1400" kern="1200" dirty="0"/>
          </a:br>
          <a:endParaRPr lang="en-US" sz="1400" kern="1200" noProof="0" dirty="0"/>
        </a:p>
      </dsp:txBody>
      <dsp:txXfrm>
        <a:off x="35972" y="106509"/>
        <a:ext cx="2614499" cy="1499255"/>
      </dsp:txXfrm>
    </dsp:sp>
    <dsp:sp modelId="{83303C94-F2EE-4E3F-8B8F-C30B43A7A5F7}">
      <dsp:nvSpPr>
        <dsp:cNvPr id="0" name=""/>
        <dsp:cNvSpPr/>
      </dsp:nvSpPr>
      <dsp:spPr>
        <a:xfrm>
          <a:off x="77546" y="1625359"/>
          <a:ext cx="2584800" cy="578169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တၢ်အုၣ်အသးလၢ ယ့ၣ်ရှူးအဂီၢ်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77546" y="1625359"/>
        <a:ext cx="1820281" cy="578169"/>
      </dsp:txXfrm>
    </dsp:sp>
    <dsp:sp modelId="{A381FCC2-366C-484C-80F3-42AFE9B46DAC}">
      <dsp:nvSpPr>
        <dsp:cNvPr id="0" name=""/>
        <dsp:cNvSpPr/>
      </dsp:nvSpPr>
      <dsp:spPr>
        <a:xfrm>
          <a:off x="1990131" y="1555083"/>
          <a:ext cx="630430" cy="630430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844226" y="23343"/>
          <a:ext cx="2570624" cy="153522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my-MM" sz="1800" b="1" kern="1200" dirty="0"/>
            <a:t>အဝဲသ့ၣ်လီၣ်ဖျါထီၣ် တၢ်</a:t>
          </a:r>
          <a:r>
            <a:rPr lang="en-US" sz="1800" b="1" kern="1200" dirty="0" err="1"/>
            <a:t>က</a:t>
          </a:r>
          <a:r>
            <a:rPr lang="my-MM" sz="1800" b="1" kern="1200" dirty="0"/>
            <a:t>မၤအသးတဖၣ်တုၤလၢပစိၤခဲအံၤ</a:t>
          </a:r>
          <a:r>
            <a:rPr lang="en-US" sz="1800" kern="1200" dirty="0"/>
            <a:t> </a:t>
          </a:r>
          <a:endParaRPr lang="en-US" sz="18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80198" y="59315"/>
        <a:ext cx="2498680" cy="1499255"/>
      </dsp:txXfrm>
    </dsp:sp>
    <dsp:sp modelId="{A7D34FEE-7DA6-4B37-BBED-CAA95D76B4CC}">
      <dsp:nvSpPr>
        <dsp:cNvPr id="0" name=""/>
        <dsp:cNvSpPr/>
      </dsp:nvSpPr>
      <dsp:spPr>
        <a:xfrm>
          <a:off x="2844226" y="1587605"/>
          <a:ext cx="2570624" cy="578169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တၢ်ဘိးဘၣ်သ့ၣ်ညါ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လၢ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ကမၤအသးခါ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my-MM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ဆူညါ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2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2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ဖ</a:t>
          </a:r>
          <a:r>
            <a:rPr lang="en-US" sz="1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 </a:t>
          </a:r>
          <a:endParaRPr lang="en-US" sz="12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844226" y="1587605"/>
        <a:ext cx="1810298" cy="578169"/>
      </dsp:txXfrm>
    </dsp:sp>
    <dsp:sp modelId="{404A7F00-D70F-40DB-A253-54411E61105B}">
      <dsp:nvSpPr>
        <dsp:cNvPr id="0" name=""/>
        <dsp:cNvSpPr/>
      </dsp:nvSpPr>
      <dsp:spPr>
        <a:xfrm>
          <a:off x="4774850" y="1555083"/>
          <a:ext cx="630430" cy="630430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71035" y="23343"/>
          <a:ext cx="2570624" cy="153522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my-MM" sz="1800" b="1" kern="1200" dirty="0"/>
            <a:t>တၢ်သူၣ်ထီၣ်တၢ်အိၣ်ဖှိၣ်လၢအဂၢၢ်ကျၢၤ ဒ်သိးအကတြီ</a:t>
          </a:r>
          <a:r>
            <a:rPr lang="en-US" sz="1800" b="1" kern="1200" dirty="0"/>
            <a:t> </a:t>
          </a:r>
          <a:r>
            <a:rPr lang="my-MM" sz="1800" b="1" kern="1200" dirty="0"/>
            <a:t>ဆၢဒီး အဒုၣ်အဒါအတၢ်</a:t>
          </a:r>
          <a:r>
            <a:rPr lang="en-US" sz="1800" b="1" kern="1200" dirty="0" err="1"/>
            <a:t>ထီဒ</a:t>
          </a:r>
          <a:r>
            <a:rPr lang="en-US" sz="1800" b="1" kern="1200" dirty="0"/>
            <a:t>ါ</a:t>
          </a:r>
          <a:r>
            <a:rPr lang="en-US" sz="1800" kern="1200" dirty="0"/>
            <a:t> </a:t>
          </a:r>
          <a:endParaRPr lang="en-US" sz="1800" kern="1200" noProof="0" dirty="0"/>
        </a:p>
      </dsp:txBody>
      <dsp:txXfrm>
        <a:off x="5607007" y="59315"/>
        <a:ext cx="2498680" cy="1499255"/>
      </dsp:txXfrm>
    </dsp:sp>
    <dsp:sp modelId="{4D9EC3F5-2B61-4178-AF40-07178C6999D4}">
      <dsp:nvSpPr>
        <dsp:cNvPr id="0" name=""/>
        <dsp:cNvSpPr/>
      </dsp:nvSpPr>
      <dsp:spPr>
        <a:xfrm>
          <a:off x="5571035" y="1587605"/>
          <a:ext cx="2570624" cy="578169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ဒုးဒိ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ထီ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ထီထီ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 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5571035" y="1587605"/>
        <a:ext cx="1810298" cy="578169"/>
      </dsp:txXfrm>
    </dsp:sp>
    <dsp:sp modelId="{3D6A2FB8-FAD5-4FEF-A1A3-3717E97DEF08}">
      <dsp:nvSpPr>
        <dsp:cNvPr id="0" name=""/>
        <dsp:cNvSpPr/>
      </dsp:nvSpPr>
      <dsp:spPr>
        <a:xfrm>
          <a:off x="7501665" y="1555083"/>
          <a:ext cx="630430" cy="630430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32957" y="2497753"/>
          <a:ext cx="2749126" cy="1344579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my-MM" sz="2000" b="1" kern="1200" dirty="0"/>
            <a:t>တၢ်ပာ်ဖျါထီၣ်တၢ်ဒဲးဘး ဒ်သိးပှၤဂီၢ်မုၢ်က</a:t>
          </a:r>
          <a:r>
            <a:rPr lang="en-US" sz="2000" b="1" kern="1200" dirty="0" err="1"/>
            <a:t>ပီ</a:t>
          </a:r>
          <a:r>
            <a:rPr lang="en-US" sz="2000" b="1" kern="1200" dirty="0"/>
            <a:t>ၢ်</a:t>
          </a:r>
          <a:r>
            <a:rPr lang="en-US" sz="2000" b="1" kern="1200" dirty="0" err="1"/>
            <a:t>ယ</a:t>
          </a:r>
          <a:r>
            <a:rPr lang="en-US" sz="2000" b="1" kern="1200" dirty="0"/>
            <a:t>ၢ်</a:t>
          </a:r>
          <a:r>
            <a:rPr lang="en-US" sz="2000" b="1" kern="1200" dirty="0" err="1"/>
            <a:t>လီ</a:t>
          </a:r>
          <a:r>
            <a:rPr lang="en-US" sz="2000" b="1" kern="1200" dirty="0"/>
            <a:t>ၤ</a:t>
          </a:r>
          <a:r>
            <a:rPr lang="my-MM" sz="2000" b="1" kern="1200" dirty="0"/>
            <a:t>က့ၤအသး</a:t>
          </a:r>
          <a:r>
            <a:rPr lang="en-US" sz="2000" kern="1200" dirty="0"/>
            <a:t> </a:t>
          </a:r>
          <a:endParaRPr lang="en-US" sz="2000" kern="1200" noProof="0" dirty="0"/>
        </a:p>
      </dsp:txBody>
      <dsp:txXfrm>
        <a:off x="64462" y="2529258"/>
        <a:ext cx="2686116" cy="1313074"/>
      </dsp:txXfrm>
    </dsp:sp>
    <dsp:sp modelId="{7FC4422D-8C48-4D6F-8899-D3EB750C73B7}">
      <dsp:nvSpPr>
        <dsp:cNvPr id="0" name=""/>
        <dsp:cNvSpPr/>
      </dsp:nvSpPr>
      <dsp:spPr>
        <a:xfrm>
          <a:off x="32957" y="3842332"/>
          <a:ext cx="2749126" cy="578169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တၢ်ဟ့ၣ်ဂံၢ်ဟ့ၣ်ဘါ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2957" y="3842332"/>
        <a:ext cx="1936004" cy="578169"/>
      </dsp:txXfrm>
    </dsp:sp>
    <dsp:sp modelId="{3130E0C0-5E31-4FB3-8A92-9A309FDC92A9}">
      <dsp:nvSpPr>
        <dsp:cNvPr id="0" name=""/>
        <dsp:cNvSpPr/>
      </dsp:nvSpPr>
      <dsp:spPr>
        <a:xfrm>
          <a:off x="2121863" y="3816001"/>
          <a:ext cx="630430" cy="630430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39000" r="-39000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38268" y="2497753"/>
          <a:ext cx="2749126" cy="1344579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my-MM" sz="2000" b="1" kern="1200" dirty="0"/>
            <a:t>စီၤယူဒၤဒီးစီၤစံလၤ ဘၣ်တၢ်ဆှၢအီၤဆူ တၢ်အိၣ်ဖှိၣ်တဖၣ် လၢတၢ်ဂ့ၢ်အံၤအဂီၢ်</a:t>
          </a:r>
          <a:r>
            <a:rPr lang="en-US" sz="2000" kern="1200" dirty="0"/>
            <a:t> </a:t>
          </a:r>
          <a:endParaRPr lang="en-US" sz="2000" kern="1200" noProof="0" dirty="0"/>
        </a:p>
      </dsp:txBody>
      <dsp:txXfrm>
        <a:off x="2969773" y="2529258"/>
        <a:ext cx="2686116" cy="1313074"/>
      </dsp:txXfrm>
    </dsp:sp>
    <dsp:sp modelId="{33324725-AC41-4188-ADC2-C983F204EAEA}">
      <dsp:nvSpPr>
        <dsp:cNvPr id="0" name=""/>
        <dsp:cNvSpPr/>
      </dsp:nvSpPr>
      <dsp:spPr>
        <a:xfrm>
          <a:off x="2938268" y="3842332"/>
          <a:ext cx="2749126" cy="578169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တၢ်မၤမုာ်ထီၣ်ပှၤသး</a:t>
          </a:r>
          <a:r>
            <a:rPr lang="en-US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n-US" sz="18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938268" y="3842332"/>
        <a:ext cx="1936004" cy="578169"/>
      </dsp:txXfrm>
    </dsp:sp>
    <dsp:sp modelId="{3A686E9C-D473-424C-A616-6FCF3A07A6DA}">
      <dsp:nvSpPr>
        <dsp:cNvPr id="0" name=""/>
        <dsp:cNvSpPr/>
      </dsp:nvSpPr>
      <dsp:spPr>
        <a:xfrm>
          <a:off x="5046875" y="3815989"/>
          <a:ext cx="630430" cy="630430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8197" y="0"/>
          <a:ext cx="16568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83E0A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0"/>
                <a:satOff val="0"/>
                <a:lumOff val="0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အဝဲသ့ၣ်မ့ၢ် ပှၤလၢယွၤဆှၢလီၤအီၤတဖၣ်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လူၤကၣ် ၁၁:၄၉)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55974" y="47777"/>
        <a:ext cx="1561264" cy="1535662"/>
      </dsp:txXfrm>
    </dsp:sp>
    <dsp:sp modelId="{6AF94F2D-F79B-42D8-8792-EC5EE5CA65AE}">
      <dsp:nvSpPr>
        <dsp:cNvPr id="0" name=""/>
        <dsp:cNvSpPr/>
      </dsp:nvSpPr>
      <dsp:spPr>
        <a:xfrm>
          <a:off x="1830698" y="639919"/>
          <a:ext cx="351245" cy="351377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30698" y="710194"/>
        <a:ext cx="245872" cy="210827"/>
      </dsp:txXfrm>
    </dsp:sp>
    <dsp:sp modelId="{FAE57C7A-4FE9-4C1E-89A4-9591EE4B7D30}">
      <dsp:nvSpPr>
        <dsp:cNvPr id="0" name=""/>
        <dsp:cNvSpPr/>
      </dsp:nvSpPr>
      <dsp:spPr>
        <a:xfrm>
          <a:off x="2327744" y="0"/>
          <a:ext cx="247831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83E0A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568835"/>
                <a:satOff val="-4267"/>
                <a:lumOff val="1224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အဝဲသ့ၣ်ဒိးန့ၢ်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ဘ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တၢ်ဟ့ၣ်တဖၣ် ဒ်သိးကဆှၢတၢ်အိၣ်ဖှိၣ်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၁ ကရံၣ်သူး ၁၂:၂၈-၂၉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; 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အ့းဖ့းစူး ၄:၁၁-၁၂)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375521" y="47777"/>
        <a:ext cx="2382765" cy="1535662"/>
      </dsp:txXfrm>
    </dsp:sp>
    <dsp:sp modelId="{0D00281B-4660-4C87-BD3A-A048546E75D5}">
      <dsp:nvSpPr>
        <dsp:cNvPr id="0" name=""/>
        <dsp:cNvSpPr/>
      </dsp:nvSpPr>
      <dsp:spPr>
        <a:xfrm>
          <a:off x="4971745" y="639919"/>
          <a:ext cx="351245" cy="351377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971745" y="710194"/>
        <a:ext cx="245872" cy="210827"/>
      </dsp:txXfrm>
    </dsp:sp>
    <dsp:sp modelId="{48825FD6-2E41-4562-AE78-DC5FF4C17433}">
      <dsp:nvSpPr>
        <dsp:cNvPr id="0" name=""/>
        <dsp:cNvSpPr/>
      </dsp:nvSpPr>
      <dsp:spPr>
        <a:xfrm>
          <a:off x="5468790" y="0"/>
          <a:ext cx="16568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83E0A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1137670"/>
                <a:satOff val="-8535"/>
                <a:lumOff val="2449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အဝဲသ့ၣ်မ့ၢ် တၢ်အိၣ်ဖှိၣ်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အဂံ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ၢ်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ခီၣ်ထံး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အ့းဖ့းစူး ၂:၂၀)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600" b="1" kern="1200" noProof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sp:txBody>
      <dsp:txXfrm>
        <a:off x="5516567" y="47777"/>
        <a:ext cx="1561264" cy="1535662"/>
      </dsp:txXfrm>
    </dsp:sp>
    <dsp:sp modelId="{1F634FAF-0CDD-4918-9ECB-BCADC682B67E}">
      <dsp:nvSpPr>
        <dsp:cNvPr id="0" name=""/>
        <dsp:cNvSpPr/>
      </dsp:nvSpPr>
      <dsp:spPr>
        <a:xfrm>
          <a:off x="7291291" y="639919"/>
          <a:ext cx="351245" cy="351377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291291" y="710194"/>
        <a:ext cx="245872" cy="210827"/>
      </dsp:txXfrm>
    </dsp:sp>
    <dsp:sp modelId="{689C0D5C-78C0-4845-A70A-A99F356AC315}">
      <dsp:nvSpPr>
        <dsp:cNvPr id="0" name=""/>
        <dsp:cNvSpPr/>
      </dsp:nvSpPr>
      <dsp:spPr>
        <a:xfrm>
          <a:off x="7788337" y="0"/>
          <a:ext cx="16568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83E0A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rgbClr>
            </a:gs>
            <a:gs pos="60000">
              <a:srgbClr val="B83E0A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rgbClr>
            </a:gs>
            <a:gs pos="100000">
              <a:srgbClr val="B83E0A">
                <a:hueOff val="1706504"/>
                <a:satOff val="-12802"/>
                <a:lumOff val="3673"/>
                <a:alphaOff val="0"/>
                <a:shade val="91000"/>
                <a:satMod val="100000"/>
              </a:srgb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အဝဲသ့ၣ်ဒိးန့ၢ်</a:t>
          </a:r>
          <a:r>
            <a:rPr lang="en-US" sz="16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ဘ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ၣ်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တၢ်လီၣ်ဖျါတဖၣ်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အ့းဖ့းစူး ၃:၅)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7836114" y="47777"/>
        <a:ext cx="1561264" cy="1535662"/>
      </dsp:txXfrm>
    </dsp:sp>
    <dsp:sp modelId="{F24C91FF-F822-43EC-8BDC-F3C25FD177A3}">
      <dsp:nvSpPr>
        <dsp:cNvPr id="0" name=""/>
        <dsp:cNvSpPr/>
      </dsp:nvSpPr>
      <dsp:spPr>
        <a:xfrm>
          <a:off x="9610837" y="639919"/>
          <a:ext cx="351245" cy="351377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610837" y="710194"/>
        <a:ext cx="245872" cy="210827"/>
      </dsp:txXfrm>
    </dsp:sp>
    <dsp:sp modelId="{B63C68F4-37F5-4E39-81B9-0FD70A034F30}">
      <dsp:nvSpPr>
        <dsp:cNvPr id="0" name=""/>
        <dsp:cNvSpPr/>
      </dsp:nvSpPr>
      <dsp:spPr>
        <a:xfrm>
          <a:off x="10107883" y="0"/>
          <a:ext cx="16568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အဝဲသ့ၣ်သးခုလၢ တၢ်တီတၢ်လိၤအဃိ</a:t>
          </a:r>
          <a:b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</a:t>
          </a:r>
          <a:r>
            <a:rPr lang="my-MM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လီၣ်ဖျါ ၁၈:၂၀)</a:t>
          </a:r>
          <a:r>
            <a:rPr lang="en-US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1600" b="1" kern="1200" noProof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)</a:t>
          </a:r>
        </a:p>
      </dsp:txBody>
      <dsp:txXfrm>
        <a:off x="10155660" y="47777"/>
        <a:ext cx="1561264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600" b="1" kern="1200" dirty="0"/>
            <a:t>တၢ်စံးပာ်</a:t>
          </a:r>
          <a:r>
            <a:rPr lang="en-US" sz="1600" b="1" kern="1200" dirty="0" err="1"/>
            <a:t>အဂ</a:t>
          </a:r>
          <a:r>
            <a:rPr lang="en-US" sz="1600" b="1" kern="1200" dirty="0"/>
            <a:t>့ၢ်</a:t>
          </a:r>
          <a:r>
            <a:rPr lang="my-MM" sz="1600" b="1" kern="1200" dirty="0"/>
            <a:t>ဘၣ်ဃးဒီးတၢ်ကိးအီၤလၢ တၢ်မၤအဂီၢ်</a:t>
          </a:r>
          <a:r>
            <a:rPr lang="en-US" sz="1600" b="1" kern="1200" dirty="0" err="1"/>
            <a:t>လီ</a:t>
          </a:r>
          <a:r>
            <a:rPr lang="en-US" sz="1600" b="1" kern="1200" dirty="0"/>
            <a:t>ၤ</a:t>
          </a:r>
          <a:br>
            <a:rPr lang="en-US" sz="1600" kern="1200" dirty="0"/>
          </a:br>
          <a:r>
            <a:rPr lang="en-US" sz="1600" b="1" kern="1200" dirty="0"/>
            <a:t>(</a:t>
          </a:r>
          <a:r>
            <a:rPr lang="my-MM" sz="1600" b="1" kern="1200" dirty="0"/>
            <a:t>၁ တံၤမသ့း ၁:၁၈). အဝဲမ့ၢ်ပှၤကွဲးသကိးလံာ်</a:t>
          </a:r>
          <a:r>
            <a:rPr lang="en-US" sz="1600" b="1" kern="1200" dirty="0" err="1"/>
            <a:t>တဖ</a:t>
          </a:r>
          <a:r>
            <a:rPr lang="en-US" sz="1600" b="1" kern="1200" dirty="0"/>
            <a:t>ၣ်</a:t>
          </a:r>
          <a:r>
            <a:rPr lang="my-MM" sz="1600" b="1" kern="1200" dirty="0"/>
            <a:t>ဒီးစီၤပီလူး: ၂ ကရံၣ်သူး (၂ ကရံၣ်သူး ၁:၁)</a:t>
          </a:r>
          <a:r>
            <a:rPr lang="en-US" sz="1600" b="1" kern="1200" dirty="0"/>
            <a:t>; </a:t>
          </a:r>
          <a:r>
            <a:rPr lang="my-MM" sz="1600" b="1" kern="1200" dirty="0"/>
            <a:t>ဖံ</a:t>
          </a:r>
          <a:r>
            <a:rPr lang="en-US" sz="1600" b="1" kern="1200" dirty="0" err="1"/>
            <a:t>လံးပံ</a:t>
          </a:r>
          <a:r>
            <a:rPr lang="en-US" sz="1600" b="1" kern="1200" dirty="0"/>
            <a:t>ၤ</a:t>
          </a:r>
          <a:r>
            <a:rPr lang="my-MM" sz="1600" b="1" kern="1200" dirty="0"/>
            <a:t> (ဖံ</a:t>
          </a:r>
          <a:r>
            <a:rPr lang="en-US" sz="1600" b="1" kern="1200" dirty="0" err="1"/>
            <a:t>လံးပံ</a:t>
          </a:r>
          <a:r>
            <a:rPr lang="en-US" sz="1600" b="1" kern="1200" dirty="0"/>
            <a:t>ၤ</a:t>
          </a:r>
          <a:r>
            <a:rPr lang="my-MM" sz="1600" b="1" kern="1200" dirty="0"/>
            <a:t>  ၁:၁)</a:t>
          </a:r>
          <a:r>
            <a:rPr lang="en-US" sz="1600" b="1" kern="1200" dirty="0"/>
            <a:t>; </a:t>
          </a:r>
          <a:r>
            <a:rPr lang="my-MM" sz="1600" b="1" kern="1200" dirty="0"/>
            <a:t>ကလီးစဲ (ကလီးစဲ ၁:၁)</a:t>
          </a:r>
          <a:r>
            <a:rPr lang="en-US" sz="1600" b="1" kern="1200" dirty="0"/>
            <a:t>; </a:t>
          </a:r>
          <a:r>
            <a:rPr lang="my-MM" sz="1600" b="1" kern="1200" dirty="0"/>
            <a:t>၁ </a:t>
          </a:r>
          <a:r>
            <a:rPr lang="en-US" sz="1600" b="1" kern="1200" dirty="0" err="1"/>
            <a:t>သ</a:t>
          </a:r>
          <a:r>
            <a:rPr lang="en-US" sz="1600" b="1" kern="1200" dirty="0"/>
            <a:t>့ၤ</a:t>
          </a:r>
          <a:r>
            <a:rPr lang="my-MM" sz="1600" b="1" kern="1200" dirty="0"/>
            <a:t>စၤလနံ (၁ </a:t>
          </a:r>
          <a:r>
            <a:rPr lang="en-US" sz="1600" b="1" kern="1200" dirty="0" err="1"/>
            <a:t>သ</a:t>
          </a:r>
          <a:r>
            <a:rPr lang="en-US" sz="1600" b="1" kern="1200" dirty="0"/>
            <a:t>့ၤ</a:t>
          </a:r>
          <a:r>
            <a:rPr lang="my-MM" sz="1600" b="1" kern="1200" dirty="0"/>
            <a:t>စၤလနံ ၁:၁)</a:t>
          </a:r>
          <a:r>
            <a:rPr lang="en-US" sz="1600" b="1" kern="1200" dirty="0"/>
            <a:t>; </a:t>
          </a:r>
          <a:r>
            <a:rPr lang="my-MM" sz="1600" b="1" kern="1200" dirty="0"/>
            <a:t>၂ </a:t>
          </a:r>
          <a:r>
            <a:rPr lang="en-US" sz="1600" b="1" kern="1200" dirty="0" err="1"/>
            <a:t>သ</a:t>
          </a:r>
          <a:r>
            <a:rPr lang="en-US" sz="1600" b="1" kern="1200" dirty="0"/>
            <a:t>့ၤ</a:t>
          </a:r>
          <a:r>
            <a:rPr lang="my-MM" sz="1600" b="1" kern="1200" dirty="0"/>
            <a:t>စၤလနံ</a:t>
          </a:r>
          <a:br>
            <a:rPr lang="es-ES" sz="1600" b="1" kern="1200" dirty="0"/>
          </a:br>
          <a:r>
            <a:rPr lang="my-MM" sz="1600" b="1" kern="1200" dirty="0"/>
            <a:t>(၂ </a:t>
          </a:r>
          <a:r>
            <a:rPr lang="en-US" sz="1600" b="1" kern="1200" dirty="0" err="1"/>
            <a:t>သ</a:t>
          </a:r>
          <a:r>
            <a:rPr lang="en-US" sz="1600" b="1" kern="1200" dirty="0"/>
            <a:t>့ၤ</a:t>
          </a:r>
          <a:r>
            <a:rPr lang="my-MM" sz="1600" b="1" kern="1200" dirty="0"/>
            <a:t>စၤလနံ ၁:၁)</a:t>
          </a:r>
          <a:r>
            <a:rPr lang="en-US" sz="1600" b="1" kern="1200" dirty="0"/>
            <a:t>; </a:t>
          </a:r>
          <a:r>
            <a:rPr lang="my-MM" sz="1600" b="1" kern="1200" dirty="0"/>
            <a:t>ဒီးဖံၤ</a:t>
          </a:r>
          <a:r>
            <a:rPr lang="en-US" sz="1600" b="1" kern="1200" dirty="0" err="1"/>
            <a:t>လ</a:t>
          </a:r>
          <a:r>
            <a:rPr lang="en-US" sz="1600" b="1" kern="1200" dirty="0"/>
            <a:t>့ၤ</a:t>
          </a:r>
          <a:r>
            <a:rPr lang="my-MM" sz="1600" b="1" kern="1200" dirty="0"/>
            <a:t>မိၣ် (ဖံၤ</a:t>
          </a:r>
          <a:r>
            <a:rPr lang="en-US" sz="1600" b="1" kern="1200" dirty="0" err="1"/>
            <a:t>လ</a:t>
          </a:r>
          <a:r>
            <a:rPr lang="en-US" sz="1600" b="1" kern="1200" dirty="0"/>
            <a:t>့ၤ</a:t>
          </a:r>
          <a:r>
            <a:rPr lang="my-MM" sz="1600" b="1" kern="1200" dirty="0"/>
            <a:t>မိၣ် ၁:၁).</a:t>
          </a:r>
          <a:endParaRPr lang="en-US" sz="16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900" b="1" kern="1200" dirty="0"/>
            <a:t>စီၤတံၤမသ့း</a:t>
          </a:r>
          <a:endParaRPr lang="en-US" sz="19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800" b="1" kern="1200" dirty="0"/>
            <a:t>အဝဲမၤတၢ်အါမံၤလၢ အလီၤဂာ်ဒီးဝံအတၢ်မၤတဖၣ်</a:t>
          </a:r>
          <a:r>
            <a:rPr lang="en-US" sz="1800" b="1" kern="1200" dirty="0"/>
            <a:t>, </a:t>
          </a:r>
          <a:r>
            <a:rPr lang="my-MM" sz="1800" b="1" kern="1200" dirty="0"/>
            <a:t>ဒ်အမ့ၢ် တၢ်မၤ</a:t>
          </a:r>
          <a:r>
            <a:rPr lang="en-US" sz="1800" b="1" kern="1200" dirty="0" err="1"/>
            <a:t>ဂ</a:t>
          </a:r>
          <a:r>
            <a:rPr lang="en-US" sz="1800" b="1" kern="1200" dirty="0"/>
            <a:t>့ၤ</a:t>
          </a:r>
          <a:r>
            <a:rPr lang="en-US" sz="1800" b="1" kern="1200" dirty="0" err="1"/>
            <a:t>ထီ</a:t>
          </a:r>
          <a:r>
            <a:rPr lang="en-US" sz="1800" b="1" kern="1200" dirty="0"/>
            <a:t>ၣ်</a:t>
          </a:r>
          <a:r>
            <a:rPr lang="my-MM" sz="1800" b="1" kern="1200" dirty="0"/>
            <a:t> (၂ ကရံၣ်သူး ၈:၆)</a:t>
          </a:r>
          <a:r>
            <a:rPr lang="en-US" sz="1800" b="1" kern="1200" dirty="0"/>
            <a:t>, </a:t>
          </a:r>
          <a:r>
            <a:rPr lang="my-MM" sz="1800" b="1" kern="1200" dirty="0"/>
            <a:t>တၢ်ဟ့ၣ်ဂံၢ်ဟ့ၣ်ဘါ (</a:t>
          </a:r>
          <a:r>
            <a:rPr lang="en-US" sz="1800" b="1" kern="1200" dirty="0" err="1"/>
            <a:t>တံ</a:t>
          </a:r>
          <a:r>
            <a:rPr lang="my-MM" sz="1800" b="1" kern="1200" dirty="0"/>
            <a:t>တူး </a:t>
          </a:r>
          <a:r>
            <a:rPr lang="en-US" sz="1800" b="1" kern="1200" dirty="0"/>
            <a:t> </a:t>
          </a:r>
          <a:r>
            <a:rPr lang="my-MM" sz="1800" b="1" kern="1200" dirty="0"/>
            <a:t>၂:၆</a:t>
          </a:r>
          <a:r>
            <a:rPr lang="en-US" sz="1800" b="1" kern="1200" dirty="0"/>
            <a:t>, </a:t>
          </a:r>
          <a:r>
            <a:rPr lang="my-MM" sz="1800" b="1" kern="1200" dirty="0"/>
            <a:t>၉</a:t>
          </a:r>
          <a:r>
            <a:rPr lang="en-US" sz="1800" b="1" kern="1200" dirty="0"/>
            <a:t>, </a:t>
          </a:r>
          <a:r>
            <a:rPr lang="my-MM" sz="1800" b="1" kern="1200" dirty="0"/>
            <a:t>၁၅)</a:t>
          </a:r>
          <a:r>
            <a:rPr lang="en-US" sz="1800" b="1" kern="1200" dirty="0"/>
            <a:t>, </a:t>
          </a:r>
          <a:r>
            <a:rPr lang="my-MM" sz="1800" b="1" kern="1200" dirty="0"/>
            <a:t>ဒီးတၢ်မၤမုာ်ထီၣ်ပှၤအသး </a:t>
          </a:r>
          <a:r>
            <a:rPr lang="en-US" sz="1800" b="1" kern="1200" dirty="0"/>
            <a:t> 	     </a:t>
          </a:r>
          <a:r>
            <a:rPr lang="my-MM" sz="1800" b="1" kern="1200" dirty="0"/>
            <a:t>(၂ ကရံၣ်သူး ၇:၁၃).</a:t>
          </a:r>
          <a:endParaRPr lang="en-US" sz="18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63499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y-MM" sz="1900" b="1" kern="1200" dirty="0"/>
            <a:t>စီၤ</a:t>
          </a:r>
          <a:r>
            <a:rPr lang="en-US" sz="1900" b="1" kern="1200" dirty="0" err="1"/>
            <a:t>တံ</a:t>
          </a:r>
          <a:r>
            <a:rPr lang="my-MM" sz="1900" b="1" kern="1200" dirty="0"/>
            <a:t>တူး</a:t>
          </a:r>
          <a:endParaRPr lang="en-US" sz="19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63499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605173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800" b="1" spc="3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defRPr>
            </a:lvl1pPr>
          </a:lstStyle>
          <a:p>
            <a:r>
              <a:rPr lang="en-US" sz="4000" dirty="0"/>
              <a:t>၀ံလၢလံာ်စီဆှံ</a:t>
            </a:r>
            <a:r>
              <a:rPr lang="my-MM" sz="4000" dirty="0"/>
              <a:t>အသီ</a:t>
            </a:r>
            <a:r>
              <a:rPr lang="en-US" sz="4000" dirty="0" err="1"/>
              <a:t>တကတြူ</a:t>
            </a:r>
            <a:r>
              <a:rPr lang="en-US" sz="4000" dirty="0"/>
              <a:t>ၢ်</a:t>
            </a:r>
            <a:r>
              <a:rPr lang="en-US" sz="4000" dirty="0" err="1"/>
              <a:t>အပူ</a:t>
            </a:r>
            <a:r>
              <a:rPr lang="en-US" sz="4000" dirty="0"/>
              <a:t>ၤ</a:t>
            </a:r>
            <a:r>
              <a:rPr lang="my-MM" sz="4000" dirty="0"/>
              <a:t>တဖၣ်</a:t>
            </a:r>
            <a:r>
              <a:rPr lang="en-US" sz="2000" spc="-300" dirty="0"/>
              <a:t>( Translated by </a:t>
            </a:r>
            <a:r>
              <a:rPr lang="en-US" sz="2000" spc="-300" dirty="0" err="1"/>
              <a:t>Tharamu</a:t>
            </a:r>
            <a:r>
              <a:rPr lang="en-US" sz="2000" spc="-300" dirty="0"/>
              <a:t> May Hlaing Way)</a:t>
            </a:r>
            <a:endParaRPr lang="en-US" sz="4000" spc="-3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4 for October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“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ဒီး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တၢ်ဟ့ၣ်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​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န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့ၣ်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အိ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လီၤဆီအါမံၤဘ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ဆ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ဒီး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 သး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န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့ၣ်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မ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့ၢ်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တဂၤဃီလီၤ။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ဒီး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တၢ်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အခ့အပ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ှၤ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အတ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ၢ်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မၤအိ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လီၤဆီအါမံ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ၤ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ဘၣ်ဆၣ်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ဒီး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 ကစၢ်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မ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့ၢ်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တဂၤဃီလီၤ။ တ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ဒီးတ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ၢ်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ဖံးတ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ၢ်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မၤအိၣ်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အါမံ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ၤ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ဘၣ်ဆၣ်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ဒီး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 ယွၤ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လၢအ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မၤတၢ်ခဲလၢာ် လၢပှၤခဲလၢာ်အပူၤ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</a:rPr>
              <a:t>မ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့ၢ်</a:t>
            </a:r>
            <a:r>
              <a:rPr lang="my-MM" b="1" dirty="0">
                <a:solidFill>
                  <a:schemeClr val="accent2">
                    <a:lumMod val="50000"/>
                  </a:schemeClr>
                </a:solidFill>
              </a:rPr>
              <a:t>တဂၤဃီလီၤ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”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my-MM" sz="1400" b="1" dirty="0">
                <a:solidFill>
                  <a:schemeClr val="accent2">
                    <a:lumMod val="50000"/>
                  </a:schemeClr>
                </a:solidFill>
              </a:rPr>
              <a:t>၁ ကရံၣ်သူး ၁၂:၄-၆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schemeClr val="bg1"/>
                </a:solidFill>
                <a:highlight>
                  <a:srgbClr val="6D1307"/>
                </a:highlight>
              </a:rPr>
              <a:t>၀ံလၢ </a:t>
            </a:r>
            <a:r>
              <a:rPr lang="en-US" b="1" dirty="0" err="1">
                <a:solidFill>
                  <a:schemeClr val="bg1"/>
                </a:solidFill>
                <a:highlight>
                  <a:srgbClr val="6D1307"/>
                </a:highlight>
              </a:rPr>
              <a:t>လံာ်စီဆှံ</a:t>
            </a:r>
            <a:r>
              <a:rPr lang="my-MM" b="1" dirty="0">
                <a:solidFill>
                  <a:schemeClr val="bg1"/>
                </a:solidFill>
                <a:highlight>
                  <a:srgbClr val="6D1307"/>
                </a:highlight>
              </a:rPr>
              <a:t>အသီ</a:t>
            </a:r>
            <a:r>
              <a:rPr lang="en-US" b="1" dirty="0" err="1">
                <a:solidFill>
                  <a:schemeClr val="bg1"/>
                </a:solidFill>
                <a:highlight>
                  <a:srgbClr val="6D1307"/>
                </a:highlight>
              </a:rPr>
              <a:t>တကတြူ</a:t>
            </a:r>
            <a:r>
              <a:rPr lang="en-US" b="1" dirty="0">
                <a:solidFill>
                  <a:schemeClr val="bg1"/>
                </a:solidFill>
                <a:highlight>
                  <a:srgbClr val="6D1307"/>
                </a:highlight>
              </a:rPr>
              <a:t>ၢ်</a:t>
            </a:r>
            <a:r>
              <a:rPr lang="en-US" b="1" dirty="0" err="1">
                <a:solidFill>
                  <a:schemeClr val="bg1"/>
                </a:solidFill>
                <a:highlight>
                  <a:srgbClr val="6D1307"/>
                </a:highlight>
              </a:rPr>
              <a:t>အပူ</a:t>
            </a:r>
            <a:r>
              <a:rPr lang="en-US" b="1" dirty="0">
                <a:solidFill>
                  <a:schemeClr val="bg1"/>
                </a:solidFill>
                <a:highlight>
                  <a:srgbClr val="6D1307"/>
                </a:highlight>
              </a:rPr>
              <a:t>ၤ </a:t>
            </a:r>
            <a:r>
              <a:rPr lang="my-MM" b="1" dirty="0">
                <a:solidFill>
                  <a:schemeClr val="bg1"/>
                </a:solidFill>
                <a:highlight>
                  <a:srgbClr val="6D1307"/>
                </a:highlight>
              </a:rPr>
              <a:t>အမူဒါတဖၣ်</a:t>
            </a:r>
            <a:r>
              <a:rPr lang="en-US" sz="2000" dirty="0">
                <a:solidFill>
                  <a:schemeClr val="bg1"/>
                </a:solidFill>
                <a:highlight>
                  <a:srgbClr val="6D1307"/>
                </a:highlight>
              </a:rPr>
              <a:t> </a:t>
            </a:r>
          </a:p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schemeClr val="bg1"/>
                </a:solidFill>
                <a:highlight>
                  <a:srgbClr val="205C01"/>
                </a:highlight>
              </a:rPr>
              <a:t>၀ံ</a:t>
            </a:r>
            <a:r>
              <a:rPr lang="my-MM" b="1" dirty="0">
                <a:solidFill>
                  <a:schemeClr val="bg1"/>
                </a:solidFill>
                <a:highlight>
                  <a:srgbClr val="205C01"/>
                </a:highlight>
              </a:rPr>
              <a:t>တဖၣ်</a:t>
            </a:r>
            <a:r>
              <a:rPr lang="en-US" b="1" dirty="0" err="1">
                <a:solidFill>
                  <a:schemeClr val="bg1"/>
                </a:solidFill>
                <a:highlight>
                  <a:srgbClr val="205C01"/>
                </a:highlight>
              </a:rPr>
              <a:t>လၢလံာ်စီဆှံ</a:t>
            </a:r>
            <a:r>
              <a:rPr lang="my-MM" b="1" dirty="0">
                <a:solidFill>
                  <a:schemeClr val="bg1"/>
                </a:solidFill>
                <a:highlight>
                  <a:srgbClr val="205C01"/>
                </a:highlight>
              </a:rPr>
              <a:t>အသီ</a:t>
            </a:r>
            <a:r>
              <a:rPr lang="en-US" b="1" dirty="0" err="1">
                <a:solidFill>
                  <a:schemeClr val="bg1"/>
                </a:solidFill>
                <a:highlight>
                  <a:srgbClr val="205C01"/>
                </a:highlight>
              </a:rPr>
              <a:t>တကတြူ</a:t>
            </a:r>
            <a:r>
              <a:rPr lang="en-US" b="1" dirty="0">
                <a:solidFill>
                  <a:schemeClr val="bg1"/>
                </a:solidFill>
                <a:highlight>
                  <a:srgbClr val="205C01"/>
                </a:highlight>
              </a:rPr>
              <a:t>ၢ်</a:t>
            </a:r>
            <a:r>
              <a:rPr lang="en-US" b="1" dirty="0" err="1">
                <a:solidFill>
                  <a:schemeClr val="bg1"/>
                </a:solidFill>
                <a:highlight>
                  <a:srgbClr val="205C01"/>
                </a:highlight>
              </a:rPr>
              <a:t>အပူ</a:t>
            </a:r>
            <a:r>
              <a:rPr lang="en-US" b="1" dirty="0">
                <a:solidFill>
                  <a:schemeClr val="bg1"/>
                </a:solidFill>
                <a:highlight>
                  <a:srgbClr val="205C01"/>
                </a:highlight>
              </a:rPr>
              <a:t>ၤ—</a:t>
            </a:r>
            <a:r>
              <a:rPr lang="en-US" sz="2000" dirty="0">
                <a:solidFill>
                  <a:schemeClr val="bg1"/>
                </a:solidFill>
                <a:highlight>
                  <a:srgbClr val="205C01"/>
                </a:highlight>
              </a:rPr>
              <a:t> </a:t>
            </a:r>
          </a:p>
          <a:p>
            <a:pPr lvl="1">
              <a:spcBef>
                <a:spcPts val="600"/>
              </a:spcBef>
              <a:defRPr/>
            </a:pPr>
            <a:r>
              <a:rPr lang="my-MM" b="1" dirty="0"/>
              <a:t>ယ့ၣ်ရှူး</a:t>
            </a:r>
            <a:r>
              <a:rPr lang="en-US" b="1" dirty="0"/>
              <a:t>, </a:t>
            </a:r>
            <a:r>
              <a:rPr lang="my-MM" b="1" dirty="0"/>
              <a:t>ဝံလၢတၢ်စံးပာ်ပာ်စၢၤအီၤတဂၤ</a:t>
            </a:r>
            <a:endParaRPr lang="es-ES" b="1" dirty="0"/>
          </a:p>
          <a:p>
            <a:pPr lvl="1">
              <a:spcBef>
                <a:spcPts val="600"/>
              </a:spcBef>
              <a:defRPr/>
            </a:pPr>
            <a:r>
              <a:rPr lang="my-MM" b="1" dirty="0"/>
              <a:t>တၢ်မၢဖိတဖၣ်ဒီး</a:t>
            </a:r>
            <a:r>
              <a:rPr lang="en-US" b="1" dirty="0"/>
              <a:t>၀ံ</a:t>
            </a:r>
            <a:r>
              <a:rPr lang="my-MM" b="1" dirty="0"/>
              <a:t>တဖၣ်</a:t>
            </a:r>
            <a:r>
              <a:rPr lang="en-US" sz="2000" dirty="0"/>
              <a:t> </a:t>
            </a:r>
          </a:p>
          <a:p>
            <a:pPr lvl="1">
              <a:spcBef>
                <a:spcPts val="600"/>
              </a:spcBef>
              <a:defRPr/>
            </a:pPr>
            <a:r>
              <a:rPr lang="en-US" b="1" dirty="0"/>
              <a:t>၀ံပိာ်မုၣ်</a:t>
            </a:r>
            <a:r>
              <a:rPr lang="my-MM" b="1" dirty="0"/>
              <a:t>တဖၣ်</a:t>
            </a:r>
            <a:r>
              <a:rPr lang="en-US" sz="2000" dirty="0"/>
              <a:t> </a:t>
            </a:r>
          </a:p>
          <a:p>
            <a:pPr lvl="1">
              <a:spcBef>
                <a:spcPts val="600"/>
              </a:spcBef>
              <a:defRPr/>
            </a:pPr>
            <a:r>
              <a:rPr lang="my-MM" b="1" dirty="0"/>
              <a:t>စီၤပီလူးအပှၤမၤသကိးတၢ်တဖၣ်</a:t>
            </a:r>
            <a:r>
              <a:rPr lang="en-US" sz="2000" dirty="0"/>
              <a:t> </a:t>
            </a:r>
          </a:p>
          <a:p>
            <a:pPr lvl="1">
              <a:spcBef>
                <a:spcPts val="600"/>
              </a:spcBef>
              <a:defRPr/>
            </a:pPr>
            <a:r>
              <a:rPr lang="en-US" b="1" dirty="0"/>
              <a:t>၀ံအဘျၣ်</a:t>
            </a:r>
            <a:r>
              <a:rPr lang="my-MM" b="1" dirty="0"/>
              <a:t>တဖၣ်</a:t>
            </a:r>
            <a:r>
              <a:rPr lang="en-US" sz="2000" dirty="0"/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b="1" dirty="0"/>
              <a:t>စးထီၣ်လၢမၤလ</a:t>
            </a:r>
            <a:r>
              <a:rPr lang="en-US" b="1" dirty="0" err="1"/>
              <a:t>ကံ</a:t>
            </a:r>
            <a:r>
              <a:rPr lang="my-MM" b="1" dirty="0"/>
              <a:t>အစိၤ</a:t>
            </a:r>
            <a:r>
              <a:rPr lang="en-US" b="1" dirty="0" err="1"/>
              <a:t>ဒီးဆူည</a:t>
            </a:r>
            <a:r>
              <a:rPr lang="en-US" b="1" dirty="0"/>
              <a:t>ါ, </a:t>
            </a:r>
            <a:r>
              <a:rPr lang="my-MM" b="1" dirty="0"/>
              <a:t>ယွၤအပှၤဂီၢ်မုၢ်တဖၣ် တနၢ်ဟူဘၣ်ဝံအကလုာ်</a:t>
            </a:r>
            <a:r>
              <a:rPr lang="en-US" b="1" dirty="0"/>
              <a:t> </a:t>
            </a:r>
            <a:r>
              <a:rPr lang="my-MM" b="1" dirty="0"/>
              <a:t>လၢၤ</a:t>
            </a:r>
            <a:r>
              <a:rPr lang="en-US" b="1" dirty="0"/>
              <a:t> </a:t>
            </a:r>
            <a:r>
              <a:rPr lang="my-MM" b="1" dirty="0"/>
              <a:t>ဘၣ် </a:t>
            </a:r>
            <a:r>
              <a:rPr lang="en-US" b="1" dirty="0" err="1"/>
              <a:t>လ</a:t>
            </a:r>
            <a:r>
              <a:rPr lang="en-US" b="1" dirty="0"/>
              <a:t>ၢ</a:t>
            </a:r>
            <a:r>
              <a:rPr lang="my-MM" b="1" dirty="0"/>
              <a:t>အနံၣ်လွံၢ်ကယၤ</a:t>
            </a:r>
            <a:r>
              <a:rPr lang="en-US" b="1" dirty="0" err="1"/>
              <a:t>အတီ</a:t>
            </a:r>
            <a:r>
              <a:rPr lang="en-US" b="1" dirty="0"/>
              <a:t>ၢ်</a:t>
            </a:r>
            <a:r>
              <a:rPr lang="en-US" b="1" dirty="0" err="1"/>
              <a:t>ပူၤန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</a:t>
            </a:r>
            <a:r>
              <a:rPr lang="my-MM" b="1" dirty="0"/>
              <a:t>။ ခီဖျိတၢ်</a:t>
            </a:r>
            <a:r>
              <a:rPr lang="en-US" b="1" dirty="0" err="1"/>
              <a:t>တဂိၤတသီ</a:t>
            </a:r>
            <a:r>
              <a:rPr lang="en-US" b="1" dirty="0"/>
              <a:t>ၣ်</a:t>
            </a:r>
            <a:r>
              <a:rPr lang="my-MM" b="1" dirty="0"/>
              <a:t>အံၤအဃိ</a:t>
            </a:r>
            <a:r>
              <a:rPr lang="en-US" b="1" dirty="0"/>
              <a:t>, </a:t>
            </a:r>
            <a:r>
              <a:rPr lang="my-MM" b="1" dirty="0"/>
              <a:t>အံၣ်စရ့လး</a:t>
            </a:r>
            <a:r>
              <a:rPr lang="en-US" b="1" dirty="0"/>
              <a:t> </a:t>
            </a:r>
            <a:r>
              <a:rPr lang="my-MM" b="1" dirty="0"/>
              <a:t>အပှၤဂီၢ်မုၢ်တဖၣ် ဆိကမိၣ်ဝဲလၢ လံာ်စီဆှံအကျိၤအကွာ် (</a:t>
            </a:r>
            <a:r>
              <a:rPr lang="en-US" b="1" dirty="0" err="1"/>
              <a:t>လၢအမ</a:t>
            </a:r>
            <a:r>
              <a:rPr lang="en-US" b="1" dirty="0"/>
              <a:t>့ၢ် </a:t>
            </a:r>
            <a:r>
              <a:rPr lang="my-MM" b="1" dirty="0"/>
              <a:t>တၢ်ကွဲးအသးလၢ</a:t>
            </a:r>
            <a:r>
              <a:rPr lang="en-US" b="1" dirty="0"/>
              <a:t> </a:t>
            </a:r>
            <a:r>
              <a:rPr lang="my-MM" b="1" dirty="0"/>
              <a:t>ထီၣ်လံာ်စီဆှံအ</a:t>
            </a:r>
            <a:r>
              <a:rPr lang="en-US" b="1" dirty="0" err="1"/>
              <a:t>လီ</a:t>
            </a:r>
            <a:r>
              <a:rPr lang="en-US" b="1" dirty="0"/>
              <a:t>ၢ်</a:t>
            </a:r>
            <a:r>
              <a:rPr lang="en-US" b="1" dirty="0" err="1"/>
              <a:t>လံၤတကတြူ</a:t>
            </a:r>
            <a:r>
              <a:rPr lang="en-US" b="1" dirty="0"/>
              <a:t>ၢ် </a:t>
            </a:r>
            <a:r>
              <a:rPr lang="en-US" b="1" dirty="0" err="1"/>
              <a:t>အပူ</a:t>
            </a:r>
            <a:r>
              <a:rPr lang="en-US" b="1" dirty="0"/>
              <a:t>ၤ</a:t>
            </a:r>
            <a:r>
              <a:rPr lang="my-MM" b="1" dirty="0"/>
              <a:t>တဖၣ်) ကတၢၢ်ဝဲလံန့ၣ်လီၤ။</a:t>
            </a:r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645805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645805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645805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645805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645805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၀ံပိာ်ခွါ</a:t>
            </a:r>
            <a:r>
              <a:rPr lang="my-MM" b="1" dirty="0"/>
              <a:t>ဒီး</a:t>
            </a:r>
            <a:r>
              <a:rPr lang="en-US" b="1" dirty="0"/>
              <a:t>၀ံပိာ်မုၣ်</a:t>
            </a:r>
            <a:r>
              <a:rPr lang="my-MM" b="1" dirty="0"/>
              <a:t> </a:t>
            </a:r>
            <a:r>
              <a:rPr lang="en-US" b="1" dirty="0" err="1"/>
              <a:t>လၢလံာ်စီဆှံ</a:t>
            </a:r>
            <a:r>
              <a:rPr lang="my-MM" b="1" dirty="0"/>
              <a:t>အသီ</a:t>
            </a:r>
            <a:r>
              <a:rPr lang="en-US" b="1" dirty="0" err="1"/>
              <a:t>တကတြူ</a:t>
            </a:r>
            <a:r>
              <a:rPr lang="en-US" b="1" dirty="0"/>
              <a:t>ၢ်</a:t>
            </a:r>
            <a:r>
              <a:rPr lang="en-US" b="1" dirty="0" err="1"/>
              <a:t>အပူ</a:t>
            </a:r>
            <a:r>
              <a:rPr lang="en-US" b="1" dirty="0"/>
              <a:t>ၤ</a:t>
            </a:r>
            <a:r>
              <a:rPr lang="my-MM" b="1" dirty="0"/>
              <a:t>တဖၣ်အမူ</a:t>
            </a:r>
            <a:r>
              <a:rPr lang="en-US" b="1" dirty="0" err="1"/>
              <a:t>အ</a:t>
            </a:r>
            <a:r>
              <a:rPr lang="my-MM" b="1" dirty="0"/>
              <a:t>ဒါမ့ၢ်မနုၤ</a:t>
            </a:r>
            <a:r>
              <a:rPr lang="en-US" b="1" dirty="0" err="1"/>
              <a:t>တဖ</a:t>
            </a:r>
            <a:r>
              <a:rPr lang="en-US" b="1" dirty="0"/>
              <a:t>ၣ်</a:t>
            </a:r>
            <a:r>
              <a:rPr lang="my-MM" b="1" dirty="0"/>
              <a:t>လဲၣ်. အဝဲသ့ၣ်မ့ၢ်မတၤတဖၣ်လဲၣ်.</a:t>
            </a:r>
            <a:r>
              <a:rPr lang="en-US" b="1" dirty="0"/>
              <a:t> ၀ံအ</a:t>
            </a:r>
            <a:r>
              <a:rPr lang="my-MM" b="1" dirty="0"/>
              <a:t>ဘျၣ်တဖၣ်အိၣ်</a:t>
            </a:r>
            <a:r>
              <a:rPr lang="en-US" b="1" dirty="0" err="1"/>
              <a:t>စ</a:t>
            </a:r>
            <a:r>
              <a:rPr lang="en-US" b="1" dirty="0"/>
              <a:t>့ၢ်</a:t>
            </a:r>
            <a:r>
              <a:rPr lang="en-US" b="1" dirty="0" err="1"/>
              <a:t>ကီး</a:t>
            </a:r>
            <a:r>
              <a:rPr lang="my-MM" b="1" dirty="0"/>
              <a:t>ဝဲ </a:t>
            </a:r>
            <a:r>
              <a:rPr lang="en-US" b="1" dirty="0" err="1"/>
              <a:t>ဒ်လံာ</a:t>
            </a:r>
            <a:r>
              <a:rPr lang="en-US" b="1" dirty="0"/>
              <a:t>်</a:t>
            </a:r>
            <a:r>
              <a:rPr lang="my-MM" b="1" dirty="0"/>
              <a:t>စီဆှံအ</a:t>
            </a:r>
            <a:r>
              <a:rPr lang="en-US" b="1" dirty="0" err="1"/>
              <a:t>လီ</a:t>
            </a:r>
            <a:r>
              <a:rPr lang="en-US" b="1" dirty="0"/>
              <a:t>ၢ်</a:t>
            </a:r>
            <a:r>
              <a:rPr lang="en-US" b="1" dirty="0" err="1"/>
              <a:t>လံ</a:t>
            </a:r>
            <a:r>
              <a:rPr lang="en-US" b="1" dirty="0"/>
              <a:t>ၤ </a:t>
            </a:r>
            <a:r>
              <a:rPr lang="en-US" b="1" dirty="0" err="1"/>
              <a:t>တက</a:t>
            </a:r>
            <a:r>
              <a:rPr lang="en-US" b="1" dirty="0"/>
              <a:t> </a:t>
            </a:r>
            <a:r>
              <a:rPr lang="en-US" b="1" dirty="0" err="1"/>
              <a:t>တြူ</a:t>
            </a:r>
            <a:r>
              <a:rPr lang="en-US" b="1" dirty="0"/>
              <a:t>ၢ်</a:t>
            </a:r>
            <a:r>
              <a:rPr lang="en-US" b="1" dirty="0" err="1"/>
              <a:t>အပူၤအသိး</a:t>
            </a:r>
            <a:r>
              <a:rPr lang="en-US" b="1" dirty="0"/>
              <a:t>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ဧါ.</a:t>
            </a:r>
            <a:endParaRPr lang="en-U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ဘၣ်ဆၣ်</a:t>
            </a:r>
            <a:r>
              <a:rPr lang="en-US" b="1" dirty="0"/>
              <a:t>, </a:t>
            </a:r>
            <a:r>
              <a:rPr lang="my-MM" b="1" dirty="0"/>
              <a:t>ယွၤတအိၣ်</a:t>
            </a:r>
            <a:r>
              <a:rPr lang="en-US" b="1" dirty="0" err="1"/>
              <a:t>ဘှီ</a:t>
            </a:r>
            <a:r>
              <a:rPr lang="en-US" b="1" dirty="0"/>
              <a:t>ၣ်</a:t>
            </a:r>
            <a:r>
              <a:rPr lang="my-MM" b="1" dirty="0"/>
              <a:t>ယံာ်ယံာ်ဘၣ်. </a:t>
            </a:r>
            <a:r>
              <a:rPr lang="en-US" b="1" dirty="0" err="1"/>
              <a:t>တု</a:t>
            </a:r>
            <a:r>
              <a:rPr lang="en-US" b="1" dirty="0"/>
              <a:t>ၤ</a:t>
            </a:r>
            <a:r>
              <a:rPr lang="my-MM" b="1" dirty="0"/>
              <a:t>အဆၢကတီၢ်ဘၣ်</a:t>
            </a:r>
            <a:r>
              <a:rPr lang="en-US" b="1" dirty="0"/>
              <a:t>၀ဲ</a:t>
            </a:r>
            <a:r>
              <a:rPr lang="my-MM" b="1" dirty="0"/>
              <a:t>န့ၣ်</a:t>
            </a:r>
            <a:r>
              <a:rPr lang="en-US" b="1" dirty="0"/>
              <a:t>, </a:t>
            </a:r>
            <a:r>
              <a:rPr lang="en-US" b="1" dirty="0" err="1"/>
              <a:t>ယ</a:t>
            </a:r>
            <a:r>
              <a:rPr lang="en-US" b="1" dirty="0"/>
              <a:t>ွၤ</a:t>
            </a:r>
            <a:r>
              <a:rPr lang="my-MM" b="1" dirty="0"/>
              <a:t>ဆှၢလီၤဝံ</a:t>
            </a:r>
            <a:r>
              <a:rPr lang="en-US" b="1" dirty="0"/>
              <a:t> </a:t>
            </a:r>
            <a:r>
              <a:rPr lang="my-MM" b="1" dirty="0"/>
              <a:t>အသီတ</a:t>
            </a:r>
            <a:r>
              <a:rPr lang="en-US" b="1" dirty="0"/>
              <a:t> </a:t>
            </a:r>
            <a:r>
              <a:rPr lang="my-MM" b="1" dirty="0"/>
              <a:t>ဂၤ</a:t>
            </a:r>
            <a:r>
              <a:rPr lang="en-US" b="1" dirty="0"/>
              <a:t>—</a:t>
            </a:r>
            <a:r>
              <a:rPr lang="my-MM" b="1" dirty="0"/>
              <a:t>စီၤယိၤ</a:t>
            </a:r>
            <a:r>
              <a:rPr lang="en-US" b="1" dirty="0" err="1"/>
              <a:t>ဟ</a:t>
            </a:r>
            <a:r>
              <a:rPr lang="en-US" b="1" dirty="0"/>
              <a:t>ၣ်</a:t>
            </a:r>
            <a:r>
              <a:rPr lang="my-MM" b="1" dirty="0"/>
              <a:t>ဘျၢတၢ် (မးသဲ ၁၁:၇-၉) လီၤ။ စးထီၣ်ဖဲန့ၣ်</a:t>
            </a:r>
            <a:r>
              <a:rPr lang="en-US" b="1" dirty="0"/>
              <a:t>, ၀ံ</a:t>
            </a:r>
            <a:r>
              <a:rPr lang="my-MM" b="1" dirty="0"/>
              <a:t>တဖၣ် အိၣ်ဖျါထီၣ်က</a:t>
            </a:r>
            <a:r>
              <a:rPr lang="en-US" b="1" dirty="0"/>
              <a:t> </a:t>
            </a:r>
            <a:r>
              <a:rPr lang="my-MM" b="1" dirty="0"/>
              <a:t>ဒီး</a:t>
            </a:r>
            <a:r>
              <a:rPr lang="en-US" b="1" dirty="0"/>
              <a:t> </a:t>
            </a:r>
            <a:r>
              <a:rPr lang="en-US" b="1" dirty="0" err="1"/>
              <a:t>အသးန</a:t>
            </a:r>
            <a:r>
              <a:rPr lang="en-US" b="1" dirty="0"/>
              <a:t>့ၣ်</a:t>
            </a:r>
            <a:r>
              <a:rPr lang="my-MM" b="1" dirty="0"/>
              <a:t>လီၤ။ အဝဲသ့ၣ်အမူဒါ</a:t>
            </a:r>
            <a:r>
              <a:rPr lang="en-US" b="1" dirty="0" err="1"/>
              <a:t>အါမံ</a:t>
            </a:r>
            <a:r>
              <a:rPr lang="en-US" b="1" dirty="0"/>
              <a:t>ၤ</a:t>
            </a:r>
            <a:r>
              <a:rPr lang="my-MM" b="1" dirty="0"/>
              <a:t>အကျါတမံၤန့ၣ်မ့ၢ်ဝဲ တၢ်ကွဲး</a:t>
            </a:r>
            <a:r>
              <a:rPr lang="en-US" b="1" dirty="0" err="1"/>
              <a:t>လံာ်စီဆှံ</a:t>
            </a:r>
            <a:r>
              <a:rPr lang="my-MM" b="1" dirty="0"/>
              <a:t>အသီ</a:t>
            </a:r>
            <a:r>
              <a:rPr lang="en-US" b="1" dirty="0" err="1"/>
              <a:t>တက</a:t>
            </a:r>
            <a:r>
              <a:rPr lang="en-US" b="1" dirty="0"/>
              <a:t> </a:t>
            </a:r>
            <a:r>
              <a:rPr lang="en-US" b="1" dirty="0" err="1"/>
              <a:t>တြူ</a:t>
            </a:r>
            <a:r>
              <a:rPr lang="en-US" b="1" dirty="0"/>
              <a:t>ၢ်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5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750"/>
                            </p:stCondLst>
                            <p:childTnLst>
                              <p:par>
                                <p:cTn id="9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45669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၀ံလၢ လံာ်စီဆှံ</a:t>
            </a:r>
            <a:r>
              <a:rPr lang="my-MM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အသီ</a:t>
            </a:r>
            <a:r>
              <a:rPr 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တကတြူၢ်အပူၤ </a:t>
            </a:r>
            <a:r>
              <a:rPr lang="my-MM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အမူဒါတဖၣ် </a:t>
            </a:r>
            <a:endParaRPr lang="en-U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543557"/>
            <a:ext cx="12191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sz="1600" dirty="0"/>
              <a:t>“</a:t>
            </a:r>
            <a:r>
              <a:rPr lang="my-MM" sz="1600" dirty="0"/>
              <a:t>မ့မ့ၢ်ပှၤ</a:t>
            </a:r>
            <a:r>
              <a:rPr lang="en-US" sz="1600" dirty="0" err="1"/>
              <a:t>လၢအကတိ</a:t>
            </a:r>
            <a:r>
              <a:rPr lang="en-US" sz="1600" dirty="0"/>
              <a:t>ၤ</a:t>
            </a:r>
            <a:r>
              <a:rPr lang="my-MM" sz="1600" dirty="0"/>
              <a:t>တၢ်လၢ</a:t>
            </a:r>
            <a:r>
              <a:rPr lang="en-US" sz="1600" dirty="0"/>
              <a:t>၀ံအကျိာ်</a:t>
            </a:r>
            <a:r>
              <a:rPr lang="my-MM" sz="1600" dirty="0"/>
              <a:t>န့ၣ်</a:t>
            </a:r>
            <a:r>
              <a:rPr lang="en-US" sz="1600" dirty="0"/>
              <a:t>, </a:t>
            </a:r>
            <a:r>
              <a:rPr lang="my-MM" sz="1600" dirty="0"/>
              <a:t>ကတိၤ</a:t>
            </a:r>
            <a:r>
              <a:rPr lang="en-US" sz="1600" dirty="0"/>
              <a:t>တၢ်</a:t>
            </a:r>
            <a:r>
              <a:rPr lang="en-US" sz="1600" dirty="0" err="1"/>
              <a:t>လၢအမၤထီ</a:t>
            </a:r>
            <a:r>
              <a:rPr lang="en-US" sz="1600" dirty="0"/>
              <a:t>ၣ်</a:t>
            </a:r>
            <a:r>
              <a:rPr lang="en-US" sz="1600" dirty="0" err="1"/>
              <a:t>မၤထီပ</a:t>
            </a:r>
            <a:r>
              <a:rPr lang="en-US" sz="1600" dirty="0"/>
              <a:t>ှၤ</a:t>
            </a:r>
            <a:r>
              <a:rPr lang="en-US" sz="1600" dirty="0" err="1"/>
              <a:t>ကညီ</a:t>
            </a:r>
            <a:r>
              <a:rPr lang="en-US" sz="1600" dirty="0"/>
              <a:t>, </a:t>
            </a:r>
            <a:r>
              <a:rPr lang="en-US" sz="1600" dirty="0" err="1"/>
              <a:t>ဒီးတ</a:t>
            </a:r>
            <a:r>
              <a:rPr lang="en-US" sz="1600" dirty="0"/>
              <a:t>ၢ်</a:t>
            </a:r>
            <a:r>
              <a:rPr lang="en-US" sz="1600" dirty="0" err="1"/>
              <a:t>သဆ</a:t>
            </a:r>
            <a:r>
              <a:rPr lang="en-US" sz="1600" dirty="0"/>
              <a:t>ၣ်</a:t>
            </a:r>
            <a:r>
              <a:rPr lang="en-US" sz="1600" dirty="0" err="1"/>
              <a:t>ထီ</a:t>
            </a:r>
            <a:r>
              <a:rPr lang="en-US" sz="1600" dirty="0"/>
              <a:t>ၣ်ပှၤ</a:t>
            </a:r>
            <a:r>
              <a:rPr lang="en-US" sz="1600" dirty="0" err="1"/>
              <a:t>အခံ</a:t>
            </a:r>
            <a:r>
              <a:rPr lang="en-US" sz="1600" dirty="0"/>
              <a:t>, </a:t>
            </a:r>
            <a:r>
              <a:rPr lang="my-MM" sz="1600" dirty="0"/>
              <a:t>ဒီး</a:t>
            </a:r>
            <a:r>
              <a:rPr lang="en-US" sz="1600" dirty="0"/>
              <a:t>တၢ်</a:t>
            </a:r>
            <a:r>
              <a:rPr lang="my-MM" sz="1600" dirty="0"/>
              <a:t>မၤမုာ်ထီၣ်ပသးလီၤ</a:t>
            </a:r>
            <a:r>
              <a:rPr lang="en-US" sz="1600" dirty="0"/>
              <a:t>” </a:t>
            </a:r>
            <a:r>
              <a:rPr lang="en-US" sz="1200" dirty="0"/>
              <a:t>(</a:t>
            </a:r>
            <a:r>
              <a:rPr lang="my-MM" sz="1200" dirty="0"/>
              <a:t>၁ ကရံၣ်သူး ၁၄:၃)</a:t>
            </a:r>
            <a:endParaRPr lang="en-US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885825"/>
            <a:ext cx="11782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b="1" dirty="0"/>
              <a:t>လၢ</a:t>
            </a:r>
            <a:r>
              <a:rPr lang="en-US" b="1" dirty="0" err="1"/>
              <a:t>လံာ်စီဆှံ</a:t>
            </a:r>
            <a:r>
              <a:rPr lang="my-MM" b="1" dirty="0"/>
              <a:t>အသီအပူၤ</a:t>
            </a:r>
            <a:r>
              <a:rPr lang="en-US" b="1" dirty="0"/>
              <a:t>, </a:t>
            </a:r>
            <a:r>
              <a:rPr lang="my-MM" b="1" dirty="0"/>
              <a:t>တၢ်</a:t>
            </a:r>
            <a:r>
              <a:rPr lang="en-US" b="1" dirty="0" err="1"/>
              <a:t>ကတိၤတ</a:t>
            </a:r>
            <a:r>
              <a:rPr lang="en-US" b="1" dirty="0"/>
              <a:t>ၢ်လၢ၀ံအကျိာ်</a:t>
            </a:r>
            <a:r>
              <a:rPr lang="my-MM" b="1" dirty="0"/>
              <a:t>န့ၣ် ဘၣ်တၢ်ပာ်ဖျါထီၣ်အီၤ ဒ်သးစီဆှံအတၢ်ဟ့ၣ်တမံၤအသိး</a:t>
            </a:r>
            <a:r>
              <a:rPr lang="en-US" b="1" dirty="0" err="1"/>
              <a:t>လ</a:t>
            </a:r>
            <a:r>
              <a:rPr lang="en-US" b="1" dirty="0"/>
              <a:t>ၢ </a:t>
            </a:r>
            <a:r>
              <a:rPr lang="en-US" b="1" dirty="0" err="1"/>
              <a:t>အ</a:t>
            </a:r>
            <a:r>
              <a:rPr lang="my-MM" b="1" dirty="0"/>
              <a:t>လူလီၤအ</a:t>
            </a:r>
            <a:r>
              <a:rPr lang="en-US" b="1" dirty="0" err="1"/>
              <a:t>သး</a:t>
            </a:r>
            <a:r>
              <a:rPr lang="my-MM" b="1" dirty="0"/>
              <a:t>အါ</a:t>
            </a:r>
            <a:r>
              <a:rPr lang="en-US" b="1" dirty="0"/>
              <a:t> </a:t>
            </a:r>
            <a:r>
              <a:rPr lang="my-MM" b="1" dirty="0"/>
              <a:t>အါဂီၢ်ဂီၢ်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</a:t>
            </a:r>
            <a:r>
              <a:rPr lang="my-MM" b="1" dirty="0"/>
              <a:t> (ရိမ့ၤ ၁၂:၆). တၢ်အိၣ်ဖှိၣ်တဖှိၣ်အပူၤ </a:t>
            </a:r>
            <a:r>
              <a:rPr lang="en-US" b="1" dirty="0"/>
              <a:t>၀ံ</a:t>
            </a:r>
            <a:r>
              <a:rPr lang="my-MM" b="1" dirty="0"/>
              <a:t>အိၣ်ဝဲအါဂၤ တုၤ</a:t>
            </a:r>
            <a:r>
              <a:rPr lang="en-US" b="1" dirty="0" err="1"/>
              <a:t>ဒ</a:t>
            </a:r>
            <a:r>
              <a:rPr lang="en-US" b="1" dirty="0"/>
              <a:t>ၣ်</a:t>
            </a:r>
            <a:r>
              <a:rPr lang="en-US" b="1" dirty="0" err="1"/>
              <a:t>လဲာ</a:t>
            </a:r>
            <a:r>
              <a:rPr lang="en-US" b="1" dirty="0"/>
              <a:t>်</a:t>
            </a:r>
            <a:r>
              <a:rPr lang="my-MM" b="1" dirty="0"/>
              <a:t>လၢအဝဲသ့ၣ်ဘၣ်ကတိၤ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တဂၤလၢအကတီ</a:t>
            </a:r>
            <a:r>
              <a:rPr lang="en-US" b="1" dirty="0"/>
              <a:t>ၢ်</a:t>
            </a:r>
            <a:r>
              <a:rPr lang="en-US" b="1" dirty="0" err="1"/>
              <a:t>ဒ</a:t>
            </a:r>
            <a:r>
              <a:rPr lang="en-US" b="1" dirty="0"/>
              <a:t>ၣ်၀ဲ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 (၁ ကရံၣ်သူး ၁၄:၂၉-၃၁).</a:t>
            </a:r>
            <a:endParaRPr lang="en-US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1016160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9" y="1823649"/>
            <a:ext cx="11944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/>
              <a:t>၀ံ</a:t>
            </a:r>
            <a:r>
              <a:rPr lang="my-MM" b="1" dirty="0"/>
              <a:t>တဖၣ်အံၤ </a:t>
            </a:r>
            <a:r>
              <a:rPr lang="en-US" b="1" dirty="0" err="1"/>
              <a:t>အ</a:t>
            </a:r>
            <a:r>
              <a:rPr lang="my-MM" b="1" dirty="0"/>
              <a:t>တၢ်</a:t>
            </a:r>
            <a:r>
              <a:rPr lang="en-US" b="1" dirty="0" err="1"/>
              <a:t>မၤမ</a:t>
            </a:r>
            <a:r>
              <a:rPr lang="en-US" b="1" dirty="0"/>
              <a:t>့ၢ်</a:t>
            </a:r>
            <a:r>
              <a:rPr lang="my-MM" b="1" dirty="0"/>
              <a:t>မနုၤတဖၣ်လဲၣ်. (လီၣ်ဖျါ ၁၉:၁၀</a:t>
            </a:r>
            <a:r>
              <a:rPr lang="en-US" b="1" dirty="0"/>
              <a:t>; </a:t>
            </a:r>
            <a:r>
              <a:rPr lang="my-MM" b="1" dirty="0"/>
              <a:t>၁:၁</a:t>
            </a:r>
            <a:r>
              <a:rPr lang="en-US" b="1" dirty="0"/>
              <a:t>; </a:t>
            </a:r>
            <a:r>
              <a:rPr lang="my-MM" b="1" dirty="0"/>
              <a:t>အ့းဖ့းစူး ၄:၁၁-၁၂</a:t>
            </a:r>
            <a:r>
              <a:rPr lang="en-US" b="1" dirty="0"/>
              <a:t>; </a:t>
            </a:r>
            <a:r>
              <a:rPr lang="my-MM" b="1" dirty="0"/>
              <a:t>၁ ကရံၣ်သူး ၁၄:၃</a:t>
            </a:r>
            <a:r>
              <a:rPr lang="en-US" b="1" dirty="0"/>
              <a:t>; </a:t>
            </a:r>
            <a:r>
              <a:rPr lang="my-MM" b="1" dirty="0"/>
              <a:t>မၤတၢ် ၁၅:၃၂)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54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defRPr>
            </a:lvl1pPr>
          </a:lstStyle>
          <a:p>
            <a:r>
              <a:rPr lang="en-US" dirty="0"/>
              <a:t>၀ံ</a:t>
            </a:r>
            <a:r>
              <a:rPr lang="my-MM" dirty="0"/>
              <a:t>တဖၣ်</a:t>
            </a:r>
            <a:r>
              <a:rPr lang="en-US" dirty="0"/>
              <a:t>လၢ </a:t>
            </a:r>
            <a:r>
              <a:rPr lang="en-US" dirty="0" err="1"/>
              <a:t>လံာ်စီဆှံ</a:t>
            </a:r>
            <a:r>
              <a:rPr lang="my-MM" dirty="0"/>
              <a:t>အသီ</a:t>
            </a:r>
            <a:r>
              <a:rPr lang="en-US" dirty="0"/>
              <a:t> </a:t>
            </a:r>
            <a:r>
              <a:rPr lang="en-US" dirty="0" err="1"/>
              <a:t>တကတြူ</a:t>
            </a:r>
            <a:r>
              <a:rPr lang="en-US" dirty="0"/>
              <a:t>ၢ်</a:t>
            </a:r>
            <a:r>
              <a:rPr lang="en-US" dirty="0" err="1"/>
              <a:t>အပူ</a:t>
            </a:r>
            <a:r>
              <a:rPr lang="en-US" dirty="0"/>
              <a:t>ၤ 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>
            <a:defPPr>
              <a:defRPr lang="es-ES"/>
            </a:defPPr>
            <a:lvl1pPr algn="ctr">
              <a:defRPr sz="4400" b="1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my-MM" dirty="0"/>
              <a:t>ယ့ၣ်</a:t>
            </a:r>
            <a:r>
              <a:rPr lang="my-MM"/>
              <a:t>ရှူး</a:t>
            </a:r>
            <a:r>
              <a:rPr lang="en-US"/>
              <a:t>—</a:t>
            </a:r>
            <a:r>
              <a:rPr lang="my-MM" dirty="0"/>
              <a:t>ဝံလၢတၢ်စံးပာ်ပာ်စၢၤအီၤ</a:t>
            </a:r>
            <a:r>
              <a:rPr lang="my-MM"/>
              <a:t>တဂၤ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781463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my-MM" dirty="0"/>
              <a:t>ယွၤနကစၢ်ကဒုး</a:t>
            </a:r>
            <a:r>
              <a:rPr lang="en-US" dirty="0" err="1"/>
              <a:t>ဂဲၤဆၢထ</a:t>
            </a:r>
            <a:r>
              <a:rPr lang="en-US" dirty="0"/>
              <a:t>ၢၣ်</a:t>
            </a:r>
            <a:r>
              <a:rPr lang="my-MM" dirty="0"/>
              <a:t>ဝံတဂၤလၢနဒီပုၢ်ဝဲၢ်အကျါ</a:t>
            </a:r>
            <a:r>
              <a:rPr lang="en-US" dirty="0" err="1"/>
              <a:t>ဒ်ယၤအသိး</a:t>
            </a:r>
            <a:r>
              <a:rPr lang="my-MM" dirty="0"/>
              <a:t>န့ၣ် သုဘၣ်ဒိကနၣ်အ</a:t>
            </a:r>
            <a:r>
              <a:rPr lang="en-US" dirty="0" err="1"/>
              <a:t>ကလု</a:t>
            </a:r>
            <a:r>
              <a:rPr lang="en-US" dirty="0"/>
              <a:t>ၢ်</a:t>
            </a:r>
            <a:r>
              <a:rPr lang="en-US" dirty="0" err="1"/>
              <a:t>အကထ</a:t>
            </a:r>
            <a:r>
              <a:rPr lang="en-US" dirty="0"/>
              <a:t>ါ </a:t>
            </a:r>
            <a:r>
              <a:rPr lang="my-MM" dirty="0"/>
              <a:t>လီၤ.</a:t>
            </a:r>
            <a:r>
              <a:rPr lang="en-US" dirty="0"/>
              <a:t>” </a:t>
            </a:r>
            <a:r>
              <a:rPr lang="en-US" sz="1400" dirty="0"/>
              <a:t>(</a:t>
            </a:r>
            <a:r>
              <a:rPr lang="my-MM" sz="1400" dirty="0"/>
              <a:t>၅ မိၤရှ့ ၁၈:၁၅)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my-MM" b="1" dirty="0"/>
              <a:t>ပှၤလၢအအိၣ်ဒီးယ့ၣ်ရှူးတဖၣ် ပာ်အီၤဒ်ဝံတဂၤအသိး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</a:t>
            </a:r>
            <a:br>
              <a:rPr lang="en-US" dirty="0"/>
            </a:br>
            <a:r>
              <a:rPr lang="en-US" b="1" dirty="0"/>
              <a:t>(</a:t>
            </a:r>
            <a:r>
              <a:rPr lang="my-MM" b="1" dirty="0"/>
              <a:t>မးသဲ ၂၁:၁၁</a:t>
            </a:r>
            <a:r>
              <a:rPr lang="en-US" b="1" dirty="0"/>
              <a:t>; </a:t>
            </a:r>
            <a:r>
              <a:rPr lang="my-MM" b="1" dirty="0"/>
              <a:t>မၢ်ကူး ၆:၁၅</a:t>
            </a:r>
            <a:r>
              <a:rPr lang="en-US" b="1" dirty="0"/>
              <a:t>; </a:t>
            </a:r>
            <a:r>
              <a:rPr lang="my-MM" b="1" dirty="0"/>
              <a:t>လူၤကၣ် ၇:၁၆</a:t>
            </a:r>
            <a:r>
              <a:rPr lang="en-US" b="1" dirty="0"/>
              <a:t>; </a:t>
            </a:r>
            <a:r>
              <a:rPr lang="my-MM" b="1" dirty="0"/>
              <a:t>ယိၤ</a:t>
            </a:r>
            <a:r>
              <a:rPr lang="en-US" b="1" dirty="0" err="1"/>
              <a:t>ဟ</a:t>
            </a:r>
            <a:r>
              <a:rPr lang="en-US" b="1" dirty="0"/>
              <a:t>ၣ်</a:t>
            </a:r>
            <a:r>
              <a:rPr lang="my-MM" b="1" dirty="0"/>
              <a:t> ၆:၁၄).</a:t>
            </a:r>
            <a:r>
              <a:rPr lang="en-US" sz="2000" dirty="0"/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အဝဲဒၣ်တမ့ၢ်ထဲ </a:t>
            </a:r>
            <a:r>
              <a:rPr lang="en-US" b="1" dirty="0"/>
              <a:t>“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ကပီ</a:t>
            </a:r>
            <a:r>
              <a:rPr lang="en-US" b="1" dirty="0"/>
              <a:t>ၤ</a:t>
            </a:r>
            <a:r>
              <a:rPr lang="my-MM" b="1" dirty="0"/>
              <a:t>လၢ</a:t>
            </a:r>
            <a:r>
              <a:rPr lang="en-US" b="1" dirty="0" err="1"/>
              <a:t>အ</a:t>
            </a:r>
            <a:r>
              <a:rPr lang="my-MM" b="1" dirty="0"/>
              <a:t>ကပီၤ</a:t>
            </a:r>
            <a:r>
              <a:rPr lang="en-US" b="1" dirty="0"/>
              <a:t> </a:t>
            </a:r>
            <a:r>
              <a:rPr lang="my-MM" b="1" dirty="0"/>
              <a:t>လၢတၢ်ခံးကျါ</a:t>
            </a:r>
            <a:r>
              <a:rPr lang="en-US" b="1" dirty="0"/>
              <a:t>” </a:t>
            </a:r>
            <a:r>
              <a:rPr lang="my-MM" b="1" dirty="0"/>
              <a:t>ဒ်</a:t>
            </a:r>
            <a:r>
              <a:rPr lang="en-US" b="1" dirty="0"/>
              <a:t>၀ံ</a:t>
            </a:r>
            <a:r>
              <a:rPr lang="my-MM" b="1" dirty="0"/>
              <a:t>အဂၤတဖၣ်အသိးဘၣ်. အဝဲဒၣ်မ့ၢ် တၢ်ကပီၤလီၤ (၂ ပ့းတရူး ၁:၁၉</a:t>
            </a:r>
            <a:r>
              <a:rPr lang="en-US" b="1" dirty="0"/>
              <a:t>; </a:t>
            </a:r>
            <a:r>
              <a:rPr lang="my-MM" b="1" dirty="0"/>
              <a:t>ယိၤဟန် ၁:၉</a:t>
            </a:r>
            <a:r>
              <a:rPr lang="en-US" b="1" dirty="0"/>
              <a:t>; </a:t>
            </a:r>
            <a:r>
              <a:rPr lang="my-MM" b="1" dirty="0"/>
              <a:t>၈:၁၂).</a:t>
            </a:r>
            <a:endParaRPr lang="en-U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92304"/>
            <a:ext cx="7503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ဘၣ်ဆၣ် ယ့ၣ်ရှူးတကွဲး ကစၢ်ယွၤအကလုၢ်ကထါဘၣ်</a:t>
            </a:r>
            <a:r>
              <a:rPr lang="en-US" b="1" dirty="0"/>
              <a:t>; </a:t>
            </a:r>
            <a:r>
              <a:rPr lang="my-MM" b="1" dirty="0"/>
              <a:t>အဝဲဒၣ်မ့ၢ်ဝဲ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my-MM" b="1" dirty="0"/>
              <a:t>ကလုၢ်ကထါ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 (ယိၤ</a:t>
            </a:r>
            <a:r>
              <a:rPr lang="en-US" b="1" dirty="0" err="1"/>
              <a:t>ဟ</a:t>
            </a:r>
            <a:r>
              <a:rPr lang="en-US" b="1" dirty="0"/>
              <a:t>ၣ်</a:t>
            </a:r>
            <a:r>
              <a:rPr lang="my-MM" b="1" dirty="0"/>
              <a:t> ၁:၁).</a:t>
            </a:r>
            <a:endParaRPr lang="en-U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61995"/>
            <a:ext cx="750349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my-MM" b="1" dirty="0"/>
              <a:t>စီၤပ့းတရူး ပာ်ဖျါဝဲလၢ ယ့ၣ်ရှူးမ့ၢ်ဝဲ ဝံ/မ့းရှံအၤ လၢစီၤမိၤရှ့ဒီး</a:t>
            </a:r>
            <a:r>
              <a:rPr lang="en-US" b="1" dirty="0"/>
              <a:t>၀ံ</a:t>
            </a:r>
            <a:r>
              <a:rPr lang="my-MM" b="1" dirty="0"/>
              <a:t>အဂၤတဖၣ် စံးပာ်စၢၤ</a:t>
            </a:r>
            <a:r>
              <a:rPr lang="en-US" b="1" dirty="0"/>
              <a:t> </a:t>
            </a:r>
            <a:r>
              <a:rPr lang="my-MM" b="1" dirty="0"/>
              <a:t>ဝဲန့ၣ်လီၤ (၅ မိၤရှ့ ၁၈:၁၅</a:t>
            </a:r>
            <a:r>
              <a:rPr lang="en-US" b="1" dirty="0"/>
              <a:t>; </a:t>
            </a:r>
            <a:r>
              <a:rPr lang="my-MM" b="1" dirty="0"/>
              <a:t>မၤတၢ် ၃:၁၈-၂၆).</a:t>
            </a:r>
            <a:r>
              <a:rPr lang="en-US" sz="2000" dirty="0"/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my-MM" b="1" dirty="0"/>
              <a:t>အဝဲဒၣ်စ့ၢ်ကီး ကိးလီၤအသးလၢအမ့ၢ်ဝံတဂၤ 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 (မၢ်ကူး ၆:၄</a:t>
            </a:r>
            <a:r>
              <a:rPr lang="en-US" b="1" dirty="0"/>
              <a:t>; </a:t>
            </a:r>
            <a:r>
              <a:rPr lang="my-MM" b="1" dirty="0"/>
              <a:t>လူၤကၣ် ၁၃:၃၃).</a:t>
            </a:r>
            <a:r>
              <a:rPr lang="en-US" sz="2000" dirty="0"/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47429"/>
            <a:ext cx="40358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ယ့ၣ်ရှူးအတၢ်မၤန့ၣ် ဒိၣ်န့ၢ် </a:t>
            </a:r>
            <a:r>
              <a:rPr lang="en-US" b="1" dirty="0"/>
              <a:t>၀ံအ</a:t>
            </a:r>
            <a:r>
              <a:rPr lang="my-MM" b="1" dirty="0"/>
              <a:t>ဂၤ</a:t>
            </a:r>
            <a:r>
              <a:rPr lang="en-US" b="1" dirty="0" err="1"/>
              <a:t>တဖ</a:t>
            </a:r>
            <a:r>
              <a:rPr lang="en-US" b="1" dirty="0"/>
              <a:t>ၣ် </a:t>
            </a:r>
            <a:r>
              <a:rPr lang="my-MM" b="1" dirty="0"/>
              <a:t>အတၢ်မၤလီၤ. ယ့ၣ်ရှူး</a:t>
            </a:r>
            <a:r>
              <a:rPr lang="en-US" b="1" dirty="0" err="1"/>
              <a:t>မ</a:t>
            </a:r>
            <a:r>
              <a:rPr lang="en-US" b="1" dirty="0"/>
              <a:t>့ၢ်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en-US" b="1" dirty="0" err="1"/>
              <a:t>ထဲ</a:t>
            </a:r>
            <a:r>
              <a:rPr lang="my-MM" b="1" dirty="0"/>
              <a:t>တဂၤဧိၤ</a:t>
            </a:r>
            <a:r>
              <a:rPr lang="en-US" b="1" dirty="0"/>
              <a:t> </a:t>
            </a:r>
            <a:r>
              <a:rPr lang="en-US" b="1" dirty="0" err="1"/>
              <a:t>လၢအ</a:t>
            </a:r>
            <a:r>
              <a:rPr lang="my-MM" b="1" dirty="0"/>
              <a:t>မၤစၢၤပှၤ</a:t>
            </a:r>
            <a:r>
              <a:rPr lang="en-US" b="1" dirty="0" err="1"/>
              <a:t>ခဲလၢာ</a:t>
            </a:r>
            <a:r>
              <a:rPr lang="en-US" b="1" dirty="0"/>
              <a:t>် </a:t>
            </a:r>
            <a:r>
              <a:rPr lang="my-MM" b="1" dirty="0"/>
              <a:t>ဒ်သိးပကဒိးန့ၢ်ဘၣ် တၢ်မူအထူအယိာ်သ့ဝဲ</a:t>
            </a:r>
            <a:r>
              <a:rPr lang="en-US" b="1" dirty="0"/>
              <a:t>, </a:t>
            </a:r>
            <a:r>
              <a:rPr lang="my-MM" b="1" dirty="0"/>
              <a:t>ခီဖျိအတၢ်အိၣ်မူ</a:t>
            </a:r>
            <a:r>
              <a:rPr lang="en-US" b="1" dirty="0"/>
              <a:t>, </a:t>
            </a:r>
            <a:r>
              <a:rPr lang="my-MM" b="1" dirty="0"/>
              <a:t>အတၢ်သံ</a:t>
            </a:r>
            <a:r>
              <a:rPr lang="en-US" b="1" dirty="0"/>
              <a:t>, </a:t>
            </a:r>
            <a:r>
              <a:rPr lang="my-MM" b="1" dirty="0"/>
              <a:t>ဒီးအတၢ်ဂဲၤဆၢထၢၣ်သမူထီၣ်က့ၤ အဃိ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 spc="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defRPr>
            </a:lvl1pPr>
          </a:lstStyle>
          <a:p>
            <a:r>
              <a:rPr lang="my-MM" dirty="0"/>
              <a:t>တၢ်မၢဖိတဖၣ်</a:t>
            </a:r>
            <a:r>
              <a:rPr lang="my-MM"/>
              <a:t>ဒီး</a:t>
            </a:r>
            <a:r>
              <a:rPr lang="en-US"/>
              <a:t>၀ံ</a:t>
            </a:r>
            <a:r>
              <a:rPr lang="my-MM" dirty="0"/>
              <a:t>တဖ</a:t>
            </a:r>
            <a:r>
              <a:rPr lang="my-MM"/>
              <a:t>ၣ် </a:t>
            </a:r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“တၢ်</a:t>
            </a:r>
            <a:r>
              <a:rPr lang="en-US" dirty="0" err="1"/>
              <a:t>ခူသူ</a:t>
            </a:r>
            <a:r>
              <a:rPr lang="en-US" dirty="0"/>
              <a:t>ၣ်န့ၣ်</a:t>
            </a:r>
            <a:r>
              <a:rPr lang="my-MM" dirty="0"/>
              <a:t>လၢ</a:t>
            </a:r>
            <a:r>
              <a:rPr lang="en-US" dirty="0"/>
              <a:t>တၢ်</a:t>
            </a:r>
            <a:r>
              <a:rPr lang="en-US" dirty="0" err="1"/>
              <a:t>အစိၤအဃ</a:t>
            </a:r>
            <a:r>
              <a:rPr lang="en-US" dirty="0"/>
              <a:t>ၣ်</a:t>
            </a:r>
            <a:r>
              <a:rPr lang="my-MM" dirty="0"/>
              <a:t>အဂၤ</a:t>
            </a:r>
            <a:r>
              <a:rPr lang="en-US" dirty="0" err="1"/>
              <a:t>အပူၤန</a:t>
            </a:r>
            <a:r>
              <a:rPr lang="en-US" dirty="0"/>
              <a:t>့ၣ်</a:t>
            </a:r>
            <a:r>
              <a:rPr lang="my-MM" dirty="0"/>
              <a:t> </a:t>
            </a:r>
            <a:r>
              <a:rPr lang="en-US" dirty="0" err="1"/>
              <a:t>တဒုးသ</a:t>
            </a:r>
            <a:r>
              <a:rPr lang="en-US" dirty="0"/>
              <a:t>့ၣ်</a:t>
            </a:r>
            <a:r>
              <a:rPr lang="en-US" dirty="0" err="1"/>
              <a:t>ညါဘ</a:t>
            </a:r>
            <a:r>
              <a:rPr lang="en-US" dirty="0"/>
              <a:t>ၣ်ပှၤ</a:t>
            </a:r>
            <a:r>
              <a:rPr lang="en-US" dirty="0" err="1"/>
              <a:t>ကညီဖိခ</a:t>
            </a:r>
            <a:r>
              <a:rPr lang="en-US" dirty="0"/>
              <a:t>ွါ</a:t>
            </a:r>
            <a:r>
              <a:rPr lang="en-US" dirty="0" err="1"/>
              <a:t>တဖ</a:t>
            </a:r>
            <a:r>
              <a:rPr lang="en-US" dirty="0"/>
              <a:t>ၣ်</a:t>
            </a:r>
            <a:r>
              <a:rPr lang="en-US" dirty="0" err="1"/>
              <a:t>ဒ်အ</a:t>
            </a:r>
            <a:r>
              <a:rPr lang="my-MM" dirty="0"/>
              <a:t>လီၣ်ဖျါထီၣ်အီၤ ခဲ</a:t>
            </a:r>
            <a:r>
              <a:rPr lang="en-US" dirty="0" err="1"/>
              <a:t>ကနံ</a:t>
            </a:r>
            <a:r>
              <a:rPr lang="en-US" dirty="0"/>
              <a:t>ၣ်</a:t>
            </a:r>
            <a:r>
              <a:rPr lang="my-MM" dirty="0"/>
              <a:t>အံၤ </a:t>
            </a:r>
            <a:r>
              <a:rPr lang="en-US" dirty="0" err="1"/>
              <a:t>လၢအပ</a:t>
            </a:r>
            <a:r>
              <a:rPr lang="en-US" dirty="0"/>
              <a:t>ှၤတၢ်</a:t>
            </a:r>
            <a:r>
              <a:rPr lang="en-US" dirty="0" err="1"/>
              <a:t>မၢဖိ</a:t>
            </a:r>
            <a:r>
              <a:rPr lang="my-MM" dirty="0"/>
              <a:t>စီဆှံဒီး </a:t>
            </a:r>
            <a:r>
              <a:rPr lang="en-US" dirty="0"/>
              <a:t>၀ံသ့ၣ်</a:t>
            </a:r>
            <a:r>
              <a:rPr lang="my-MM" dirty="0"/>
              <a:t>တဖၣ်</a:t>
            </a:r>
            <a:r>
              <a:rPr lang="en-US" dirty="0" err="1"/>
              <a:t>လၢသး</a:t>
            </a:r>
            <a:r>
              <a:rPr lang="my-MM" dirty="0"/>
              <a:t>န့ၣ်အသိးဘၣ်.</a:t>
            </a:r>
            <a:r>
              <a:rPr lang="en-US" dirty="0"/>
              <a:t>” </a:t>
            </a:r>
            <a:r>
              <a:rPr lang="en-US" sz="1200" dirty="0"/>
              <a:t>(</a:t>
            </a:r>
            <a:r>
              <a:rPr lang="my-MM" sz="1200" dirty="0"/>
              <a:t>အ့းဖ့းစူး ၃:၅</a:t>
            </a:r>
            <a:r>
              <a:rPr lang="en-US" sz="1200" dirty="0"/>
              <a:t>, NIV)</a:t>
            </a:r>
            <a:endParaRPr lang="en-US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656350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y-MM" b="1" dirty="0"/>
              <a:t>ဖဲတၢ်ပာ်ဖျါထီၣ်အဝဲသ့ၣ်တပူၤဃီအခါ</a:t>
            </a:r>
            <a:r>
              <a:rPr lang="en-US" b="1" dirty="0"/>
              <a:t>,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my-MM" b="1" dirty="0"/>
              <a:t>တၢ်မၢဖိတဖၣ် ဘၣ်တၢ်ပာ်ဖျါထီၣ်အဝဲသ့ၣ် ဆိလၢ </a:t>
            </a:r>
            <a:r>
              <a:rPr lang="en-US" b="1" dirty="0"/>
              <a:t>၀ံ</a:t>
            </a:r>
            <a:r>
              <a:rPr lang="my-MM" b="1" dirty="0"/>
              <a:t>တ</a:t>
            </a:r>
            <a:r>
              <a:rPr lang="en-US" b="1" dirty="0"/>
              <a:t> </a:t>
            </a:r>
            <a:r>
              <a:rPr lang="my-MM" b="1" dirty="0"/>
              <a:t>ဖၣ်အမဲာ်ညါ</a:t>
            </a:r>
            <a:r>
              <a:rPr lang="en-US" b="1" dirty="0" err="1"/>
              <a:t>လီ</a:t>
            </a:r>
            <a:r>
              <a:rPr lang="en-US" b="1" dirty="0"/>
              <a:t>ၤ </a:t>
            </a:r>
            <a:r>
              <a:rPr lang="my-MM" b="1" dirty="0"/>
              <a:t>(</a:t>
            </a:r>
            <a:r>
              <a:rPr lang="en-US" b="1" dirty="0" err="1"/>
              <a:t>ထဲ</a:t>
            </a:r>
            <a:r>
              <a:rPr lang="my-MM" b="1" dirty="0"/>
              <a:t>လူၤကၣ် ၁၁:၄၉ န့ၣ်တ</a:t>
            </a:r>
            <a:r>
              <a:rPr lang="en-US" b="1" dirty="0" err="1"/>
              <a:t>ပ</a:t>
            </a:r>
            <a:r>
              <a:rPr lang="en-US" b="1" dirty="0"/>
              <a:t>ၣ်</a:t>
            </a:r>
            <a:r>
              <a:rPr lang="en-US" b="1" dirty="0" err="1"/>
              <a:t>ဃုာ</a:t>
            </a:r>
            <a:r>
              <a:rPr lang="en-US" b="1" dirty="0"/>
              <a:t>်</a:t>
            </a:r>
            <a:r>
              <a:rPr lang="my-MM" b="1" dirty="0"/>
              <a:t>ဘၣ်). စီၤပ့းတရူး ပာ်ပနီၣ်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my-MM" b="1" dirty="0"/>
              <a:t>တၢ်မၢ</a:t>
            </a:r>
            <a:r>
              <a:rPr lang="en-US" b="1" dirty="0"/>
              <a:t> </a:t>
            </a:r>
            <a:r>
              <a:rPr lang="my-MM" b="1" dirty="0"/>
              <a:t>ဖိဒီး</a:t>
            </a:r>
            <a:r>
              <a:rPr lang="en-US" b="1" dirty="0"/>
              <a:t>၀ံ</a:t>
            </a:r>
            <a:r>
              <a:rPr lang="my-MM" b="1" dirty="0"/>
              <a:t>တ</a:t>
            </a:r>
            <a:r>
              <a:rPr lang="en-US" b="1" dirty="0"/>
              <a:t> </a:t>
            </a:r>
            <a:r>
              <a:rPr lang="my-MM" b="1" dirty="0"/>
              <a:t>ဖၣ် </a:t>
            </a:r>
            <a:r>
              <a:rPr lang="en-US" b="1" dirty="0" err="1"/>
              <a:t>ဒ်သိးသိးန</a:t>
            </a:r>
            <a:r>
              <a:rPr lang="en-US" b="1" dirty="0"/>
              <a:t>့ၣ်</a:t>
            </a:r>
            <a:r>
              <a:rPr lang="my-MM" b="1" dirty="0"/>
              <a:t>လီၤ (၂ ပ့းတရူး ၃:၂).</a:t>
            </a:r>
            <a:endParaRPr lang="en-U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76225" y="1471315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my-MM" b="1" dirty="0"/>
              <a:t>တၢ်မၢဖိဒီး</a:t>
            </a:r>
            <a:r>
              <a:rPr lang="en-US" b="1" dirty="0"/>
              <a:t>၀ံ</a:t>
            </a:r>
            <a:r>
              <a:rPr lang="my-MM" b="1" dirty="0"/>
              <a:t>တဖၣ် </a:t>
            </a:r>
            <a:r>
              <a:rPr lang="en-US" b="1" dirty="0" err="1"/>
              <a:t>လၢလံာ်စီဆှံ</a:t>
            </a:r>
            <a:r>
              <a:rPr lang="my-MM" b="1" dirty="0"/>
              <a:t>အသီ</a:t>
            </a:r>
            <a:r>
              <a:rPr lang="en-US" b="1" dirty="0" err="1"/>
              <a:t>တကတြူ</a:t>
            </a:r>
            <a:r>
              <a:rPr lang="en-US" b="1" dirty="0"/>
              <a:t>ၢ်</a:t>
            </a:r>
            <a:r>
              <a:rPr lang="en-US" b="1" dirty="0" err="1"/>
              <a:t>အပူ</a:t>
            </a:r>
            <a:r>
              <a:rPr lang="en-US" b="1" dirty="0"/>
              <a:t>ၤ </a:t>
            </a:r>
            <a:r>
              <a:rPr lang="en-US" b="1" dirty="0" err="1"/>
              <a:t>အတ</a:t>
            </a:r>
            <a:r>
              <a:rPr lang="en-US" b="1" dirty="0"/>
              <a:t>ၢ်</a:t>
            </a:r>
            <a:r>
              <a:rPr lang="en-US" b="1" dirty="0" err="1"/>
              <a:t>လီၤဂာ်လိာ်သးတဖ</a:t>
            </a:r>
            <a:r>
              <a:rPr lang="en-US" b="1" dirty="0"/>
              <a:t>ၣ်—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လံာ်စီဆှံ</a:t>
            </a:r>
            <a:r>
              <a:rPr lang="my-MM" b="1" dirty="0"/>
              <a:t>အသီပာ်ဖျါထီၣ် </a:t>
            </a:r>
            <a:r>
              <a:rPr lang="en-US" b="1" dirty="0"/>
              <a:t>၀ံ</a:t>
            </a:r>
            <a:r>
              <a:rPr lang="my-MM" b="1" dirty="0"/>
              <a:t>အါဂၤ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 တနီၤန့ၣ် ပာ်ဖျါထီၣ်</a:t>
            </a:r>
            <a:r>
              <a:rPr lang="en-US" b="1" dirty="0"/>
              <a:t> ၀ဲ</a:t>
            </a:r>
            <a:r>
              <a:rPr lang="my-MM" b="1" dirty="0"/>
              <a:t>အမံၤ</a:t>
            </a:r>
            <a:r>
              <a:rPr lang="en-US" b="1" dirty="0"/>
              <a:t>—</a:t>
            </a:r>
            <a:r>
              <a:rPr lang="my-MM" b="1" dirty="0"/>
              <a:t>စီၤဘၢ်</a:t>
            </a:r>
            <a:r>
              <a:rPr lang="en-US" b="1" dirty="0" err="1"/>
              <a:t>နါဘ</a:t>
            </a:r>
            <a:r>
              <a:rPr lang="en-US" b="1" dirty="0"/>
              <a:t>ၤ</a:t>
            </a:r>
            <a:r>
              <a:rPr lang="my-MM" b="1" dirty="0"/>
              <a:t> (တၢ်မၢဖိ)</a:t>
            </a:r>
            <a:r>
              <a:rPr lang="en-US" b="1" dirty="0"/>
              <a:t>, </a:t>
            </a:r>
            <a:r>
              <a:rPr lang="my-MM" b="1" dirty="0"/>
              <a:t>စီၤ</a:t>
            </a:r>
            <a:r>
              <a:rPr lang="en-US" b="1" dirty="0" err="1"/>
              <a:t>စူးမ့းအိ</a:t>
            </a:r>
            <a:r>
              <a:rPr lang="en-US" b="1" dirty="0"/>
              <a:t>ၣ်, </a:t>
            </a:r>
            <a:r>
              <a:rPr lang="en-US" b="1" dirty="0" err="1"/>
              <a:t>လူၤကံ</a:t>
            </a:r>
            <a:r>
              <a:rPr lang="en-US" b="1" dirty="0"/>
              <a:t>, </a:t>
            </a:r>
            <a:r>
              <a:rPr lang="my-MM" b="1" dirty="0"/>
              <a:t>စီၤမ</a:t>
            </a:r>
            <a:r>
              <a:rPr lang="en-US" b="1" dirty="0" err="1"/>
              <a:t>န</a:t>
            </a:r>
            <a:r>
              <a:rPr lang="en-US" b="1" dirty="0"/>
              <a:t>ၤ</a:t>
            </a:r>
            <a:r>
              <a:rPr lang="my-MM" b="1" dirty="0"/>
              <a:t>အ့ၣ်</a:t>
            </a:r>
            <a:r>
              <a:rPr lang="en-US" b="1" dirty="0"/>
              <a:t>, </a:t>
            </a:r>
            <a:r>
              <a:rPr lang="my-MM" b="1" dirty="0"/>
              <a:t>စီၤစီလူး (တၢ်မၢဖိ)</a:t>
            </a:r>
            <a:r>
              <a:rPr lang="en-US" b="1" dirty="0"/>
              <a:t>, </a:t>
            </a:r>
            <a:r>
              <a:rPr lang="my-MM" b="1" dirty="0"/>
              <a:t>စီၤယူဒၤ</a:t>
            </a:r>
            <a:r>
              <a:rPr lang="en-US" b="1" dirty="0"/>
              <a:t>, </a:t>
            </a:r>
            <a:r>
              <a:rPr lang="my-MM" b="1" dirty="0"/>
              <a:t>စီၤစံလၤ</a:t>
            </a:r>
            <a:r>
              <a:rPr lang="en-US" b="1" dirty="0"/>
              <a:t>, </a:t>
            </a:r>
            <a:r>
              <a:rPr lang="my-MM" b="1" dirty="0"/>
              <a:t>ဒီးစီၤအ</a:t>
            </a:r>
            <a:r>
              <a:rPr lang="en-US" b="1" dirty="0" err="1"/>
              <a:t>က</a:t>
            </a:r>
            <a:r>
              <a:rPr lang="en-US" b="1" dirty="0"/>
              <a:t>ၤ</a:t>
            </a:r>
            <a:r>
              <a:rPr lang="my-MM" b="1" dirty="0"/>
              <a:t>ဘူး (မၤတၢ် ၁၁:၂၇</a:t>
            </a:r>
            <a:r>
              <a:rPr lang="en-US" b="1" dirty="0"/>
              <a:t>; </a:t>
            </a:r>
            <a:r>
              <a:rPr lang="my-MM" b="1" dirty="0"/>
              <a:t>၁၃:၁</a:t>
            </a:r>
            <a:r>
              <a:rPr lang="en-US" b="1" dirty="0"/>
              <a:t>; </a:t>
            </a:r>
            <a:r>
              <a:rPr lang="my-MM" b="1" dirty="0"/>
              <a:t>၁၅:၃၂</a:t>
            </a:r>
            <a:r>
              <a:rPr lang="en-US" b="1" dirty="0"/>
              <a:t>; </a:t>
            </a:r>
            <a:r>
              <a:rPr lang="my-MM" b="1" dirty="0"/>
              <a:t>၁၉:၆-၇</a:t>
            </a:r>
            <a:r>
              <a:rPr lang="en-US" b="1" dirty="0"/>
              <a:t>; </a:t>
            </a:r>
            <a:r>
              <a:rPr lang="my-MM" b="1" dirty="0"/>
              <a:t>၂၁:၁၀).</a:t>
            </a:r>
            <a:endParaRPr lang="en-US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ယ့ၣ်ရှူး</a:t>
            </a:r>
            <a:r>
              <a:rPr lang="en-US" b="1" dirty="0" err="1"/>
              <a:t>အနီ</a:t>
            </a:r>
            <a:r>
              <a:rPr lang="en-US" b="1" dirty="0"/>
              <a:t>ၢ်</a:t>
            </a:r>
            <a:r>
              <a:rPr lang="my-MM" b="1" dirty="0"/>
              <a:t>ကစၢ်ဒၣ်ဝဲ ဃုထၢဒီးဟ့ၣ်လီၤမူဒါလီၤဆီလၢ </a:t>
            </a:r>
            <a:r>
              <a:rPr lang="en-US" b="1" dirty="0" err="1"/>
              <a:t>ပ</a:t>
            </a:r>
            <a:r>
              <a:rPr lang="en-US" b="1" dirty="0"/>
              <a:t>ှၤ</a:t>
            </a:r>
            <a:r>
              <a:rPr lang="my-MM" b="1" dirty="0"/>
              <a:t>တၢ်မၢဖိတဖၣ်အဂီၢ်</a:t>
            </a:r>
            <a:r>
              <a:rPr lang="en-US" b="1" dirty="0"/>
              <a:t>, </a:t>
            </a:r>
            <a:r>
              <a:rPr lang="my-MM" b="1" dirty="0"/>
              <a:t>ဒ်သိးအဝဲသ့ၣ်</a:t>
            </a:r>
            <a:r>
              <a:rPr lang="en-US" b="1" dirty="0"/>
              <a:t> </a:t>
            </a:r>
            <a:r>
              <a:rPr lang="my-MM" b="1" dirty="0"/>
              <a:t>ကအုၣ်အသးလၢ ယ့ၣ်ရှူးဂဲၤဆၢထၢၣ်သမူထီၣ်က့ၤအဂ့ၢ်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လီၤ  (မၤတၢ် ၁၀:၄၀-၄၁).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88036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defPPr>
              <a:defRPr lang="es-ES"/>
            </a:defPPr>
            <a:lvl1pPr algn="ctr">
              <a:defRPr sz="5400" b="1" spc="100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defRPr>
            </a:lvl1pPr>
          </a:lstStyle>
          <a:p>
            <a:r>
              <a:rPr lang="en-US" sz="4000" dirty="0"/>
              <a:t>၀ံပိာ်</a:t>
            </a:r>
            <a:r>
              <a:rPr lang="en-US" sz="4000"/>
              <a:t>မုၣ်</a:t>
            </a:r>
            <a:r>
              <a:rPr lang="my-MM" sz="4000" dirty="0"/>
              <a:t>တဖ</a:t>
            </a:r>
            <a:r>
              <a:rPr lang="my-MM" sz="4000"/>
              <a:t>ၣ် </a:t>
            </a:r>
            <a:endParaRPr lang="en-US" sz="4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92683" y="672811"/>
            <a:ext cx="11870717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>
              <a:defRPr b="1">
                <a:solidFill>
                  <a:srgbClr val="7030A0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my-MM" dirty="0"/>
              <a:t>ပှၤစံၣ်တဲၤတဲလီၤတၢ်</a:t>
            </a:r>
            <a:r>
              <a:rPr lang="en-US" dirty="0" err="1"/>
              <a:t>သးခုကစီ</a:t>
            </a:r>
            <a:r>
              <a:rPr lang="en-US" dirty="0"/>
              <a:t>ၣ် </a:t>
            </a:r>
            <a:r>
              <a:rPr lang="my-MM" dirty="0"/>
              <a:t>စီၤဖံလံးပူး] အိၣ်ဒီးအဖိမုၣ်</a:t>
            </a:r>
            <a:r>
              <a:rPr lang="en-US" dirty="0" err="1"/>
              <a:t>မု</a:t>
            </a:r>
            <a:r>
              <a:rPr lang="en-US" dirty="0"/>
              <a:t>ၣ်</a:t>
            </a:r>
            <a:r>
              <a:rPr lang="en-US" dirty="0" err="1"/>
              <a:t>ကနီ</a:t>
            </a:r>
            <a:r>
              <a:rPr lang="en-US" dirty="0"/>
              <a:t>ၤ</a:t>
            </a:r>
            <a:r>
              <a:rPr lang="my-MM" dirty="0"/>
              <a:t>လွံၢ်ဂၤ</a:t>
            </a:r>
            <a:r>
              <a:rPr lang="en-US" dirty="0"/>
              <a:t>, </a:t>
            </a:r>
            <a:r>
              <a:rPr lang="en-US" dirty="0" err="1"/>
              <a:t>လၢကတိၤတ</a:t>
            </a:r>
            <a:r>
              <a:rPr lang="en-US" dirty="0"/>
              <a:t>ၢ်လၢ၀ံအကျိာ်လီၤ” </a:t>
            </a:r>
            <a:r>
              <a:rPr lang="en-US" sz="1400" dirty="0"/>
              <a:t>(</a:t>
            </a:r>
            <a:r>
              <a:rPr lang="my-MM" sz="1400" dirty="0"/>
              <a:t>မၤတၢ် ၂၁:၉</a:t>
            </a:r>
            <a:r>
              <a:rPr lang="en-US" sz="1400" dirty="0"/>
              <a:t>, NIV)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12109" y="1187808"/>
            <a:ext cx="4865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၀ံပိာ်မုၣ်</a:t>
            </a:r>
            <a:r>
              <a:rPr lang="en-US" b="1" dirty="0" err="1"/>
              <a:t>ထဲတဂၤဧိၤလ</a:t>
            </a:r>
            <a:r>
              <a:rPr lang="en-US" b="1" dirty="0"/>
              <a:t>ၢ</a:t>
            </a:r>
            <a:r>
              <a:rPr lang="my-MM" b="1" dirty="0"/>
              <a:t> တၢ်ကိးအမံၤ </a:t>
            </a:r>
            <a:r>
              <a:rPr lang="en-US" b="1" dirty="0" err="1"/>
              <a:t>လၢလံာ်စီဆှံ</a:t>
            </a:r>
            <a:r>
              <a:rPr lang="en-US" b="1" dirty="0"/>
              <a:t> </a:t>
            </a:r>
            <a:r>
              <a:rPr lang="my-MM" b="1" dirty="0"/>
              <a:t>အသီအပူၤ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my-MM" b="1" dirty="0"/>
              <a:t>မ့ၢ်နီၢ်အၣ်နၤလီၤ. အဝဲ </a:t>
            </a:r>
            <a:r>
              <a:rPr lang="en-US" b="1" dirty="0"/>
              <a:t>“</a:t>
            </a:r>
            <a:r>
              <a:rPr lang="my-MM" b="1" dirty="0"/>
              <a:t>စံး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my-MM" b="1" dirty="0"/>
              <a:t>တဲဘၣ် ပှၤခဲလၢာ်လၢအကွၢ်လၢ် တၢ်</a:t>
            </a:r>
            <a:r>
              <a:rPr lang="en-US" b="1" dirty="0" err="1"/>
              <a:t>အု</a:t>
            </a:r>
            <a:r>
              <a:rPr lang="en-US" b="1" dirty="0"/>
              <a:t>ၣ်</a:t>
            </a:r>
            <a:r>
              <a:rPr lang="en-US" b="1" dirty="0" err="1"/>
              <a:t>က</a:t>
            </a:r>
            <a:r>
              <a:rPr lang="en-US" b="1" dirty="0"/>
              <a:t>့ၤ</a:t>
            </a:r>
            <a:r>
              <a:rPr lang="en-US" b="1" dirty="0" err="1"/>
              <a:t>ခီ</a:t>
            </a:r>
            <a:r>
              <a:rPr lang="en-US" b="1" dirty="0"/>
              <a:t>ၣ်</a:t>
            </a:r>
            <a:r>
              <a:rPr lang="en-US" b="1" dirty="0" err="1"/>
              <a:t>က</a:t>
            </a:r>
            <a:r>
              <a:rPr lang="en-US" b="1" dirty="0"/>
              <a:t>့ၤ </a:t>
            </a:r>
            <a:r>
              <a:rPr lang="en-US" b="1" dirty="0" err="1"/>
              <a:t>အကျဲလ</a:t>
            </a:r>
            <a:r>
              <a:rPr lang="en-US" b="1" dirty="0"/>
              <a:t>ၢ </a:t>
            </a:r>
            <a:r>
              <a:rPr lang="my-MM" b="1" dirty="0"/>
              <a:t>ယရူၤရှလ့ၣ်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ဃး</a:t>
            </a:r>
            <a:r>
              <a:rPr lang="my-MM" b="1" dirty="0"/>
              <a:t>ဖိသၣ်ယ့ၣ်ရှူး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my-MM" b="1" dirty="0"/>
              <a:t>လီၤ (လူၤကၣ် ၂:၃၆-၃၈</a:t>
            </a:r>
            <a:r>
              <a:rPr lang="en-US" b="1" dirty="0"/>
              <a:t>, NIV).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154307" y="5252873"/>
            <a:ext cx="387009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စီၤယိၤအ့လး </a:t>
            </a:r>
            <a:r>
              <a:rPr lang="en-US" b="1" dirty="0" err="1"/>
              <a:t>ကတိၤဆိ</a:t>
            </a:r>
            <a:r>
              <a:rPr lang="my-MM" b="1" dirty="0"/>
              <a:t>ပာ်</a:t>
            </a:r>
            <a:r>
              <a:rPr lang="en-US" b="1" dirty="0" err="1"/>
              <a:t>စ</a:t>
            </a:r>
            <a:r>
              <a:rPr lang="en-US" b="1" dirty="0"/>
              <a:t>ၢၤ</a:t>
            </a:r>
            <a:r>
              <a:rPr lang="my-MM" b="1" dirty="0"/>
              <a:t>ဝဲလၢ သးစီ</a:t>
            </a:r>
            <a:r>
              <a:rPr lang="en-US" b="1" dirty="0"/>
              <a:t> </a:t>
            </a:r>
            <a:r>
              <a:rPr lang="my-MM" b="1" dirty="0"/>
              <a:t>ဆှံကမၤတၢ် ဒ်သိး ဖိခွါဒီးဖိမုၣ်</a:t>
            </a:r>
            <a:r>
              <a:rPr lang="en-US" b="1" dirty="0"/>
              <a:t>, </a:t>
            </a:r>
            <a:r>
              <a:rPr lang="my-MM" b="1" dirty="0"/>
              <a:t>ပှၤသးပှၢ်</a:t>
            </a:r>
            <a:r>
              <a:rPr lang="en-US" b="1" dirty="0"/>
              <a:t> </a:t>
            </a:r>
            <a:r>
              <a:rPr lang="my-MM" b="1" dirty="0"/>
              <a:t>ဒီးပှၤသးစၢ်</a:t>
            </a:r>
            <a:r>
              <a:rPr lang="en-US" b="1" dirty="0"/>
              <a:t>, </a:t>
            </a:r>
            <a:r>
              <a:rPr lang="my-MM" b="1" dirty="0"/>
              <a:t>ပှၤ</a:t>
            </a:r>
            <a:r>
              <a:rPr lang="en-US" b="1" dirty="0" err="1"/>
              <a:t>အ</a:t>
            </a:r>
            <a:r>
              <a:rPr lang="my-MM" b="1" dirty="0"/>
              <a:t>ကုၢ်</a:t>
            </a:r>
            <a:r>
              <a:rPr lang="en-US" b="1" dirty="0" err="1"/>
              <a:t>အပ</a:t>
            </a:r>
            <a:r>
              <a:rPr lang="en-US" b="1" dirty="0"/>
              <a:t>ှၤ </a:t>
            </a:r>
            <a:r>
              <a:rPr lang="en-US" b="1" dirty="0" err="1"/>
              <a:t>ပိာ</a:t>
            </a:r>
            <a:r>
              <a:rPr lang="en-US" b="1" dirty="0"/>
              <a:t>်</a:t>
            </a:r>
            <a:r>
              <a:rPr lang="my-MM" b="1" dirty="0"/>
              <a:t>ခွါဒီးပှၤ</a:t>
            </a:r>
            <a:r>
              <a:rPr lang="en-US" b="1" dirty="0"/>
              <a:t> </a:t>
            </a:r>
            <a:r>
              <a:rPr lang="en-US" b="1" dirty="0" err="1"/>
              <a:t>အ</a:t>
            </a:r>
            <a:r>
              <a:rPr lang="my-MM" b="1" dirty="0"/>
              <a:t>ကုၢ်</a:t>
            </a:r>
            <a:r>
              <a:rPr lang="en-US" b="1" dirty="0" err="1"/>
              <a:t>အပ</a:t>
            </a:r>
            <a:r>
              <a:rPr lang="en-US" b="1" dirty="0"/>
              <a:t>ှၤ</a:t>
            </a:r>
            <a:r>
              <a:rPr lang="en-US" b="1" dirty="0" err="1"/>
              <a:t>ပိာ</a:t>
            </a:r>
            <a:r>
              <a:rPr lang="en-US" b="1" dirty="0"/>
              <a:t>်</a:t>
            </a:r>
            <a:r>
              <a:rPr lang="my-MM" b="1" dirty="0"/>
              <a:t>မုၣ်တဖၣ် </a:t>
            </a:r>
            <a:r>
              <a:rPr lang="en-US" b="1" dirty="0" err="1"/>
              <a:t>ကကတိ</a:t>
            </a:r>
            <a:r>
              <a:rPr lang="en-US" b="1" dirty="0"/>
              <a:t>ၤ </a:t>
            </a:r>
            <a:r>
              <a:rPr lang="en-US" b="1" dirty="0" err="1"/>
              <a:t>တ</a:t>
            </a:r>
            <a:r>
              <a:rPr lang="en-US" b="1" dirty="0"/>
              <a:t>ၢ်</a:t>
            </a:r>
            <a:r>
              <a:rPr lang="en-US" b="1" dirty="0" err="1"/>
              <a:t>လ</a:t>
            </a:r>
            <a:r>
              <a:rPr lang="en-US" b="1" dirty="0"/>
              <a:t>ၢ ၀ံအကျိာ်န့ၣ်</a:t>
            </a:r>
            <a:r>
              <a:rPr lang="my-MM" b="1" dirty="0"/>
              <a:t>လီၤ  (ယိၤအ့လး ၂:၂၈-၂၉).</a:t>
            </a:r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193433" y="3705683"/>
            <a:ext cx="38700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တကးဒံးဘၣ်</a:t>
            </a:r>
            <a:r>
              <a:rPr lang="en-US" b="1" dirty="0"/>
              <a:t>, </a:t>
            </a:r>
            <a:r>
              <a:rPr lang="my-MM" b="1" dirty="0"/>
              <a:t>တၢ်</a:t>
            </a:r>
            <a:r>
              <a:rPr lang="en-US" b="1" dirty="0" err="1"/>
              <a:t>ကတိၤတ</a:t>
            </a:r>
            <a:r>
              <a:rPr lang="en-US" b="1" dirty="0"/>
              <a:t>ၢ်လၢ၀ံ </a:t>
            </a:r>
            <a:r>
              <a:rPr lang="en-US" b="1" dirty="0" err="1"/>
              <a:t>အကျိာ</a:t>
            </a:r>
            <a:r>
              <a:rPr lang="en-US" b="1" dirty="0"/>
              <a:t>် </a:t>
            </a:r>
            <a:r>
              <a:rPr lang="en-US" b="1" dirty="0" err="1"/>
              <a:t>အံ</a:t>
            </a:r>
            <a:r>
              <a:rPr lang="en-US" b="1" dirty="0"/>
              <a:t>ၤ</a:t>
            </a:r>
            <a:r>
              <a:rPr lang="my-MM" b="1" dirty="0"/>
              <a:t>တၢ်ပာ်ဖျါထီၣ်အီၤဒ်</a:t>
            </a:r>
            <a:r>
              <a:rPr lang="en-US" b="1" dirty="0" err="1"/>
              <a:t>အမ</a:t>
            </a:r>
            <a:r>
              <a:rPr lang="en-US" b="1" dirty="0"/>
              <a:t>့ၢ်</a:t>
            </a:r>
            <a:r>
              <a:rPr lang="my-MM" b="1" dirty="0"/>
              <a:t>တၢ်ဟ့ၣ်တမံၤလၢ ပိာ်မုၣ်ဒီးပိာ်ခွါ</a:t>
            </a:r>
            <a:r>
              <a:rPr lang="en-US" b="1" dirty="0" err="1"/>
              <a:t>ခဲ</a:t>
            </a:r>
            <a:r>
              <a:rPr lang="my-MM" b="1" dirty="0"/>
              <a:t>လၢာ် ဒိးန့ၢ်ဘၣ်အီၤ</a:t>
            </a:r>
            <a:r>
              <a:rPr lang="en-US" b="1" dirty="0"/>
              <a:t> </a:t>
            </a:r>
            <a:r>
              <a:rPr lang="my-MM" b="1" dirty="0"/>
              <a:t>သ့</a:t>
            </a:r>
            <a:r>
              <a:rPr lang="en-US" b="1" dirty="0"/>
              <a:t> ၀ဲန့ၣ်</a:t>
            </a:r>
            <a:r>
              <a:rPr lang="my-MM" b="1" dirty="0"/>
              <a:t>လီၤ (၁ ကရံၣ်သူး ၁၁:၄-၅).</a:t>
            </a:r>
            <a:endParaRPr lang="en-US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737288"/>
            <a:ext cx="4720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y-MM" b="1" dirty="0"/>
              <a:t>ပှၤစံၣ်တဲၤတဲလီၤတၢ်</a:t>
            </a:r>
            <a:r>
              <a:rPr lang="en-US" b="1" dirty="0" err="1"/>
              <a:t>သးခုကစီ</a:t>
            </a:r>
            <a:r>
              <a:rPr lang="en-US" b="1" dirty="0"/>
              <a:t>ၣ် </a:t>
            </a:r>
            <a:r>
              <a:rPr lang="my-MM" b="1" dirty="0"/>
              <a:t>စီၤဖံလံးပူး အဖိမုၣ်လွံၢ်ဂၤစ့ၢ်ကီး ဒိးန့ၢ်ဘၣ်တၢ်ဟ့ၣ်လၢ အမ့ၢ်တၢ် </a:t>
            </a:r>
            <a:r>
              <a:rPr lang="en-US" b="1" dirty="0" err="1"/>
              <a:t>ကတိၤတ</a:t>
            </a:r>
            <a:r>
              <a:rPr lang="en-US" b="1" dirty="0"/>
              <a:t>ၢ်လၢ၀ံအကျိာ်န့ၣ်</a:t>
            </a:r>
            <a:r>
              <a:rPr lang="my-MM" b="1" dirty="0"/>
              <a:t>လီၤ  (မၤတၢ် ၂၁:၈-၉).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35569" y="108012"/>
            <a:ext cx="78756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>
            <a:defPPr>
              <a:defRPr lang="es-ES"/>
            </a:defPPr>
            <a:lvl1pPr algn="ctr">
              <a:defRPr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my-MM" sz="3600" dirty="0"/>
              <a:t>စီၤပီလူးအပှၤမၤသကိးတၢ်</a:t>
            </a:r>
            <a:r>
              <a:rPr lang="my-MM" sz="3600"/>
              <a:t>တဖၣ်</a:t>
            </a:r>
            <a:endParaRPr lang="en-US" sz="3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823952"/>
            <a:ext cx="787563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</a:t>
            </a:r>
            <a:r>
              <a:rPr lang="my-MM" dirty="0"/>
              <a:t>ဖိစီၤတံၤမသ့းဧၢ</a:t>
            </a:r>
            <a:r>
              <a:rPr lang="en-US" dirty="0"/>
              <a:t>, </a:t>
            </a:r>
            <a:r>
              <a:rPr lang="my-MM" dirty="0"/>
              <a:t>တၢ်</a:t>
            </a:r>
            <a:r>
              <a:rPr lang="en-US" dirty="0" err="1"/>
              <a:t>မၤလိာ</a:t>
            </a:r>
            <a:r>
              <a:rPr lang="en-US" dirty="0"/>
              <a:t>်</a:t>
            </a:r>
            <a:r>
              <a:rPr lang="my-MM" dirty="0"/>
              <a:t>အံၤ ယဟ့ၣ်လီၤနၤ ဒ်တၢ်စံး</a:t>
            </a:r>
            <a:r>
              <a:rPr lang="en-US" dirty="0" err="1"/>
              <a:t>ပာ</a:t>
            </a:r>
            <a:r>
              <a:rPr lang="en-US" dirty="0"/>
              <a:t>်</a:t>
            </a:r>
            <a:r>
              <a:rPr lang="my-MM" dirty="0"/>
              <a:t>လၢ</a:t>
            </a:r>
            <a:r>
              <a:rPr lang="en-US" dirty="0"/>
              <a:t>၀ံအကျိာ် </a:t>
            </a:r>
            <a:r>
              <a:rPr lang="my-MM" dirty="0"/>
              <a:t>လၢ</a:t>
            </a:r>
            <a:r>
              <a:rPr lang="en-US" dirty="0" err="1"/>
              <a:t>နဂ</a:t>
            </a:r>
            <a:r>
              <a:rPr lang="en-US" dirty="0"/>
              <a:t>့ၢ်</a:t>
            </a:r>
            <a:r>
              <a:rPr lang="en-US" dirty="0" err="1"/>
              <a:t>နကျိ</a:t>
            </a:r>
            <a:r>
              <a:rPr lang="en-US" dirty="0"/>
              <a:t>ၤ </a:t>
            </a:r>
            <a:r>
              <a:rPr lang="my-MM" dirty="0"/>
              <a:t>အသိး</a:t>
            </a:r>
            <a:r>
              <a:rPr lang="en-US" dirty="0"/>
              <a:t>, </a:t>
            </a:r>
            <a:r>
              <a:rPr lang="my-MM" dirty="0"/>
              <a:t>ဒ်သိး</a:t>
            </a:r>
            <a:r>
              <a:rPr lang="en-US" dirty="0" err="1"/>
              <a:t>လၢအဃိန</a:t>
            </a:r>
            <a:r>
              <a:rPr lang="en-US" dirty="0"/>
              <a:t>့ၣ်</a:t>
            </a:r>
            <a:r>
              <a:rPr lang="my-MM" dirty="0"/>
              <a:t>နကဒုးတၢ်</a:t>
            </a:r>
            <a:r>
              <a:rPr lang="en-US" dirty="0" err="1"/>
              <a:t>ဒုးလၢအ</a:t>
            </a:r>
            <a:r>
              <a:rPr lang="my-MM" dirty="0"/>
              <a:t>ဂ့ၤလီၤ.</a:t>
            </a:r>
            <a:r>
              <a:rPr lang="en-US" dirty="0"/>
              <a:t>” </a:t>
            </a:r>
            <a:r>
              <a:rPr lang="en-US" sz="1400" dirty="0"/>
              <a:t>(</a:t>
            </a:r>
            <a:r>
              <a:rPr lang="my-MM" sz="1400" dirty="0"/>
              <a:t>၁ တံၤမသ့း ၁:၁၈</a:t>
            </a:r>
            <a:r>
              <a:rPr lang="en-US" sz="1400" dirty="0"/>
              <a:t>, NIV)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လၢပ</a:t>
            </a:r>
            <a:r>
              <a:rPr lang="en-US" b="1" dirty="0"/>
              <a:t>ှၤ</a:t>
            </a:r>
            <a:r>
              <a:rPr lang="my-MM" b="1" dirty="0"/>
              <a:t>တၢ်မၢဖိ</a:t>
            </a:r>
            <a:r>
              <a:rPr lang="en-US" b="1" dirty="0"/>
              <a:t>, ၀ံ, </a:t>
            </a:r>
            <a:r>
              <a:rPr lang="my-MM" b="1" dirty="0"/>
              <a:t>ဒီး</a:t>
            </a:r>
            <a:r>
              <a:rPr lang="en-US" b="1" dirty="0"/>
              <a:t>၀ံပိာ်မုၣ်</a:t>
            </a:r>
            <a:r>
              <a:rPr lang="my-MM" b="1" dirty="0"/>
              <a:t>တဖၣ် အမဲာ်ညါ</a:t>
            </a:r>
            <a:r>
              <a:rPr lang="en-US" b="1" dirty="0"/>
              <a:t>,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my-MM" b="1" dirty="0"/>
              <a:t>တၢ်ကွဲးဖျါထီၣ်စ့ၢ်ကီး</a:t>
            </a:r>
            <a:r>
              <a:rPr lang="en-US" b="1" dirty="0"/>
              <a:t>၀ဲလၢ</a:t>
            </a:r>
            <a:r>
              <a:rPr lang="my-MM" b="1" dirty="0"/>
              <a:t> စီၤပီလူး</a:t>
            </a:r>
            <a:r>
              <a:rPr lang="en-US" b="1" dirty="0"/>
              <a:t> </a:t>
            </a:r>
            <a:r>
              <a:rPr lang="my-MM" b="1" dirty="0"/>
              <a:t>အပှၤမၤစၢၤတၢ်တနီၤ ဒ်</a:t>
            </a:r>
            <a:r>
              <a:rPr lang="en-US" b="1" dirty="0" err="1"/>
              <a:t>အမ</a:t>
            </a:r>
            <a:r>
              <a:rPr lang="en-US" b="1" dirty="0"/>
              <a:t>့ၢ် </a:t>
            </a:r>
            <a:r>
              <a:rPr lang="my-MM" b="1" dirty="0"/>
              <a:t>စီၤစံလၤဒီးစီၤဘၢ်</a:t>
            </a:r>
            <a:r>
              <a:rPr lang="en-US" b="1" dirty="0" err="1"/>
              <a:t>နါဘ</a:t>
            </a:r>
            <a:r>
              <a:rPr lang="en-US" b="1" dirty="0"/>
              <a:t>ၤ</a:t>
            </a:r>
            <a:r>
              <a:rPr lang="my-MM" b="1" dirty="0"/>
              <a:t>ဒိးန့ၢ်ဘၣ်တၢ်ဟ့ၣ်လၢအမ့ၢ်တၢ် </a:t>
            </a:r>
            <a:r>
              <a:rPr lang="en-US" b="1" dirty="0" err="1"/>
              <a:t>ကတိၤတ</a:t>
            </a:r>
            <a:r>
              <a:rPr lang="en-US" b="1" dirty="0"/>
              <a:t>ၢ်လၢ၀ံအကျိာ်</a:t>
            </a:r>
            <a:r>
              <a:rPr lang="my-MM" b="1" dirty="0"/>
              <a:t>လီၤ  </a:t>
            </a:r>
            <a:r>
              <a:rPr lang="en-US" b="1" dirty="0"/>
              <a:t>—</a:t>
            </a:r>
            <a:endParaRPr lang="en-US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8964864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7895451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69499"/>
            <a:ext cx="968477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>
            <a:defPPr>
              <a:defRPr lang="es-ES"/>
            </a:defPPr>
            <a:lvl1pPr algn="ctr">
              <a:defRPr sz="4400" b="1" spc="100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</a:defRPr>
            </a:lvl1pPr>
          </a:lstStyle>
          <a:p>
            <a:r>
              <a:rPr lang="en-US" sz="3600" dirty="0"/>
              <a:t>၀ံ</a:t>
            </a:r>
            <a:r>
              <a:rPr lang="en-US" sz="3600"/>
              <a:t>အဘျၣ်</a:t>
            </a:r>
            <a:r>
              <a:rPr lang="my-MM" sz="3600" dirty="0"/>
              <a:t>တဖ</a:t>
            </a:r>
            <a:r>
              <a:rPr lang="my-MM" sz="3600"/>
              <a:t>ၣ် </a:t>
            </a:r>
            <a:endParaRPr lang="en-US" sz="3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479337" y="750721"/>
            <a:ext cx="9684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“ပှၤလၢ</a:t>
            </a:r>
            <a:r>
              <a:rPr lang="my-MM" dirty="0"/>
              <a:t>တၢ်အဲၣ်</a:t>
            </a:r>
            <a:r>
              <a:rPr lang="en-US" dirty="0" err="1"/>
              <a:t>အီၤသ</a:t>
            </a:r>
            <a:r>
              <a:rPr lang="en-US" dirty="0"/>
              <a:t>့ၣ်</a:t>
            </a:r>
            <a:r>
              <a:rPr lang="my-MM" dirty="0"/>
              <a:t>ဧၢ</a:t>
            </a:r>
            <a:r>
              <a:rPr lang="en-US" dirty="0"/>
              <a:t>, </a:t>
            </a:r>
            <a:r>
              <a:rPr lang="my-MM" dirty="0"/>
              <a:t>နာ်</a:t>
            </a:r>
            <a:r>
              <a:rPr lang="en-US" dirty="0" err="1"/>
              <a:t>ထီရီၤသးန</a:t>
            </a:r>
            <a:r>
              <a:rPr lang="en-US" dirty="0"/>
              <a:t>့ၣ်</a:t>
            </a:r>
            <a:r>
              <a:rPr lang="my-MM" dirty="0"/>
              <a:t>တဂ့ၤ</a:t>
            </a:r>
            <a:r>
              <a:rPr lang="en-US" dirty="0"/>
              <a:t>, </a:t>
            </a:r>
            <a:r>
              <a:rPr lang="my-MM" dirty="0"/>
              <a:t>မ့မ့ၢ်</a:t>
            </a:r>
            <a:r>
              <a:rPr lang="en-US" dirty="0"/>
              <a:t>မ့ၢ်</a:t>
            </a:r>
            <a:r>
              <a:rPr lang="en-US" dirty="0" err="1"/>
              <a:t>အဘ</a:t>
            </a:r>
            <a:r>
              <a:rPr lang="en-US" dirty="0"/>
              <a:t>ၣ်</a:t>
            </a:r>
            <a:r>
              <a:rPr lang="en-US" dirty="0" err="1"/>
              <a:t>ဃးဒီးယ</a:t>
            </a:r>
            <a:r>
              <a:rPr lang="en-US" dirty="0"/>
              <a:t>ွၤ</a:t>
            </a:r>
            <a:r>
              <a:rPr lang="en-US" dirty="0" err="1"/>
              <a:t>တဘ</a:t>
            </a:r>
            <a:r>
              <a:rPr lang="en-US" dirty="0"/>
              <a:t>ၣ်</a:t>
            </a:r>
            <a:r>
              <a:rPr lang="en-US" dirty="0" err="1"/>
              <a:t>ဃးဘ</a:t>
            </a:r>
            <a:r>
              <a:rPr lang="en-US" dirty="0"/>
              <a:t>ၣ်</a:t>
            </a:r>
            <a:r>
              <a:rPr lang="en-US" dirty="0" err="1"/>
              <a:t>လဲ</a:t>
            </a:r>
            <a:r>
              <a:rPr lang="en-US" dirty="0"/>
              <a:t>ၣ်န့ၣ် </a:t>
            </a:r>
            <a:r>
              <a:rPr lang="en-US" dirty="0" err="1"/>
              <a:t>မၤက</a:t>
            </a:r>
            <a:r>
              <a:rPr lang="en-US" dirty="0"/>
              <a:t>ွၢ်</a:t>
            </a:r>
            <a:r>
              <a:rPr lang="en-US" dirty="0" err="1"/>
              <a:t>သးတဖ</a:t>
            </a:r>
            <a:r>
              <a:rPr lang="en-US" dirty="0"/>
              <a:t>ၣ်န့ၣ်</a:t>
            </a:r>
            <a:r>
              <a:rPr lang="en-US" dirty="0" err="1"/>
              <a:t>တက</a:t>
            </a:r>
            <a:r>
              <a:rPr lang="en-US" dirty="0"/>
              <a:t>့ၢ်</a:t>
            </a:r>
            <a:r>
              <a:rPr lang="my-MM" dirty="0"/>
              <a:t>. အဂ့ၢ်ဒ်အံၤ</a:t>
            </a:r>
            <a:r>
              <a:rPr lang="en-US" dirty="0"/>
              <a:t>, ၀ံအ</a:t>
            </a:r>
            <a:r>
              <a:rPr lang="my-MM" dirty="0"/>
              <a:t>ဘျၣ်</a:t>
            </a:r>
            <a:r>
              <a:rPr lang="en-US" dirty="0" err="1"/>
              <a:t>လဲၤထီ</a:t>
            </a:r>
            <a:r>
              <a:rPr lang="en-US" dirty="0"/>
              <a:t>ၣ်</a:t>
            </a:r>
            <a:r>
              <a:rPr lang="en-US" dirty="0" err="1"/>
              <a:t>လံ</a:t>
            </a:r>
            <a:r>
              <a:rPr lang="my-MM" dirty="0"/>
              <a:t>လၢဟီၣ်ခိၣ်ချၢ</a:t>
            </a:r>
            <a:r>
              <a:rPr lang="en-US" dirty="0" err="1"/>
              <a:t>အါဂ</a:t>
            </a:r>
            <a:r>
              <a:rPr lang="en-US" dirty="0"/>
              <a:t>ၤ</a:t>
            </a:r>
            <a:r>
              <a:rPr lang="my-MM" dirty="0"/>
              <a:t>လံ.</a:t>
            </a:r>
            <a:r>
              <a:rPr lang="en-US" dirty="0"/>
              <a:t>” </a:t>
            </a:r>
            <a:r>
              <a:rPr lang="en-US" sz="1400" dirty="0"/>
              <a:t>(</a:t>
            </a:r>
            <a:r>
              <a:rPr lang="my-MM" sz="1400" dirty="0"/>
              <a:t>၁ ယိၤဟန် ၄:၁</a:t>
            </a:r>
            <a:r>
              <a:rPr lang="en-US" sz="1400" dirty="0"/>
              <a:t>, NIV)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spcBef>
                <a:spcPts val="600"/>
              </a:spcBef>
              <a:defRPr sz="2000" b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my-MM" sz="1900" dirty="0"/>
              <a:t>ယ့ၣ်ရှူးဟ့ၣ်ပလီၢ်ဝဲလ</a:t>
            </a:r>
            <a:r>
              <a:rPr lang="my-MM" sz="1900"/>
              <a:t>ၢ </a:t>
            </a:r>
            <a:r>
              <a:rPr lang="en-US" sz="1900"/>
              <a:t>၀ံ</a:t>
            </a:r>
            <a:r>
              <a:rPr lang="my-MM" sz="1900" dirty="0"/>
              <a:t>ဘျၣ်တဖၣ် ကဟဲထ</a:t>
            </a:r>
            <a:r>
              <a:rPr lang="my-MM" sz="1900"/>
              <a:t>ီၣ် </a:t>
            </a:r>
            <a:r>
              <a:rPr lang="en-US" sz="1900" err="1"/>
              <a:t>ဒ</a:t>
            </a:r>
            <a:r>
              <a:rPr lang="en-US" sz="1900"/>
              <a:t>ီး</a:t>
            </a:r>
            <a:r>
              <a:rPr lang="my-MM" sz="1900" dirty="0"/>
              <a:t>ကိးအဝဲသ့ၣ်လ</a:t>
            </a:r>
            <a:r>
              <a:rPr lang="my-MM" sz="1900"/>
              <a:t>ၢ </a:t>
            </a:r>
            <a:r>
              <a:rPr lang="en-US" sz="1900"/>
              <a:t>“</a:t>
            </a:r>
            <a:r>
              <a:rPr lang="en-US" sz="1900" err="1"/>
              <a:t>ထ</a:t>
            </a:r>
            <a:r>
              <a:rPr lang="en-US" sz="1900"/>
              <a:t>ွံၣ်</a:t>
            </a:r>
            <a:r>
              <a:rPr lang="en-US" sz="1900" dirty="0" err="1"/>
              <a:t>မံၤလ</a:t>
            </a:r>
            <a:r>
              <a:rPr lang="en-US" sz="1900" err="1"/>
              <a:t>ၢ</a:t>
            </a:r>
            <a:r>
              <a:rPr lang="en-US" sz="1900"/>
              <a:t>အအၢ </a:t>
            </a:r>
            <a:r>
              <a:rPr lang="my-MM" sz="1900"/>
              <a:t>တဖၣ်</a:t>
            </a:r>
            <a:r>
              <a:rPr lang="en-US" sz="1900"/>
              <a:t>”</a:t>
            </a:r>
            <a:r>
              <a:rPr lang="en-US" sz="1900" err="1"/>
              <a:t>လ</a:t>
            </a:r>
            <a:r>
              <a:rPr lang="en-US" sz="1900"/>
              <a:t>ီၤ (</a:t>
            </a:r>
            <a:r>
              <a:rPr lang="my-MM" sz="1900" dirty="0"/>
              <a:t>မးသ</a:t>
            </a:r>
            <a:r>
              <a:rPr lang="my-MM" sz="1900"/>
              <a:t>ဲ ၂၄:၂၄</a:t>
            </a:r>
            <a:r>
              <a:rPr lang="en-US" sz="1900"/>
              <a:t>; </a:t>
            </a:r>
            <a:r>
              <a:rPr lang="my-MM" sz="1900" dirty="0"/>
              <a:t>၇:၁၅</a:t>
            </a:r>
            <a:r>
              <a:rPr lang="my-MM" sz="1900"/>
              <a:t>). </a:t>
            </a:r>
            <a:r>
              <a:rPr lang="en-US" sz="1900" dirty="0"/>
              <a:t>၀ံ</a:t>
            </a:r>
            <a:r>
              <a:rPr lang="en-US" sz="1900"/>
              <a:t>အဘျၣ်</a:t>
            </a:r>
            <a:r>
              <a:rPr lang="my-MM" sz="1900"/>
              <a:t>တဖၣ်</a:t>
            </a:r>
            <a:r>
              <a:rPr lang="en-US" sz="1900" err="1"/>
              <a:t>အ</a:t>
            </a:r>
            <a:r>
              <a:rPr lang="en-US" sz="1900"/>
              <a:t>ံၤ</a:t>
            </a:r>
            <a:r>
              <a:rPr lang="my-MM" sz="1900" dirty="0"/>
              <a:t> စးထီၣ်</a:t>
            </a:r>
            <a:r>
              <a:rPr lang="my-MM" sz="1900"/>
              <a:t>ဟဲ</a:t>
            </a:r>
            <a:r>
              <a:rPr lang="en-US" sz="1900"/>
              <a:t>ပၢၢ်</a:t>
            </a:r>
            <a:r>
              <a:rPr lang="my-MM" sz="1900" dirty="0"/>
              <a:t>ထီၣ် လၢတၢ်အိၣ်</a:t>
            </a:r>
            <a:r>
              <a:rPr lang="my-MM" sz="1900"/>
              <a:t>ဖှိၣ်</a:t>
            </a:r>
            <a:r>
              <a:rPr lang="en-US" sz="1900"/>
              <a:t> </a:t>
            </a:r>
            <a:r>
              <a:rPr lang="en-US" sz="1900" dirty="0" err="1"/>
              <a:t>အပ</a:t>
            </a:r>
            <a:r>
              <a:rPr lang="en-US" sz="1900" err="1"/>
              <a:t>ူၤ</a:t>
            </a:r>
            <a:r>
              <a:rPr lang="en-US" sz="1900"/>
              <a:t>လၢ</a:t>
            </a:r>
            <a:r>
              <a:rPr lang="my-MM" sz="1900" dirty="0"/>
              <a:t>အခီၣ်ထ</a:t>
            </a:r>
            <a:r>
              <a:rPr lang="my-MM" sz="1900"/>
              <a:t>ံး </a:t>
            </a:r>
            <a:r>
              <a:rPr lang="en-US" sz="1900" dirty="0" err="1"/>
              <a:t>လံၤလ</a:t>
            </a:r>
            <a:r>
              <a:rPr lang="en-US" sz="1900" err="1"/>
              <a:t>ံၤ</a:t>
            </a:r>
            <a:r>
              <a:rPr lang="en-US" sz="1900"/>
              <a:t>န့ၣ်</a:t>
            </a:r>
            <a:r>
              <a:rPr lang="en-US" sz="1900" err="1"/>
              <a:t>လ</a:t>
            </a:r>
            <a:r>
              <a:rPr lang="en-US" sz="1900"/>
              <a:t>ီၤ</a:t>
            </a:r>
            <a:r>
              <a:rPr lang="my-MM" sz="1900" dirty="0"/>
              <a:t> (၁ ယိၤဟန် </a:t>
            </a:r>
            <a:r>
              <a:rPr lang="my-MM" sz="1900"/>
              <a:t>၄:၁).</a:t>
            </a:r>
            <a:endParaRPr lang="en-US" sz="19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0" y="4843994"/>
            <a:ext cx="612871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2000" b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my-MM" sz="1900" dirty="0"/>
              <a:t>ပဝဲပှၤစူၢ်က့ၤနာ်က့ၤတၢ်ဖိတဖၣ် ဘၣ်တၢ်ကိးပှၤလၢ ပကသမံသမိး </a:t>
            </a:r>
            <a:r>
              <a:rPr lang="en-US" sz="1900" dirty="0"/>
              <a:t>၀ံ</a:t>
            </a:r>
            <a:r>
              <a:rPr lang="my-MM" sz="1900" dirty="0"/>
              <a:t>တဖၣ်</a:t>
            </a:r>
            <a:r>
              <a:rPr lang="en-US" sz="1900" dirty="0"/>
              <a:t>, </a:t>
            </a:r>
            <a:r>
              <a:rPr lang="my-MM" sz="1900" dirty="0"/>
              <a:t>ဒီး</a:t>
            </a:r>
            <a:r>
              <a:rPr lang="en-US" sz="1900" dirty="0" err="1"/>
              <a:t>ထိ</a:t>
            </a:r>
            <a:r>
              <a:rPr lang="en-US" sz="1900" dirty="0"/>
              <a:t>ၣ်</a:t>
            </a:r>
            <a:r>
              <a:rPr lang="en-US" sz="1900" dirty="0" err="1"/>
              <a:t>သတြီ</a:t>
            </a:r>
            <a:r>
              <a:rPr lang="en-US" sz="1900" dirty="0"/>
              <a:t>ၤ</a:t>
            </a:r>
            <a:r>
              <a:rPr lang="my-MM" sz="1900" dirty="0"/>
              <a:t>အဝဲသ့ၣ်အတၢ် ကစီၣ်</a:t>
            </a:r>
            <a:r>
              <a:rPr lang="en-US" sz="1900" dirty="0" err="1"/>
              <a:t>လၢကဘ</a:t>
            </a:r>
            <a:r>
              <a:rPr lang="en-US" sz="1900" dirty="0"/>
              <a:t>ၣ်</a:t>
            </a:r>
            <a:r>
              <a:rPr lang="my-MM" sz="1900" dirty="0"/>
              <a:t>လီၤပလိာ်လိာ်သးဒီးလံာ်စီဆှံ</a:t>
            </a:r>
            <a:r>
              <a:rPr lang="en-US" sz="1900" dirty="0"/>
              <a:t>, </a:t>
            </a:r>
            <a:r>
              <a:rPr lang="my-MM" sz="1900" dirty="0"/>
              <a:t>ဒီးပာ်ခရံာ်လၢ </a:t>
            </a:r>
            <a:r>
              <a:rPr lang="en-US" sz="1900" dirty="0"/>
              <a:t>တၢ်</a:t>
            </a:r>
            <a:r>
              <a:rPr lang="en-US" sz="1900" dirty="0" err="1"/>
              <a:t>အခ</a:t>
            </a:r>
            <a:r>
              <a:rPr lang="en-US" sz="1900" dirty="0"/>
              <a:t>ၢၣ်</a:t>
            </a:r>
            <a:r>
              <a:rPr lang="en-US" sz="1900" dirty="0" err="1"/>
              <a:t>သး</a:t>
            </a:r>
            <a:r>
              <a:rPr lang="my-MM" sz="1900" dirty="0"/>
              <a:t>န့ၣ်လီၤ။</a:t>
            </a:r>
            <a:endParaRPr lang="en-US" sz="19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174178"/>
            <a:ext cx="102124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2000" b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my-MM" sz="1900" dirty="0"/>
              <a:t>ပတၢ်ဒီသဒၢထဲတမံၤလၢ </a:t>
            </a:r>
            <a:r>
              <a:rPr lang="en-US" sz="1900" dirty="0"/>
              <a:t>၀ံအ</a:t>
            </a:r>
            <a:r>
              <a:rPr lang="my-MM" sz="1900" dirty="0"/>
              <a:t>ဘျၣ်တဖၣ်အဖီခိၣ် (ဒီးမုၣ်ကီၤလံၢ်အတၢ်စိတၢ်ကမီၤတဖၣ်လၢ ဆှၢအဝဲသ့ၣ်အဖီခိၣ်) န့ၣ် မ့ၢ်ဝဲ တၢ်ကူ</a:t>
            </a:r>
            <a:r>
              <a:rPr lang="en-US" sz="1900" dirty="0" err="1"/>
              <a:t>ထီ</a:t>
            </a:r>
            <a:r>
              <a:rPr lang="en-US" sz="1900" dirty="0"/>
              <a:t>ၣ်</a:t>
            </a:r>
            <a:r>
              <a:rPr lang="my-MM" sz="1900" dirty="0"/>
              <a:t>သိး</a:t>
            </a:r>
            <a:r>
              <a:rPr lang="en-US" sz="1900" dirty="0" err="1"/>
              <a:t>ထီ</a:t>
            </a:r>
            <a:r>
              <a:rPr lang="en-US" sz="1900" dirty="0"/>
              <a:t>ၣ်</a:t>
            </a:r>
            <a:r>
              <a:rPr lang="my-MM" sz="1900" dirty="0"/>
              <a:t> ယွၤ</a:t>
            </a:r>
            <a:r>
              <a:rPr lang="en-US" sz="1900" dirty="0"/>
              <a:t>အစုက၀ဲၤ လၢ</a:t>
            </a:r>
            <a:r>
              <a:rPr lang="my-MM" sz="1900" dirty="0"/>
              <a:t>ကတဲာ်ကတီၤန့ၢ်ပှၤ</a:t>
            </a:r>
            <a:r>
              <a:rPr lang="en-US" sz="1900" dirty="0"/>
              <a:t>န့ၣ်</a:t>
            </a:r>
            <a:r>
              <a:rPr lang="en-US" sz="1900" dirty="0" err="1"/>
              <a:t>လီ</a:t>
            </a:r>
            <a:r>
              <a:rPr lang="en-US" sz="1900" dirty="0"/>
              <a:t>ၤ</a:t>
            </a:r>
            <a:r>
              <a:rPr lang="my-MM" sz="1900" dirty="0"/>
              <a:t> (အ့းဖ့းစူး ၆:၁၀-၁၈).</a:t>
            </a:r>
            <a:endParaRPr lang="en-US" sz="19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11492" y="3513809"/>
            <a:ext cx="805261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2000" b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1900" dirty="0"/>
              <a:t>တၢ်</a:t>
            </a:r>
            <a:r>
              <a:rPr lang="en-US" sz="1900" dirty="0" err="1"/>
              <a:t>ကတိၤတ</a:t>
            </a:r>
            <a:r>
              <a:rPr lang="en-US" sz="1900" dirty="0"/>
              <a:t>ၢ်လၢ၀ံအကျိာ်</a:t>
            </a:r>
            <a:r>
              <a:rPr lang="my-MM" sz="1900" dirty="0"/>
              <a:t>အမ့ၢ်အတီန့ၣ် ဘၣ်လီၤပလိာ်လိာ်သးဒီး ကစၢ်ယွၤအကလုၢ်ကထါ</a:t>
            </a:r>
            <a:r>
              <a:rPr lang="en-US" sz="1900" dirty="0"/>
              <a:t>, </a:t>
            </a:r>
            <a:r>
              <a:rPr lang="my-MM" sz="1900" dirty="0"/>
              <a:t>ဒုးနဲၣ်</a:t>
            </a:r>
            <a:r>
              <a:rPr lang="en-US" sz="1900" dirty="0"/>
              <a:t>ပှၤ</a:t>
            </a:r>
            <a:r>
              <a:rPr lang="my-MM" sz="1900" dirty="0"/>
              <a:t>ဆူခရံာ်အအိၣ်</a:t>
            </a:r>
            <a:r>
              <a:rPr lang="en-US" sz="1900" dirty="0"/>
              <a:t>, </a:t>
            </a:r>
            <a:r>
              <a:rPr lang="my-MM" sz="1900" dirty="0"/>
              <a:t>ဒီး</a:t>
            </a:r>
            <a:r>
              <a:rPr lang="en-US" sz="1900" dirty="0" err="1"/>
              <a:t>ဒုးဒိ</a:t>
            </a:r>
            <a:r>
              <a:rPr lang="en-US" sz="1900" dirty="0"/>
              <a:t>ၣ်</a:t>
            </a:r>
            <a:r>
              <a:rPr lang="en-US" sz="1900" dirty="0" err="1"/>
              <a:t>ထီ</a:t>
            </a:r>
            <a:r>
              <a:rPr lang="en-US" sz="1900" dirty="0"/>
              <a:t>ၣ်</a:t>
            </a:r>
            <a:r>
              <a:rPr lang="en-US" sz="1900" dirty="0" err="1"/>
              <a:t>ထီထီ</a:t>
            </a:r>
            <a:r>
              <a:rPr lang="en-US" sz="1900" dirty="0"/>
              <a:t>ၣ်</a:t>
            </a:r>
            <a:r>
              <a:rPr lang="my-MM" sz="1900" dirty="0"/>
              <a:t>တၢ်အိၣ်ဖှိၣ်လီၤ. မ့မ့ၢ်</a:t>
            </a:r>
            <a:r>
              <a:rPr lang="en-US" sz="1900" dirty="0"/>
              <a:t>၀ံအ</a:t>
            </a:r>
            <a:r>
              <a:rPr lang="my-MM" sz="1900" dirty="0"/>
              <a:t>ဘျၣ်တဖၣ်န့ၣ် ဆီၣ်ထွဲ</a:t>
            </a:r>
            <a:r>
              <a:rPr lang="en-US" sz="1900" dirty="0"/>
              <a:t> </a:t>
            </a:r>
            <a:r>
              <a:rPr lang="my-MM" sz="1900" dirty="0"/>
              <a:t>တၢ်သိၣ်တၢ်သီလၢအဒုးအိၣ်ထီၣ် တၢ်</a:t>
            </a:r>
            <a:r>
              <a:rPr lang="en-US" sz="1900" dirty="0" err="1"/>
              <a:t>လီ</a:t>
            </a:r>
            <a:r>
              <a:rPr lang="en-US" sz="1900" dirty="0"/>
              <a:t>ၤ</a:t>
            </a:r>
            <a:r>
              <a:rPr lang="my-MM" sz="1900" dirty="0"/>
              <a:t>ဖးဒီး တၢ်ဃုထဲနီၢ်ကစၢ်အဘျုးအဖှိၣ်လီၤ။</a:t>
            </a:r>
            <a:endParaRPr lang="en-US" sz="19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476012"/>
            <a:ext cx="805261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2000" b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my-MM" sz="1900" dirty="0"/>
              <a:t>စီၤပီလူး ဟ့ၣ်ပလီၢ် အ့းဖ့းစူးအပှၤသူၣ်က့သးပှၢ်တဖၣ်လၢ </a:t>
            </a:r>
            <a:r>
              <a:rPr lang="en-US" sz="1900" dirty="0"/>
              <a:t>“</a:t>
            </a:r>
            <a:r>
              <a:rPr lang="en-US" sz="1900" dirty="0" err="1"/>
              <a:t>ထွံ</a:t>
            </a:r>
            <a:r>
              <a:rPr lang="en-US" sz="1900" dirty="0"/>
              <a:t>ၣ်</a:t>
            </a:r>
            <a:r>
              <a:rPr lang="en-US" sz="1900" dirty="0" err="1"/>
              <a:t>မံၤလၢအအ</a:t>
            </a:r>
            <a:r>
              <a:rPr lang="en-US" sz="1900" dirty="0"/>
              <a:t>ၢ</a:t>
            </a:r>
            <a:r>
              <a:rPr lang="my-MM" sz="1900" dirty="0"/>
              <a:t>တဖၣ်</a:t>
            </a:r>
            <a:r>
              <a:rPr lang="en-US" sz="1900" dirty="0"/>
              <a:t>” </a:t>
            </a:r>
            <a:r>
              <a:rPr lang="my-MM" sz="1900" dirty="0"/>
              <a:t>ကဟဲ</a:t>
            </a:r>
            <a:r>
              <a:rPr lang="en-US" sz="1900" dirty="0"/>
              <a:t> </a:t>
            </a:r>
            <a:r>
              <a:rPr lang="my-MM" sz="1900" dirty="0"/>
              <a:t>ထီၣ်လၢအဝဲသ့ၣ်အကျါ</a:t>
            </a:r>
            <a:r>
              <a:rPr lang="en-US" sz="1900" dirty="0" err="1"/>
              <a:t>လီ</a:t>
            </a:r>
            <a:r>
              <a:rPr lang="en-US" sz="1900" dirty="0"/>
              <a:t>ၤ </a:t>
            </a:r>
            <a:r>
              <a:rPr lang="my-MM" sz="1900" dirty="0"/>
              <a:t>(မၤတၢ် ၂၀:၂၉). အဝဲဟ့ၣ်ပလီၢ် </a:t>
            </a:r>
            <a:r>
              <a:rPr lang="en-US" sz="1900" dirty="0"/>
              <a:t>ပှၤ</a:t>
            </a:r>
            <a:r>
              <a:rPr lang="my-MM" sz="1900" dirty="0"/>
              <a:t>ကရံၣ်သူး</a:t>
            </a:r>
            <a:r>
              <a:rPr lang="en-US" sz="1900" dirty="0" err="1"/>
              <a:t>ဖိ</a:t>
            </a:r>
            <a:r>
              <a:rPr lang="my-MM" sz="1900" dirty="0"/>
              <a:t>ဘၣ်ဃးဒီး </a:t>
            </a:r>
            <a:r>
              <a:rPr lang="en-US" sz="1900" dirty="0"/>
              <a:t>“</a:t>
            </a:r>
            <a:r>
              <a:rPr lang="my-MM" sz="1900" dirty="0"/>
              <a:t>တၢ်</a:t>
            </a:r>
            <a:r>
              <a:rPr lang="en-US" sz="1900" dirty="0"/>
              <a:t> </a:t>
            </a:r>
            <a:r>
              <a:rPr lang="my-MM" sz="1900" dirty="0"/>
              <a:t>မၢဖိကဘျံးကဘျၣ်တဖၣ်</a:t>
            </a:r>
            <a:r>
              <a:rPr lang="en-US" sz="1900" dirty="0"/>
              <a:t>” </a:t>
            </a:r>
            <a:r>
              <a:rPr lang="my-MM" sz="1900" dirty="0"/>
              <a:t>အဂ့ၢ် (၂ ကရံၣ်သူး ၁၁:၁၃).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“</a:t>
            </a:r>
            <a:r>
              <a:rPr lang="my-MM" sz="2400" b="1" dirty="0"/>
              <a:t>ပၢ်တဖၣ်</a:t>
            </a:r>
            <a:r>
              <a:rPr lang="en-US" sz="2400" b="1" dirty="0"/>
              <a:t>, ၀ံ</a:t>
            </a:r>
            <a:r>
              <a:rPr lang="my-MM" sz="2400" b="1" dirty="0"/>
              <a:t>တဖၣ်</a:t>
            </a:r>
            <a:r>
              <a:rPr lang="en-US" sz="2400" b="1" dirty="0"/>
              <a:t>, </a:t>
            </a:r>
            <a:r>
              <a:rPr lang="my-MM" sz="2400" b="1" dirty="0"/>
              <a:t>ဒီး</a:t>
            </a:r>
            <a:r>
              <a:rPr lang="en-US" sz="2400" b="1" dirty="0" err="1"/>
              <a:t>ပ</a:t>
            </a:r>
            <a:r>
              <a:rPr lang="en-US" sz="2400" b="1" dirty="0"/>
              <a:t>ှၤ</a:t>
            </a:r>
            <a:r>
              <a:rPr lang="my-MM" sz="2400" b="1" dirty="0"/>
              <a:t>တၢ်မၢဖိတဖၣ် ကတိၤတၢ်</a:t>
            </a:r>
            <a:r>
              <a:rPr lang="en-US" sz="2400" b="1" dirty="0" err="1"/>
              <a:t>ဒ</a:t>
            </a:r>
            <a:r>
              <a:rPr lang="en-US" sz="2400" b="1" dirty="0"/>
              <a:t>်</a:t>
            </a:r>
            <a:r>
              <a:rPr lang="my-MM" sz="2400" b="1" dirty="0"/>
              <a:t> သးစီဆှံထိၣ်ဟူးထိၣ်ဂဲၤအဝဲသ့ၣ်အသိး</a:t>
            </a:r>
            <a:r>
              <a:rPr lang="en-US" sz="2400" b="1" dirty="0" err="1"/>
              <a:t>န</a:t>
            </a:r>
            <a:r>
              <a:rPr lang="en-US" sz="2400" b="1" dirty="0"/>
              <a:t>့ၣ်</a:t>
            </a:r>
            <a:r>
              <a:rPr lang="en-US" sz="2400" b="1" dirty="0" err="1"/>
              <a:t>လီ</a:t>
            </a:r>
            <a:r>
              <a:rPr lang="en-US" sz="2400" b="1" dirty="0"/>
              <a:t>ၤ, </a:t>
            </a:r>
            <a:r>
              <a:rPr lang="my-MM" sz="2400" b="1" dirty="0"/>
              <a:t>ဒီးအဝဲသ့ၣ်</a:t>
            </a:r>
            <a:r>
              <a:rPr lang="en-US" sz="2400" b="1" dirty="0" err="1"/>
              <a:t>ကတိ</a:t>
            </a:r>
            <a:r>
              <a:rPr lang="en-US" sz="2400" b="1" dirty="0"/>
              <a:t>ၤ</a:t>
            </a:r>
            <a:r>
              <a:rPr lang="my-MM" sz="2400" b="1" dirty="0"/>
              <a:t>ဖျါထီၣ်ဝဲရှဲရှဲလၢ အတကတိၤတၢ်လၢ အဂံၢ်အဘါအဃိ</a:t>
            </a:r>
            <a:r>
              <a:rPr lang="en-US" sz="2400" b="1" dirty="0"/>
              <a:t>, </a:t>
            </a:r>
            <a:r>
              <a:rPr lang="my-MM" sz="2400" b="1" dirty="0"/>
              <a:t>မ့တမ့ၢ်လၢအနီၢ်ကစၢ်အမံၤအပူၤဘၣ်. အဝဲသ့ၣ်</a:t>
            </a:r>
            <a:r>
              <a:rPr lang="en-US" sz="2400" b="1" dirty="0" err="1"/>
              <a:t>တ</a:t>
            </a:r>
            <a:r>
              <a:rPr lang="my-MM" sz="2400" b="1" dirty="0"/>
              <a:t>အဲၣ်ဒိးလၢ </a:t>
            </a:r>
            <a:r>
              <a:rPr lang="en-US" sz="2400" b="1" dirty="0" err="1"/>
              <a:t>ပ</a:t>
            </a:r>
            <a:r>
              <a:rPr lang="en-US" sz="2400" b="1" dirty="0"/>
              <a:t>ှၤ</a:t>
            </a:r>
            <a:r>
              <a:rPr lang="my-MM" sz="2400" b="1" dirty="0"/>
              <a:t>သုတဆိကမိၣ်အဝဲသ့ၣ်</a:t>
            </a:r>
            <a:r>
              <a:rPr lang="en-US" sz="2400" b="1" dirty="0" err="1"/>
              <a:t>လၢအ</a:t>
            </a:r>
            <a:r>
              <a:rPr lang="my-MM" sz="2400" b="1" dirty="0"/>
              <a:t>မ့ၢ် ပှၤ</a:t>
            </a:r>
            <a:r>
              <a:rPr lang="en-US" sz="2400" b="1" dirty="0" err="1"/>
              <a:t>ဒုးအိ</a:t>
            </a:r>
            <a:r>
              <a:rPr lang="en-US" sz="2400" b="1" dirty="0"/>
              <a:t>ၣ်</a:t>
            </a:r>
            <a:r>
              <a:rPr lang="my-MM" sz="2400" b="1" dirty="0"/>
              <a:t>ထီၣ်တၢ်</a:t>
            </a:r>
            <a:r>
              <a:rPr lang="en-US" sz="2400" b="1" dirty="0" err="1"/>
              <a:t>ဆိ</a:t>
            </a:r>
            <a:r>
              <a:rPr lang="en-US" sz="2400" b="1" dirty="0"/>
              <a:t> </a:t>
            </a:r>
            <a:r>
              <a:rPr lang="en-US" sz="2400" b="1" dirty="0" err="1"/>
              <a:t>ဒီးဟ</a:t>
            </a:r>
            <a:r>
              <a:rPr lang="en-US" sz="2400" b="1" dirty="0"/>
              <a:t>့ၣ်</a:t>
            </a:r>
            <a:r>
              <a:rPr lang="en-US" sz="2400" b="1" dirty="0" err="1"/>
              <a:t>လၤဟ</a:t>
            </a:r>
            <a:r>
              <a:rPr lang="en-US" sz="2400" b="1" dirty="0"/>
              <a:t>့ၣ်</a:t>
            </a:r>
            <a:r>
              <a:rPr lang="en-US" sz="2400" b="1" dirty="0" err="1"/>
              <a:t>ကပီၤဒီး</a:t>
            </a:r>
            <a:r>
              <a:rPr lang="my-MM" sz="2400" b="1" dirty="0"/>
              <a:t>စံးထီၣ်ပတြၢၤအဝဲသ့ၣ်</a:t>
            </a:r>
            <a:r>
              <a:rPr lang="en-US" sz="2400" b="1" dirty="0" err="1"/>
              <a:t>န</a:t>
            </a:r>
            <a:r>
              <a:rPr lang="en-US" sz="2400" b="1" dirty="0"/>
              <a:t>့ၣ်</a:t>
            </a:r>
            <a:r>
              <a:rPr lang="en-US" sz="2400" b="1" dirty="0" err="1"/>
              <a:t>ဘ</a:t>
            </a:r>
            <a:r>
              <a:rPr lang="en-US" sz="2400" b="1" dirty="0"/>
              <a:t>ၣ်.</a:t>
            </a:r>
            <a:endParaRPr lang="en-US" sz="2400" dirty="0"/>
          </a:p>
          <a:p>
            <a:r>
              <a:rPr lang="my-MM" sz="2400" b="1" dirty="0"/>
              <a:t>အဝဲသ့ၣ်သး</a:t>
            </a:r>
            <a:r>
              <a:rPr lang="en-US" sz="2400" b="1" dirty="0" err="1"/>
              <a:t>ခုလ</a:t>
            </a:r>
            <a:r>
              <a:rPr lang="en-US" sz="2400" b="1" dirty="0"/>
              <a:t>ၢ</a:t>
            </a:r>
            <a:r>
              <a:rPr lang="my-MM" sz="2400" b="1" dirty="0"/>
              <a:t> ကစၢ်ယွၤအလၤကပီၤ</a:t>
            </a:r>
            <a:r>
              <a:rPr lang="en-US" sz="2400" b="1" dirty="0"/>
              <a:t>, </a:t>
            </a:r>
            <a:r>
              <a:rPr lang="en-US" sz="2400" b="1" dirty="0" err="1"/>
              <a:t>လ</a:t>
            </a:r>
            <a:r>
              <a:rPr lang="en-US" sz="2400" b="1" dirty="0"/>
              <a:t>ၢ</a:t>
            </a:r>
            <a:r>
              <a:rPr lang="my-MM" sz="2400" b="1" dirty="0"/>
              <a:t> </a:t>
            </a:r>
            <a:r>
              <a:rPr lang="en-US" sz="2400" b="1" dirty="0" err="1"/>
              <a:t>အ</a:t>
            </a:r>
            <a:r>
              <a:rPr lang="my-MM" sz="2400" b="1" dirty="0"/>
              <a:t>ကြၢး</a:t>
            </a:r>
            <a:r>
              <a:rPr lang="en-US" sz="2400" b="1" dirty="0"/>
              <a:t>၀ဲ</a:t>
            </a:r>
            <a:r>
              <a:rPr lang="my-MM" sz="2400" b="1" dirty="0"/>
              <a:t>ဘၣ်</a:t>
            </a:r>
            <a:r>
              <a:rPr lang="en-US" sz="2400" b="1" dirty="0"/>
              <a:t>၀ဲဒီး</a:t>
            </a:r>
            <a:r>
              <a:rPr lang="my-MM" sz="2400" b="1" dirty="0"/>
              <a:t> တၢ်စံးထီၣ်ပတြၢၤခဲလၢာ်လီၤ. အဝဲသ့ၣ်စံးဝဲလၢ အတၢ်သ့တၢ်ဘၣ်ဒီး တၢ်ကစီၣ်လၢ</a:t>
            </a:r>
            <a:r>
              <a:rPr lang="en-US" sz="2400" b="1" dirty="0"/>
              <a:t>စံးကတိၤ၀ဲ</a:t>
            </a:r>
            <a:r>
              <a:rPr lang="my-MM" sz="2400" b="1" dirty="0"/>
              <a:t>တဖၣ် </a:t>
            </a:r>
            <a:r>
              <a:rPr lang="en-US" sz="2400" b="1" dirty="0"/>
              <a:t>ဟဲ၀ဲလၢယွၤ</a:t>
            </a:r>
            <a:r>
              <a:rPr lang="en-US" sz="2400" b="1" dirty="0" err="1"/>
              <a:t>အ</a:t>
            </a:r>
            <a:r>
              <a:rPr lang="my-MM" sz="2400" b="1" dirty="0"/>
              <a:t>စိကမီၤ လၢဟ့ၣ်လီၤ</a:t>
            </a:r>
            <a:r>
              <a:rPr lang="en-US" sz="2400" b="1" dirty="0"/>
              <a:t>အ၀ဲသ့ၣ်</a:t>
            </a:r>
            <a:r>
              <a:rPr lang="en-US" sz="2400" b="1" dirty="0" err="1"/>
              <a:t>န</a:t>
            </a:r>
            <a:r>
              <a:rPr lang="en-US" sz="2400" b="1" dirty="0"/>
              <a:t>့ၣ်</a:t>
            </a:r>
            <a:r>
              <a:rPr lang="my-MM" sz="2400" b="1" dirty="0"/>
              <a:t>လီၤ. ယွၤမ့ၢ် အဝဲသ့ၣ်အစိကမီၤ ဒီးတၢ်လၢ</a:t>
            </a:r>
            <a:r>
              <a:rPr lang="en-US" sz="2400" b="1" dirty="0" err="1"/>
              <a:t>တ</a:t>
            </a:r>
            <a:r>
              <a:rPr lang="en-US" sz="2400" b="1" dirty="0"/>
              <a:t>ၢ်</a:t>
            </a:r>
            <a:r>
              <a:rPr lang="en-US" sz="2400" b="1" dirty="0" err="1"/>
              <a:t>ပှဲ</a:t>
            </a:r>
            <a:r>
              <a:rPr lang="en-US" sz="2400" b="1" dirty="0"/>
              <a:t>ၤ</a:t>
            </a:r>
            <a:r>
              <a:rPr lang="my-MM" sz="2400" b="1" dirty="0"/>
              <a:t>လီၤ.</a:t>
            </a:r>
            <a:r>
              <a:rPr lang="en-US" sz="2400" b="1" dirty="0"/>
              <a:t>”</a:t>
            </a:r>
            <a:endParaRPr lang="en-US" sz="2400" dirty="0"/>
          </a:p>
          <a:p>
            <a:r>
              <a:rPr lang="en-US" sz="2400" b="1" dirty="0"/>
              <a:t>Ellen G. White (</a:t>
            </a:r>
            <a:r>
              <a:rPr lang="my-MM" sz="2400" b="1" dirty="0"/>
              <a:t>ဒ်သိး</a:t>
            </a:r>
            <a:r>
              <a:rPr lang="en-US" sz="2400" b="1" dirty="0" err="1"/>
              <a:t>ကလီၤဂာ်ဒီး</a:t>
            </a:r>
            <a:r>
              <a:rPr lang="my-MM" sz="2400" b="1" dirty="0"/>
              <a:t>ယ့ၣ်ရှူး</a:t>
            </a:r>
            <a:r>
              <a:rPr lang="en-US" sz="2400" b="1" dirty="0"/>
              <a:t>, </a:t>
            </a:r>
            <a:r>
              <a:rPr lang="my-MM" sz="2400" b="1" dirty="0"/>
              <a:t>လါယူလံ ၃၀)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1012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y-MM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တၢ်ဆဲးပာ်ဖျါ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—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Ellen G. White </a:t>
            </a:r>
            <a:r>
              <a:rPr lang="my-MM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အတၢ်မၤအခီၣ်ထံးခီၣ်ဘိတဖၣ်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734816"/>
            <a:ext cx="8102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Ellen G. White </a:t>
            </a:r>
            <a:r>
              <a:rPr lang="my-MM" b="1" dirty="0"/>
              <a:t>အတၢ်</a:t>
            </a:r>
            <a:r>
              <a:rPr lang="en-US" b="1" dirty="0" err="1"/>
              <a:t>သးခုကစီ</a:t>
            </a:r>
            <a:r>
              <a:rPr lang="en-US" b="1" dirty="0"/>
              <a:t>ၣ်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en-US" b="1" dirty="0" err="1"/>
              <a:t>မိ</a:t>
            </a:r>
            <a:r>
              <a:rPr lang="en-US" b="1" dirty="0"/>
              <a:t>ၢ်</a:t>
            </a:r>
            <a:r>
              <a:rPr lang="en-US" b="1" dirty="0" err="1"/>
              <a:t>ပ</a:t>
            </a:r>
            <a:r>
              <a:rPr lang="en-US" b="1" dirty="0"/>
              <a:t>ှၢ်</a:t>
            </a:r>
            <a:r>
              <a:rPr lang="en-US" b="1" dirty="0" err="1"/>
              <a:t>အိ</a:t>
            </a:r>
            <a:r>
              <a:rPr lang="en-US" b="1" dirty="0"/>
              <a:t>ၣ်</a:t>
            </a:r>
            <a:r>
              <a:rPr lang="my-MM" b="1" dirty="0"/>
              <a:t>ခံမံၤ</a:t>
            </a:r>
            <a:r>
              <a:rPr lang="en-US" b="1" dirty="0"/>
              <a:t>—</a:t>
            </a:r>
            <a:r>
              <a:rPr lang="en-US" b="1" dirty="0" err="1"/>
              <a:t>ဒ်သိးက</a:t>
            </a:r>
            <a:r>
              <a:rPr lang="my-MM" b="1" dirty="0"/>
              <a:t>ဆှၢပှၤဂီၢ်မုၢ်ဆူ ယ့ၣ်ရှူး</a:t>
            </a:r>
            <a:r>
              <a:rPr lang="en-US" b="1" dirty="0"/>
              <a:t> </a:t>
            </a:r>
            <a:r>
              <a:rPr lang="my-MM" b="1" dirty="0"/>
              <a:t>အအိၣ်</a:t>
            </a:r>
            <a:r>
              <a:rPr lang="en-US" b="1" dirty="0"/>
              <a:t>, </a:t>
            </a:r>
            <a:r>
              <a:rPr lang="my-MM" b="1" dirty="0"/>
              <a:t>ဒီး</a:t>
            </a:r>
            <a:r>
              <a:rPr lang="en-US" b="1" dirty="0" err="1"/>
              <a:t>ဒုး</a:t>
            </a:r>
            <a:r>
              <a:rPr lang="my-MM" b="1" dirty="0"/>
              <a:t>နဲၣ်အဝဲသ့ၣ်ဆူ လံာ်စီဆှံအအိၣ်လီၤ။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5C3C4C"/>
                </a:solidFill>
              </a:rPr>
              <a:t>တ</a:t>
            </a:r>
            <a:r>
              <a:rPr lang="en-US" sz="2000" b="1" dirty="0">
                <a:solidFill>
                  <a:srgbClr val="5C3C4C"/>
                </a:solidFill>
              </a:rPr>
              <a:t>ၢ်</a:t>
            </a:r>
            <a:r>
              <a:rPr lang="en-US" sz="2000" b="1" dirty="0" err="1">
                <a:solidFill>
                  <a:srgbClr val="5C3C4C"/>
                </a:solidFill>
              </a:rPr>
              <a:t>ဂ</a:t>
            </a:r>
            <a:r>
              <a:rPr lang="en-US" sz="2000" b="1" dirty="0">
                <a:solidFill>
                  <a:srgbClr val="5C3C4C"/>
                </a:solidFill>
              </a:rPr>
              <a:t>့ၢ်</a:t>
            </a:r>
            <a:r>
              <a:rPr lang="en-US" sz="2000" b="1" dirty="0" err="1">
                <a:solidFill>
                  <a:srgbClr val="5C3C4C"/>
                </a:solidFill>
              </a:rPr>
              <a:t>မိ</a:t>
            </a:r>
            <a:r>
              <a:rPr lang="en-US" sz="2000" b="1" dirty="0">
                <a:solidFill>
                  <a:srgbClr val="5C3C4C"/>
                </a:solidFill>
              </a:rPr>
              <a:t>ၢ်</a:t>
            </a:r>
            <a:r>
              <a:rPr lang="en-US" sz="2000" b="1" dirty="0" err="1">
                <a:solidFill>
                  <a:srgbClr val="5C3C4C"/>
                </a:solidFill>
              </a:rPr>
              <a:t>ပ</a:t>
            </a:r>
            <a:r>
              <a:rPr lang="en-US" sz="2000" b="1" dirty="0">
                <a:solidFill>
                  <a:srgbClr val="5C3C4C"/>
                </a:solidFill>
              </a:rPr>
              <a:t>ှၢ်</a:t>
            </a:r>
            <a:r>
              <a:rPr lang="my-MM" sz="2000" b="1" dirty="0">
                <a:solidFill>
                  <a:srgbClr val="5C3C4C"/>
                </a:solidFill>
              </a:rPr>
              <a:t>ခံမံၤတမံၤ</a:t>
            </a:r>
            <a:r>
              <a:rPr lang="en-US" sz="2000" b="1" dirty="0">
                <a:solidFill>
                  <a:srgbClr val="5C3C4C"/>
                </a:solidFill>
              </a:rPr>
              <a:t>—</a:t>
            </a:r>
            <a:r>
              <a:rPr lang="my-MM" sz="2000" b="1" dirty="0">
                <a:solidFill>
                  <a:srgbClr val="5C3C4C"/>
                </a:solidFill>
              </a:rPr>
              <a:t>လံာ်စီဆှံ</a:t>
            </a:r>
            <a:endParaRPr lang="en-US" sz="2000" b="1" dirty="0">
              <a:solidFill>
                <a:srgbClr val="5C3C4C"/>
              </a:solidFill>
            </a:endParaRPr>
          </a:p>
          <a:p>
            <a:pPr algn="ctr"/>
            <a:endParaRPr lang="en-US" dirty="0"/>
          </a:p>
          <a:p>
            <a:r>
              <a:rPr lang="en-US" b="1" dirty="0"/>
              <a:t>Ellen </a:t>
            </a:r>
            <a:r>
              <a:rPr lang="my-MM" b="1" dirty="0"/>
              <a:t>တစံးလၢ အတၢ်ကွဲးတဖၣ် ဒိၣ်န့ၢ်လံာ်စီဆှံဘၣ်. အဝဲဟ့ၣ်ဂံၢ်</a:t>
            </a:r>
            <a:r>
              <a:rPr lang="en-US" b="1" dirty="0"/>
              <a:t> </a:t>
            </a:r>
            <a:r>
              <a:rPr lang="my-MM" b="1" dirty="0"/>
              <a:t>ဟ့ၣ်ဘါပှၤထီဘိလၢ </a:t>
            </a:r>
            <a:r>
              <a:rPr lang="en-US" b="1" dirty="0" err="1"/>
              <a:t>ပ</a:t>
            </a:r>
            <a:r>
              <a:rPr lang="my-MM" b="1" dirty="0"/>
              <a:t>ကသမံသမိးအတၢ်ကွဲးတဖၣ် ဒီးလံာ်စီဆှံလီၤ. ဒ်ယွၤအပှၤ</a:t>
            </a:r>
            <a:r>
              <a:rPr lang="en-US" b="1" dirty="0" err="1"/>
              <a:t>ကတိၤတ</a:t>
            </a:r>
            <a:r>
              <a:rPr lang="en-US" b="1" dirty="0"/>
              <a:t>ၢ်</a:t>
            </a:r>
            <a:r>
              <a:rPr lang="my-MM" b="1" dirty="0"/>
              <a:t>တဂၤအသိး</a:t>
            </a:r>
            <a:r>
              <a:rPr lang="en-US" b="1" dirty="0"/>
              <a:t>, </a:t>
            </a:r>
            <a:r>
              <a:rPr lang="my-MM" b="1" dirty="0"/>
              <a:t>အဝဲပာ်အသးဒ် </a:t>
            </a:r>
            <a:r>
              <a:rPr lang="en-US" b="1" dirty="0"/>
              <a:t>“</a:t>
            </a:r>
            <a:r>
              <a:rPr lang="my-MM" b="1" dirty="0"/>
              <a:t>တၢ်ကပီၤဖိ</a:t>
            </a:r>
            <a:r>
              <a:rPr lang="en-US" b="1" dirty="0"/>
              <a:t>” </a:t>
            </a:r>
            <a:r>
              <a:rPr lang="my-MM" b="1" dirty="0"/>
              <a:t>လၢအဆှၢပှၤဂီၢ်မုၢ်ဆူ </a:t>
            </a:r>
            <a:r>
              <a:rPr lang="en-US" b="1" dirty="0"/>
              <a:t>“</a:t>
            </a:r>
            <a:r>
              <a:rPr lang="my-MM" b="1" dirty="0"/>
              <a:t>တၢ်ကပီၤအဒိၣ်</a:t>
            </a:r>
            <a:r>
              <a:rPr lang="en-US" b="1" dirty="0"/>
              <a:t>,” </a:t>
            </a:r>
            <a:r>
              <a:rPr lang="en-US" b="1" dirty="0" err="1"/>
              <a:t>လၢအမ</a:t>
            </a:r>
            <a:r>
              <a:rPr lang="en-US" b="1" dirty="0"/>
              <a:t>့ၢ်</a:t>
            </a:r>
            <a:r>
              <a:rPr lang="my-MM" b="1" dirty="0"/>
              <a:t>လံာ်စီဆှံ အအိၣ်န့ၣ်လီၤ (တၢ်ကွဲးဃုထၢတဖၣ်</a:t>
            </a:r>
            <a:r>
              <a:rPr lang="en-US" b="1" dirty="0"/>
              <a:t>, </a:t>
            </a:r>
            <a:r>
              <a:rPr lang="my-MM" b="1" dirty="0"/>
              <a:t>အကတြူၢ် ၃</a:t>
            </a:r>
            <a:r>
              <a:rPr lang="en-US" b="1" dirty="0"/>
              <a:t>, </a:t>
            </a:r>
            <a:r>
              <a:rPr lang="my-MM" b="1" dirty="0"/>
              <a:t>ကဘျံးပၤ ၂၉).</a:t>
            </a:r>
            <a:endParaRPr lang="en-US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903581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1F6D99"/>
                </a:solidFill>
              </a:rPr>
              <a:t>တ</a:t>
            </a:r>
            <a:r>
              <a:rPr lang="en-US" sz="2000" b="1" dirty="0">
                <a:solidFill>
                  <a:srgbClr val="1F6D99"/>
                </a:solidFill>
              </a:rPr>
              <a:t>ၢ်</a:t>
            </a:r>
            <a:r>
              <a:rPr lang="en-US" sz="2000" b="1" dirty="0" err="1">
                <a:solidFill>
                  <a:srgbClr val="1F6D99"/>
                </a:solidFill>
              </a:rPr>
              <a:t>ဂ</a:t>
            </a:r>
            <a:r>
              <a:rPr lang="en-US" sz="2000" b="1" dirty="0">
                <a:solidFill>
                  <a:srgbClr val="1F6D99"/>
                </a:solidFill>
              </a:rPr>
              <a:t>့ၢ်</a:t>
            </a:r>
            <a:r>
              <a:rPr lang="en-US" sz="2000" b="1" dirty="0" err="1">
                <a:solidFill>
                  <a:srgbClr val="1F6D99"/>
                </a:solidFill>
              </a:rPr>
              <a:t>မိ</a:t>
            </a:r>
            <a:r>
              <a:rPr lang="en-US" sz="2000" b="1" dirty="0">
                <a:solidFill>
                  <a:srgbClr val="1F6D99"/>
                </a:solidFill>
              </a:rPr>
              <a:t>ၢ်</a:t>
            </a:r>
            <a:r>
              <a:rPr lang="en-US" sz="2000" b="1" dirty="0" err="1">
                <a:solidFill>
                  <a:srgbClr val="1F6D99"/>
                </a:solidFill>
              </a:rPr>
              <a:t>ပ</a:t>
            </a:r>
            <a:r>
              <a:rPr lang="en-US" sz="2000" b="1" dirty="0">
                <a:solidFill>
                  <a:srgbClr val="1F6D99"/>
                </a:solidFill>
              </a:rPr>
              <a:t>ှၢ်</a:t>
            </a:r>
            <a:r>
              <a:rPr lang="en-US" sz="2000" b="1" dirty="0" err="1">
                <a:solidFill>
                  <a:srgbClr val="1F6D99"/>
                </a:solidFill>
              </a:rPr>
              <a:t>တၢတမံ</a:t>
            </a:r>
            <a:r>
              <a:rPr lang="en-US" sz="2000" b="1" dirty="0">
                <a:solidFill>
                  <a:srgbClr val="1F6D99"/>
                </a:solidFill>
              </a:rPr>
              <a:t>ၤ—</a:t>
            </a:r>
            <a:r>
              <a:rPr lang="my-MM" sz="2000" b="1" dirty="0">
                <a:solidFill>
                  <a:srgbClr val="1F6D99"/>
                </a:solidFill>
              </a:rPr>
              <a:t>ယ့ၣ်ရှူး</a:t>
            </a:r>
            <a:r>
              <a:rPr lang="en-US" sz="2000" b="1" dirty="0">
                <a:solidFill>
                  <a:srgbClr val="1F6D99"/>
                </a:solidFill>
              </a:rPr>
              <a:t> </a:t>
            </a:r>
          </a:p>
          <a:p>
            <a:r>
              <a:rPr lang="my-MM" b="1" dirty="0"/>
              <a:t>တၢ်အိၣ်ဖှိၣ်</a:t>
            </a:r>
            <a:r>
              <a:rPr lang="en-US" b="1" dirty="0" err="1"/>
              <a:t>ဖး</a:t>
            </a:r>
            <a:r>
              <a:rPr lang="my-MM" b="1" dirty="0"/>
              <a:t>ဒိၣ်</a:t>
            </a:r>
            <a:r>
              <a:rPr lang="en-US" b="1" dirty="0" err="1"/>
              <a:t>ဖဲ</a:t>
            </a:r>
            <a:r>
              <a:rPr lang="en-US" b="1" dirty="0"/>
              <a:t> </a:t>
            </a:r>
            <a:r>
              <a:rPr lang="en-US" b="1" dirty="0" err="1"/>
              <a:t>နံ</a:t>
            </a:r>
            <a:r>
              <a:rPr lang="en-US" b="1" dirty="0"/>
              <a:t>ၣ် </a:t>
            </a:r>
            <a:r>
              <a:rPr lang="my-MM" b="1" dirty="0"/>
              <a:t>၁၈၈၈ ဝံၤအလီၢ်ခံ</a:t>
            </a:r>
            <a:r>
              <a:rPr lang="en-US" b="1" dirty="0"/>
              <a:t>, </a:t>
            </a:r>
            <a:r>
              <a:rPr lang="my-MM" b="1" dirty="0"/>
              <a:t>ဖဲပှၤသံကွၢ်အီၤ ဘၣ်ဃးဒီးတၢ်ဂ့ၢ်တဖၣ်လၢ တၢ်တဲ</a:t>
            </a:r>
            <a:r>
              <a:rPr lang="en-US" b="1" dirty="0"/>
              <a:t> </a:t>
            </a:r>
            <a:r>
              <a:rPr lang="my-MM" b="1" dirty="0"/>
              <a:t>သကိးအီၤအ</a:t>
            </a:r>
            <a:r>
              <a:rPr lang="en-US" b="1" dirty="0" err="1"/>
              <a:t>ဖီခိ</a:t>
            </a:r>
            <a:r>
              <a:rPr lang="en-US" b="1" dirty="0"/>
              <a:t>ၣ်, </a:t>
            </a:r>
            <a:r>
              <a:rPr lang="my-MM" b="1" dirty="0"/>
              <a:t>အဝဲစံးဆၢဝဲလၢ</a:t>
            </a:r>
            <a:r>
              <a:rPr lang="en-US" b="1" dirty="0"/>
              <a:t>—“</a:t>
            </a:r>
            <a:r>
              <a:rPr lang="my-MM" b="1" dirty="0"/>
              <a:t>ယပာ်ဖျါထီၣ်န့ၢ်သု ယံာ်အနံၣ် ၄၅ </a:t>
            </a:r>
            <a:r>
              <a:rPr lang="en-US" b="1" dirty="0" err="1"/>
              <a:t>နံ</a:t>
            </a:r>
            <a:r>
              <a:rPr lang="en-US" b="1" dirty="0"/>
              <a:t>ၣ်</a:t>
            </a:r>
            <a:r>
              <a:rPr lang="my-MM" b="1" dirty="0"/>
              <a:t>လံ</a:t>
            </a:r>
            <a:r>
              <a:rPr lang="en-US" b="1" dirty="0"/>
              <a:t>— </a:t>
            </a:r>
            <a:r>
              <a:rPr lang="en-US" b="1" dirty="0" err="1"/>
              <a:t>ဘ</a:t>
            </a:r>
            <a:r>
              <a:rPr lang="en-US" b="1" dirty="0"/>
              <a:t>ၣ်</a:t>
            </a:r>
            <a:r>
              <a:rPr lang="en-US" b="1" dirty="0" err="1"/>
              <a:t>ဃး</a:t>
            </a:r>
            <a:r>
              <a:rPr lang="my-MM" b="1" dirty="0"/>
              <a:t>ခ</a:t>
            </a:r>
            <a:r>
              <a:rPr lang="en-US" b="1" dirty="0"/>
              <a:t> </a:t>
            </a:r>
            <a:r>
              <a:rPr lang="my-MM" b="1" dirty="0"/>
              <a:t>ရံာ်အတၢ်ဃံတၢ်လၤလၢ ပှၤထိၣ်သတြီၤအီၤတသ့ဘၣ်</a:t>
            </a:r>
            <a:r>
              <a:rPr lang="en-US" b="1" dirty="0" err="1"/>
              <a:t>အဂ</a:t>
            </a:r>
            <a:r>
              <a:rPr lang="en-US" b="1" dirty="0"/>
              <a:t>့ၢ်</a:t>
            </a:r>
            <a:r>
              <a:rPr lang="en-US" b="1" dirty="0" err="1"/>
              <a:t>န</a:t>
            </a:r>
            <a:r>
              <a:rPr lang="en-US" b="1" dirty="0"/>
              <a:t>့ၣ်</a:t>
            </a:r>
            <a:r>
              <a:rPr lang="en-US" b="1" dirty="0" err="1"/>
              <a:t>လီ</a:t>
            </a:r>
            <a:r>
              <a:rPr lang="en-US" b="1" dirty="0"/>
              <a:t>ၤ” (</a:t>
            </a:r>
            <a:r>
              <a:rPr lang="my-MM" b="1" dirty="0"/>
              <a:t>တၢ်စံၣ်တဲၤတဲလီၤတၢ်ဒီး တၢ်ကတိၤတဖၣ်</a:t>
            </a:r>
            <a:r>
              <a:rPr lang="en-US" b="1" dirty="0"/>
              <a:t>, </a:t>
            </a:r>
            <a:r>
              <a:rPr lang="my-MM" b="1" dirty="0"/>
              <a:t>အကတြူၢ် ၁</a:t>
            </a:r>
            <a:r>
              <a:rPr lang="en-US" b="1" dirty="0"/>
              <a:t>, </a:t>
            </a:r>
            <a:r>
              <a:rPr lang="my-MM" b="1" dirty="0"/>
              <a:t>ကဘျံးပၤ ၁၁၆).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4736</Words>
  <Application>Microsoft Office PowerPoint</Application>
  <PresentationFormat>Panorámica</PresentationFormat>
  <Paragraphs>78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47</cp:revision>
  <dcterms:created xsi:type="dcterms:W3CDTF">2026-10-05T23:31:51Z</dcterms:created>
  <dcterms:modified xsi:type="dcterms:W3CDTF">2026-10-30T08:07:21Z</dcterms:modified>
</cp:coreProperties>
</file>