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muriu" initials="sm" lastIdx="1" clrIdx="0">
    <p:extLst>
      <p:ext uri="{19B8F6BF-5375-455C-9EA6-DF929625EA0E}">
        <p15:presenceInfo xmlns:p15="http://schemas.microsoft.com/office/powerpoint/2012/main" userId="de1094ed449da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593"/>
    <a:srgbClr val="5D0C88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kirie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rutani wa 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heeo mak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honia 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aru.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makonainie</a:t>
          </a: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agayanaga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na 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marabatara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ekaga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cemanio ing’ang’a-in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nganaga 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metha ya Mwathani</a:t>
          </a: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raga na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keno na 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nyihia wa ngoro</a:t>
          </a: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agoocaga Ngai</a:t>
          </a: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kirie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rutani wa 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heeo mak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honia 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aru.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mar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makonainie</a:t>
          </a: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agayanaga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na 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marabatara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ekaga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cemanio ing’ang’a-in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nganaga 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metha ya Mwathani</a:t>
          </a: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raga na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keno na 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nyihia wa ngoro</a:t>
          </a: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agoocaga Ngai</a:t>
          </a: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004025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933416"/>
            <a:chOff x="0" y="-75416"/>
            <a:chExt cx="12188952" cy="6933416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-75416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569636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4927" y="1245257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KĨŨRIA KĨNENE NĨ GĨKĨ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7463" y="3943232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WENDO KANA WĨĨ-YENDI?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Lesoni 2 ya Aprili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TEITHIA AR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MENA MABATARO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Makĩendia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ithaka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ciao na 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indo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ciao, 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makaheaga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mũndũ o 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wothe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kũringana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na bata wake.</a:t>
            </a:r>
            <a:r>
              <a:rPr lang="en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(At</a:t>
            </a:r>
            <a:r>
              <a:rPr 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at</a:t>
            </a:r>
            <a:r>
              <a:rPr lang="en-US" sz="2000" b="1" dirty="0"/>
              <a:t>ĩ</a:t>
            </a:r>
            <a:r>
              <a:rPr lang="en" sz="2000" b="1" dirty="0"/>
              <a:t>a injili yekire Akristiano a mbere (At</a:t>
            </a:r>
            <a:r>
              <a:rPr lang="en-US" sz="2000" b="1" dirty="0"/>
              <a:t>ũ</a:t>
            </a:r>
            <a:r>
              <a:rPr lang="en" sz="2000" b="1" dirty="0"/>
              <a:t>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598644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ar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a Krist</a:t>
            </a:r>
            <a:r>
              <a:rPr lang="en-US" sz="2000" b="1" dirty="0"/>
              <a:t>ũ</a:t>
            </a:r>
            <a:r>
              <a:rPr lang="en" sz="2000" b="1" dirty="0"/>
              <a:t>, mag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kia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bar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maabataro ma ar</a:t>
            </a:r>
            <a:r>
              <a:rPr lang="en-US" sz="2000" b="1" dirty="0"/>
              <a:t>ĩ</a:t>
            </a:r>
            <a:r>
              <a:rPr lang="en" sz="2000" b="1" dirty="0"/>
              <a:t>a mamathi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irie, mak</a:t>
            </a:r>
            <a:r>
              <a:rPr lang="en-US" sz="2000" b="1" dirty="0" err="1"/>
              <a:t>ĩĩ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kwendeka n</a:t>
            </a:r>
            <a:r>
              <a:rPr lang="en-US" sz="2000" b="1" dirty="0"/>
              <a:t>ĩ </a:t>
            </a:r>
            <a:r>
              <a:rPr lang="en" sz="2000" b="1" dirty="0"/>
              <a:t>it</a:t>
            </a:r>
            <a:r>
              <a:rPr lang="en-US" sz="2000" b="1" dirty="0" err="1"/>
              <a:t>ũũ</a:t>
            </a:r>
            <a:r>
              <a:rPr lang="en" sz="2000" b="1" dirty="0"/>
              <a:t>ra r</a:t>
            </a:r>
            <a:r>
              <a:rPr lang="en-US" sz="2000" b="1" dirty="0"/>
              <a:t>ĩ-</a:t>
            </a:r>
            <a:r>
              <a:rPr lang="en" sz="2000" b="1" dirty="0"/>
              <a:t>othe.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kwar</a:t>
            </a:r>
            <a:r>
              <a:rPr lang="en-US" sz="2000" b="1" dirty="0"/>
              <a:t>ĩ</a:t>
            </a:r>
            <a:r>
              <a:rPr lang="en" sz="2000" b="1" dirty="0"/>
              <a:t>, kanitha 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kia k</a:t>
            </a:r>
            <a:r>
              <a:rPr lang="en-US" sz="2000" b="1" dirty="0"/>
              <a:t>ĩ-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tugo wendo wa G</a:t>
            </a:r>
            <a:r>
              <a:rPr lang="en-US" sz="2000" b="1" dirty="0"/>
              <a:t>ĩ-</a:t>
            </a:r>
            <a:r>
              <a:rPr lang="en" sz="2000" b="1" dirty="0"/>
              <a:t>Krist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o </a:t>
            </a:r>
            <a:r>
              <a:rPr lang="en-US" sz="2000" b="1" dirty="0"/>
              <a:t>ũ</a:t>
            </a:r>
            <a:r>
              <a:rPr lang="en" sz="2000" b="1" dirty="0"/>
              <a:t>mwe wao, ona gw</a:t>
            </a:r>
            <a:r>
              <a:rPr lang="en-US" sz="2000" b="1" dirty="0"/>
              <a:t>ĩ</a:t>
            </a:r>
            <a:r>
              <a:rPr lang="en" sz="2000" b="1" dirty="0"/>
              <a:t>ciria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rigic</a:t>
            </a:r>
            <a:r>
              <a:rPr lang="en-US" sz="2000" b="1" dirty="0"/>
              <a:t>ĩ</a:t>
            </a:r>
            <a:r>
              <a:rPr lang="en" sz="2000" b="1" dirty="0"/>
              <a:t>irie. 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6421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WENDO, K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MENYITHANIA GIIT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ũyũ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nĩguo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ũrĩmenyithagia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othe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atĩmũrĩarutwo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akwa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mũngĩendana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mũndũ na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ũngĩ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(Johana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912659" y="2142677"/>
            <a:ext cx="7269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ama th</a:t>
            </a:r>
            <a:r>
              <a:rPr lang="en-US" sz="2000" b="1" dirty="0" err="1"/>
              <a:t>ĩiniĩ</a:t>
            </a:r>
            <a:r>
              <a:rPr lang="en-US" sz="2000" b="1" dirty="0"/>
              <a:t> </a:t>
            </a:r>
            <a:r>
              <a:rPr lang="en" sz="2000" b="1" dirty="0"/>
              <a:t>wa ngucanio </a:t>
            </a:r>
            <a:r>
              <a:rPr lang="en-US" sz="2000" b="1" dirty="0"/>
              <a:t>ĩ</a:t>
            </a:r>
            <a:r>
              <a:rPr lang="en" sz="2000" b="1" dirty="0"/>
              <a:t>no </a:t>
            </a:r>
            <a:r>
              <a:rPr lang="en-US" sz="2000" b="1" dirty="0"/>
              <a:t>ĩ </a:t>
            </a:r>
            <a:r>
              <a:rPr lang="en-US" sz="2000" b="1" dirty="0" err="1"/>
              <a:t>ũũ</a:t>
            </a:r>
            <a:r>
              <a:rPr lang="en" sz="2000" b="1" dirty="0"/>
              <a:t>mbi-in</a:t>
            </a:r>
            <a:r>
              <a:rPr lang="en-US" sz="2000" b="1" dirty="0"/>
              <a:t>ĩ </a:t>
            </a:r>
            <a:r>
              <a:rPr lang="en" sz="2000" b="1" dirty="0"/>
              <a:t>woothe n</a:t>
            </a:r>
            <a:r>
              <a:rPr lang="en-US" sz="2000" b="1" dirty="0" err="1"/>
              <a:t>ĩkĩ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tugo yak</a:t>
            </a:r>
            <a:r>
              <a:rPr lang="en-US" sz="2000" b="1" dirty="0"/>
              <a:t>ĩ</a:t>
            </a:r>
            <a:r>
              <a:rPr lang="en" sz="2000" b="1" dirty="0"/>
              <a:t>o ng</a:t>
            </a:r>
            <a:r>
              <a:rPr lang="en-US" sz="2000" b="1" dirty="0"/>
              <a:t>ũ</a:t>
            </a:r>
            <a:r>
              <a:rPr lang="en" sz="2000" b="1" dirty="0"/>
              <a:t>ranu: Saitani n</a:t>
            </a:r>
            <a:r>
              <a:rPr lang="en-US" sz="2000" b="1" dirty="0"/>
              <a:t>ĩ 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 err="1"/>
              <a:t>ũũ</a:t>
            </a:r>
            <a:r>
              <a:rPr lang="en" sz="2000" b="1" dirty="0"/>
              <a:t>ro na wanangi; Ngai n</a:t>
            </a:r>
            <a:r>
              <a:rPr lang="en-US" sz="2000" b="1" dirty="0"/>
              <a:t>ĩ </a:t>
            </a:r>
            <a:r>
              <a:rPr lang="en" sz="2000" b="1" dirty="0"/>
              <a:t>Wendo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ria.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912659" y="5682569"/>
            <a:ext cx="72793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 err="1"/>
              <a:t>ĩĩ</a:t>
            </a:r>
            <a:r>
              <a:rPr lang="en" sz="2000" b="1" dirty="0"/>
              <a:t>heana tu kuumana na wendo, na mag</a:t>
            </a:r>
            <a:r>
              <a:rPr lang="en-US" sz="2000" b="1" dirty="0"/>
              <a:t>ĩ</a:t>
            </a:r>
            <a:r>
              <a:rPr lang="en" sz="2000" b="1" dirty="0"/>
              <a:t>teith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ma- milioni ma and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matigana kw</a:t>
            </a:r>
            <a:r>
              <a:rPr lang="en-US" sz="2000" b="1" dirty="0"/>
              <a:t>ĩ</a:t>
            </a:r>
            <a:r>
              <a:rPr lang="en" sz="2000" b="1" dirty="0"/>
              <a:t>yambararia moneke, tiga tu 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meyendeire k</a:t>
            </a:r>
            <a:r>
              <a:rPr lang="en-US" sz="2000" b="1" dirty="0"/>
              <a:t>ũ</a:t>
            </a:r>
            <a:r>
              <a:rPr lang="en" sz="2000" b="1" dirty="0"/>
              <a:t>he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wao,na N</a:t>
            </a:r>
            <a:r>
              <a:rPr lang="en-US" sz="2000" b="1" dirty="0"/>
              <a:t>ĩ</a:t>
            </a:r>
            <a:r>
              <a:rPr lang="en" sz="2000" b="1" dirty="0"/>
              <a:t>we: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4912659" y="4339719"/>
            <a:ext cx="71896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kristiano a karne ya 2 na ya 3 monanirie wendo na cii</a:t>
            </a:r>
            <a:r>
              <a:rPr lang="en-US" sz="2000" b="1" dirty="0"/>
              <a:t>ĩ</a:t>
            </a:r>
            <a:r>
              <a:rPr lang="en" sz="2000" b="1" dirty="0"/>
              <a:t>ko. </a:t>
            </a:r>
            <a:r>
              <a:rPr lang="en-US" sz="2000" b="1" dirty="0"/>
              <a:t>N</a:t>
            </a:r>
            <a:r>
              <a:rPr lang="en" sz="2000" b="1" dirty="0"/>
              <a:t>a maita mer</a:t>
            </a:r>
            <a:r>
              <a:rPr lang="en-US" sz="2000" b="1" dirty="0"/>
              <a:t>ĩ </a:t>
            </a:r>
            <a:r>
              <a:rPr lang="en" sz="2000" b="1" dirty="0"/>
              <a:t>th</a:t>
            </a:r>
            <a:r>
              <a:rPr lang="en-US" sz="2000" b="1" dirty="0" err="1"/>
              <a:t>iinii</a:t>
            </a:r>
            <a:r>
              <a:rPr lang="en-US" sz="2000" b="1" dirty="0"/>
              <a:t> </a:t>
            </a:r>
            <a:r>
              <a:rPr lang="en" sz="2000" b="1" dirty="0"/>
              <a:t>wa ing’</a:t>
            </a:r>
            <a:r>
              <a:rPr lang="en-US" sz="2000" b="1" dirty="0" err="1"/>
              <a:t>ũũ</a:t>
            </a:r>
            <a:r>
              <a:rPr lang="en" sz="2000" b="1" dirty="0"/>
              <a:t>ki m</a:t>
            </a:r>
            <a:r>
              <a:rPr lang="en-US" sz="2000" b="1" dirty="0"/>
              <a:t>ĩ</a:t>
            </a:r>
            <a:r>
              <a:rPr lang="en" sz="2000" b="1" dirty="0"/>
              <a:t>aka-in</a:t>
            </a:r>
            <a:r>
              <a:rPr lang="en-US" sz="2000" b="1" dirty="0"/>
              <a:t>ĩ </a:t>
            </a:r>
            <a:r>
              <a:rPr lang="en" sz="2000" b="1" dirty="0"/>
              <a:t>160 na 265), mak</a:t>
            </a:r>
            <a:r>
              <a:rPr lang="en-US" sz="2000" b="1" dirty="0"/>
              <a:t>ĩ</a:t>
            </a:r>
            <a:r>
              <a:rPr lang="en" sz="2000" b="1" dirty="0"/>
              <a:t>rut</a:t>
            </a:r>
            <a:r>
              <a:rPr lang="en-US" sz="2000" b="1" dirty="0"/>
              <a:t>ĩ</a:t>
            </a:r>
            <a:r>
              <a:rPr lang="en" sz="2000" b="1" dirty="0"/>
              <a:t>ra o ene g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ar</a:t>
            </a:r>
            <a:r>
              <a:rPr lang="en-US" sz="2000" b="1" dirty="0"/>
              <a:t>ĩ</a:t>
            </a:r>
            <a:r>
              <a:rPr lang="en" sz="2000" b="1" dirty="0"/>
              <a:t>a math</a:t>
            </a:r>
            <a:r>
              <a:rPr lang="en-US" sz="2000" b="1" dirty="0"/>
              <a:t>ĩ</a:t>
            </a:r>
            <a:r>
              <a:rPr lang="en" sz="2000" b="1" dirty="0"/>
              <a:t>n</a:t>
            </a:r>
            <a:r>
              <a:rPr lang="en-US" sz="2000" b="1" dirty="0"/>
              <a:t>ĩ</a:t>
            </a:r>
            <a:r>
              <a:rPr lang="en" sz="2000" b="1" dirty="0"/>
              <a:t>kaga matek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hinya wao ene wa k</a:t>
            </a:r>
            <a:r>
              <a:rPr lang="en-US" sz="2000" b="1" dirty="0"/>
              <a:t>ĩ</a:t>
            </a:r>
            <a:r>
              <a:rPr lang="en" sz="2000" b="1" dirty="0"/>
              <a:t>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912657" y="3142952"/>
            <a:ext cx="7269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a o k</a:t>
            </a:r>
            <a:r>
              <a:rPr lang="en-US" sz="2000" b="1" dirty="0"/>
              <a:t>ĩ</a:t>
            </a:r>
            <a:r>
              <a:rPr lang="en" sz="2000" b="1" dirty="0"/>
              <a:t>ama k</a:t>
            </a:r>
            <a:r>
              <a:rPr lang="en-US" sz="2000" b="1" dirty="0"/>
              <a:t>ĩ</a:t>
            </a:r>
            <a:r>
              <a:rPr lang="en" sz="2000" b="1" dirty="0"/>
              <a:t>mwe kana k</a:t>
            </a:r>
            <a:r>
              <a:rPr lang="en-US" sz="2000" b="1" dirty="0" err="1"/>
              <a:t>ĩu</a:t>
            </a:r>
            <a:r>
              <a:rPr lang="en-US" sz="2000" b="1" dirty="0"/>
              <a:t> </a:t>
            </a:r>
            <a:r>
              <a:rPr lang="en-US" sz="2000" b="1" dirty="0" err="1"/>
              <a:t>kĩ</a:t>
            </a:r>
            <a:r>
              <a:rPr lang="en" sz="2000" b="1" dirty="0"/>
              <a:t>ng</a:t>
            </a:r>
            <a:r>
              <a:rPr lang="en-US" sz="2000" b="1" dirty="0"/>
              <a:t>ĩ </a:t>
            </a:r>
            <a:r>
              <a:rPr lang="en" sz="2000" b="1" dirty="0"/>
              <a:t>mwanya mageeka k</a:t>
            </a:r>
            <a:r>
              <a:rPr lang="en-US" sz="2000" b="1" dirty="0"/>
              <a:t>ũ</a:t>
            </a:r>
            <a:r>
              <a:rPr lang="en" sz="2000" b="1" dirty="0"/>
              <a:t>ringana na m</a:t>
            </a:r>
            <a:r>
              <a:rPr lang="en-US" sz="2000" b="1" dirty="0"/>
              <a:t>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ĩ</a:t>
            </a:r>
            <a:r>
              <a:rPr lang="en" sz="2000" b="1" dirty="0"/>
              <a:t>yo. </a:t>
            </a: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Ngai,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 err="1"/>
              <a:t>ĩmenyekaga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gerera wendo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roonia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 (</a:t>
            </a:r>
            <a:r>
              <a:rPr lang="en" sz="2000" b="1" dirty="0"/>
              <a:t>1Jn.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“N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mweke wa mwanya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wothe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gũtuĩka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ũtheremia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angĩanĩrĩra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wega Wake, na </a:t>
            </a:r>
            <a:r>
              <a:rPr lang="en-US" sz="2800" b="1" dirty="0" err="1">
                <a:latin typeface="Constantia" panose="02030602050306030303" pitchFamily="18" charset="0"/>
              </a:rPr>
              <a:t>wongerereku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ũtangĩcarĩka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Kristũ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Gũtire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endete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amũrũgamĩrĩri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monanagia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Roho</a:t>
            </a:r>
            <a:r>
              <a:rPr lang="en-US" sz="2800" b="1" dirty="0">
                <a:latin typeface="Constantia" panose="02030602050306030303" pitchFamily="18" charset="0"/>
              </a:rPr>
              <a:t> Wake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mũtugo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Gũtirĩ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kĩbatairie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kwambarario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Mũhonokia</a:t>
            </a:r>
            <a:r>
              <a:rPr lang="en-US" sz="2800" b="1" dirty="0">
                <a:latin typeface="Constantia" panose="02030602050306030303" pitchFamily="18" charset="0"/>
              </a:rPr>
              <a:t> thiinii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Igũrũ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rĩetagĩrĩra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mĩtambo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kũmĩhĩtũkĩra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maguta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roho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maitĩrĩrio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matuĩke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gĩkeno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kĩrathimo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acio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460396"/>
            <a:ext cx="6400781" cy="43976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0" y="76036"/>
            <a:ext cx="659129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10593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Nĩũndũ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ũcio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tiga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gwĩtigĩra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nĩgũkorwo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ndĩhamwe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nawe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;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tiga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kũmaka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nĩgũkorwo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niĩnĩniĩNgai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waku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Nĩndĩkuongagĩrĩra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hinya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ngũteithagie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; na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ti-itherũ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nĩndĩrĩgũtiiragĩrĩra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guoko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gwakwa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kwa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ũrĩo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kwa</a:t>
            </a:r>
            <a:r>
              <a:rPr lang="en-US" sz="2400" b="1" i="0" dirty="0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10593"/>
                </a:solidFill>
                <a:effectLst/>
                <a:latin typeface="Comic Sans MS" panose="030F0702030302020204" pitchFamily="66" charset="0"/>
              </a:rPr>
              <a:t>ũthingu</a:t>
            </a:r>
            <a:r>
              <a:rPr lang="es-ES" sz="2400" b="1" dirty="0">
                <a:solidFill>
                  <a:srgbClr val="110593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110593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110593"/>
                </a:solidFill>
                <a:latin typeface="Comic Sans MS" panose="030F0702030302020204" pitchFamily="66" charset="0"/>
              </a:rPr>
              <a:t>Isaia</a:t>
            </a:r>
            <a:r>
              <a:rPr lang="es-ES" sz="1600" b="1" dirty="0">
                <a:solidFill>
                  <a:srgbClr val="110593"/>
                </a:solidFill>
                <a:latin typeface="Comic Sans MS" panose="030F0702030302020204" pitchFamily="66" charset="0"/>
              </a:rPr>
              <a:t> 41:10, NKJV)</a:t>
            </a: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29" y="3765385"/>
            <a:ext cx="5981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Wĩ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ruti kuumana na kwanangwo kwa  Jerusalemu: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regwo kwa wendo wa Ngai.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menyereri wa Ngai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Ake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Wĩ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ruti kuumana na Akristiano a mbere: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G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wethana na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hokeku.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Gũ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teithia 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a abataru.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W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endo, k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ĩmenyithania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giitũ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90356" y="122692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waka wa 70 n</a:t>
            </a:r>
            <a:r>
              <a:rPr lang="en-US" sz="2000" b="1" dirty="0"/>
              <a:t>ĩ</a:t>
            </a:r>
            <a:r>
              <a:rPr lang="en" sz="2000" b="1" dirty="0"/>
              <a:t>guo war</a:t>
            </a:r>
            <a:r>
              <a:rPr lang="en-US" sz="2000" b="1" dirty="0"/>
              <a:t>ũ</a:t>
            </a:r>
            <a:r>
              <a:rPr lang="en" sz="2000" b="1" dirty="0"/>
              <a:t>gamire ta m</a:t>
            </a:r>
            <a:r>
              <a:rPr lang="en-US" sz="2000" b="1" dirty="0"/>
              <a:t>ũ</a:t>
            </a:r>
            <a:r>
              <a:rPr lang="en" sz="2000" b="1" dirty="0"/>
              <a:t>ico wa Aisiraeli ta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O</a:t>
            </a:r>
            <a:r>
              <a:rPr lang="en" sz="2000" b="1" dirty="0"/>
              <a:t>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n</a:t>
            </a:r>
            <a:r>
              <a:rPr lang="en-US" sz="2000" b="1" dirty="0"/>
              <a:t>ĩ </a:t>
            </a:r>
            <a:r>
              <a:rPr lang="en" sz="2000" b="1" dirty="0"/>
              <a:t>Aroma manangire Jerusalemu na Hekar</a:t>
            </a:r>
            <a:r>
              <a:rPr lang="en-US" sz="2000" b="1" dirty="0"/>
              <a:t>ũ</a:t>
            </a:r>
            <a:r>
              <a:rPr lang="en" sz="2000" b="1" dirty="0"/>
              <a:t>, mahiinya mang</a:t>
            </a:r>
            <a:r>
              <a:rPr lang="en-US" sz="2000" b="1" dirty="0"/>
              <a:t>ĩ </a:t>
            </a:r>
            <a:r>
              <a:rPr lang="en" sz="2000" b="1" dirty="0"/>
              <a:t>n</a:t>
            </a:r>
            <a:r>
              <a:rPr lang="en-US" sz="2000" b="1" dirty="0"/>
              <a:t>ĩ </a:t>
            </a:r>
            <a:r>
              <a:rPr lang="en" sz="2000" b="1" dirty="0"/>
              <a:t>mar</a:t>
            </a:r>
            <a:r>
              <a:rPr lang="en-US" sz="2000" b="1" dirty="0"/>
              <a:t>ĩ </a:t>
            </a:r>
            <a:r>
              <a:rPr lang="en" sz="2000" b="1" dirty="0"/>
              <a:t>th</a:t>
            </a:r>
            <a:r>
              <a:rPr lang="en-US" sz="2000" b="1" dirty="0" err="1"/>
              <a:t>iinii</a:t>
            </a:r>
            <a:r>
              <a:rPr lang="en-US" sz="2000" b="1" dirty="0"/>
              <a:t> </a:t>
            </a:r>
            <a:r>
              <a:rPr lang="en" sz="2000" b="1" dirty="0"/>
              <a:t>wa mbaara </a:t>
            </a:r>
            <a:r>
              <a:rPr lang="en-US" sz="2000" b="1" dirty="0"/>
              <a:t>ĩ</a:t>
            </a:r>
            <a:r>
              <a:rPr lang="en" sz="2000" b="1" dirty="0"/>
              <a:t>yo. 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8763" y="2075676"/>
            <a:ext cx="6687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mwena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Ngai n</a:t>
            </a:r>
            <a:r>
              <a:rPr lang="en-US" sz="2000" b="1" dirty="0"/>
              <a:t>ĩ </a:t>
            </a:r>
            <a:r>
              <a:rPr lang="en" sz="2000" b="1" dirty="0"/>
              <a:t>amakanagia maita maing</a:t>
            </a:r>
            <a:r>
              <a:rPr lang="en-US" sz="2000" b="1" dirty="0"/>
              <a:t>ĩ </a:t>
            </a:r>
            <a:r>
              <a:rPr lang="en" sz="2000" b="1" dirty="0"/>
              <a:t>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moim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rega; no agat</a:t>
            </a:r>
            <a:r>
              <a:rPr lang="en-US" sz="2000" b="1" dirty="0" err="1"/>
              <a:t>ĩĩ</a:t>
            </a:r>
            <a:r>
              <a:rPr lang="en" sz="2000" b="1" dirty="0"/>
              <a:t>ragia igweta r</a:t>
            </a:r>
            <a:r>
              <a:rPr lang="en-US" sz="2000" b="1" dirty="0"/>
              <a:t>ĩ</a:t>
            </a:r>
            <a:r>
              <a:rPr lang="en" sz="2000" b="1" dirty="0"/>
              <a:t>a ituua; na ak</a:t>
            </a:r>
            <a:r>
              <a:rPr lang="en-US" sz="2000" b="1" dirty="0"/>
              <a:t>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ria and</a:t>
            </a:r>
            <a:r>
              <a:rPr lang="en-US" sz="2000" b="1" dirty="0"/>
              <a:t>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o Kanitha, yooe 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 ma na yaarie th</a:t>
            </a:r>
            <a:r>
              <a:rPr lang="en-US" sz="2000" b="1" dirty="0"/>
              <a:t>ĩ </a:t>
            </a:r>
            <a:r>
              <a:rPr lang="en" sz="2000" b="1" dirty="0"/>
              <a:t>na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ya wendo wa Ngai.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44560" y="1082771"/>
            <a:ext cx="6687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 </a:t>
            </a:r>
            <a:r>
              <a:rPr lang="en" sz="2000" b="1" dirty="0"/>
              <a:t>wa mwena </a:t>
            </a:r>
            <a:r>
              <a:rPr lang="en-US" sz="2000" b="1" dirty="0"/>
              <a:t>ũ</a:t>
            </a:r>
            <a:r>
              <a:rPr lang="en" sz="2000" b="1" dirty="0"/>
              <a:t>mwe, Saitani 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Aisiraeli marege Messiah, n</a:t>
            </a:r>
            <a:r>
              <a:rPr lang="en-US" sz="2000" b="1" dirty="0"/>
              <a:t>ĩ</a:t>
            </a:r>
            <a:r>
              <a:rPr lang="en" sz="2000" b="1" dirty="0"/>
              <a:t>getha acoke onanie ma yake g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kia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r</a:t>
            </a:r>
            <a:r>
              <a:rPr lang="en-US" sz="2000" b="1" dirty="0" err="1"/>
              <a:t>ũũ</a:t>
            </a:r>
            <a:r>
              <a:rPr lang="en" sz="2000" b="1" dirty="0"/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</a:t>
            </a:r>
            <a:r>
              <a:rPr lang="en-U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RUTI KUUMANA NA KWANANGWO KWA JERUSALEMU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REGWO KWA RWENDO RWA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112119" y="645493"/>
            <a:ext cx="119431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“Wee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Jerusalemu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Jerusalemu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wee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ũragaga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anabii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ũkahũũra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arĩa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matũmĩtwo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kũrĩwee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mahiga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nyuguto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nĩmaita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maingĩatĩa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ndanenda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gũcookanĩrĩria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ciana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ciaku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hamwe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ta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ngũkũ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ĩcookanagĩrĩria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tũcui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twayo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rungu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mathagu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mayo, no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ndũnjĩtĩkagĩria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(Mathayo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487709" y="1568204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rire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akuhag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Jerusalemu (Luka 19:41-44).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amenyaga 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makanyamar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moim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mag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 ma k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 ngoro ciao na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 Ngai 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na wendo (Mathayo.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64" y="1588182"/>
            <a:ext cx="2972806" cy="174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83330" y="3341857"/>
            <a:ext cx="68111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 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Ayahuudi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mareganire na mathar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ma Aroma mwaka-in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 66. 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kundi mwanya twa Ayahuudi twah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ranaga tuuo twene,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Aroma nao mathi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irie it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waka-in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 70 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moothe mag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thira. Titus 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kangia Jerusalem na Hekar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yahuudi milioni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 mag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466542" y="2444978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 tond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ih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ehereirwo.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atwendete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na ndendaga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na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 akuue, no 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woothe 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na muoyo wa tene na tene (Jn. 5:39-40; Ezek.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72522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istoria 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Saitani aik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Ayahuudi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regani-in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nao Aroma mag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kw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wanangwo kwa Jerusalemu war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wa bio wa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cukani.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huumo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muoyo, Aisiraeli mak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tha-in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 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icaragia o kwananga na k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MENYERERI WA NGAI 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 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AND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AAKE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89646" y="583921"/>
            <a:ext cx="12012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Nĩũndũ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tiga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gwĩtigĩra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nĩgũkorwo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ndĩhamwe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nawe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tiga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kũmaka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nĩgũkorwo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niĩnĩniĩNgai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waku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Nĩndĩkuongagĩrĩra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ngũteithagie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na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ti-itherũ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nĩndĩrĩgũtiiragĩrĩra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guoko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gwakwa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ũrĩo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ũthingu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(Isaia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 </a:t>
            </a:r>
            <a:r>
              <a:rPr lang="en" sz="2000" b="1" dirty="0"/>
              <a:t>wa wendo Wake, Ngai n</a:t>
            </a:r>
            <a:r>
              <a:rPr lang="en-US" sz="2000" b="1" dirty="0"/>
              <a:t>ĩ </a:t>
            </a:r>
            <a:r>
              <a:rPr lang="en" sz="2000" b="1" dirty="0"/>
              <a:t>aheire mweke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woothe wendete gw</a:t>
            </a:r>
            <a:r>
              <a:rPr lang="en-US" sz="2000" b="1" dirty="0"/>
              <a:t>ĩ</a:t>
            </a:r>
            <a:r>
              <a:rPr lang="en" sz="2000" b="1" dirty="0"/>
              <a:t>thara ndakanangan</a:t>
            </a:r>
            <a:r>
              <a:rPr lang="en-US" sz="2000" b="1" dirty="0"/>
              <a:t>ĩ</a:t>
            </a:r>
            <a:r>
              <a:rPr lang="en" sz="2000" b="1" dirty="0"/>
              <a:t>rio hamwe na it</a:t>
            </a:r>
            <a:r>
              <a:rPr lang="en-US" sz="2000" b="1" dirty="0" err="1"/>
              <a:t>ũũ</a:t>
            </a:r>
            <a:r>
              <a:rPr lang="en" sz="2000" b="1" dirty="0"/>
              <a:t>ra.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" sz="2000" b="1" dirty="0"/>
              <a:t>ahean</a:t>
            </a:r>
            <a:r>
              <a:rPr lang="en-US" sz="2000" b="1" dirty="0"/>
              <a:t>ĩ</a:t>
            </a:r>
            <a:r>
              <a:rPr lang="en" sz="2000" b="1" dirty="0"/>
              <a:t>te r</a:t>
            </a:r>
            <a:r>
              <a:rPr lang="en-US" sz="2000" b="1" dirty="0" err="1"/>
              <a:t>ũũ</a:t>
            </a:r>
            <a:r>
              <a:rPr lang="en" sz="2000" b="1" dirty="0"/>
              <a:t>ri: Jerusalemu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rio n</a:t>
            </a:r>
            <a:r>
              <a:rPr lang="en-US" sz="2000" b="1" dirty="0"/>
              <a:t>ĩ </a:t>
            </a:r>
            <a:r>
              <a:rPr lang="en" sz="2000" b="1" dirty="0"/>
              <a:t>njamba cia iita (Luka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297" y="1405487"/>
            <a:ext cx="3312590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647" y="3957879"/>
            <a:ext cx="2848784" cy="2806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3" y="3249993"/>
            <a:ext cx="8776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woothe wet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th</a:t>
            </a:r>
            <a:r>
              <a:rPr lang="en-US" sz="2000" b="1" dirty="0" err="1"/>
              <a:t>iinii</a:t>
            </a:r>
            <a:r>
              <a:rPr lang="en-US" sz="2000" b="1" dirty="0"/>
              <a:t> </a:t>
            </a:r>
            <a:r>
              <a:rPr lang="en" sz="2000" b="1" dirty="0"/>
              <a:t>wa ciugo cia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’ ak</a:t>
            </a:r>
            <a:r>
              <a:rPr lang="en-US" sz="2000" b="1" dirty="0"/>
              <a:t>ĩ</a:t>
            </a:r>
            <a:r>
              <a:rPr lang="en" sz="2000" b="1" dirty="0"/>
              <a:t>ona mweke wa gw</a:t>
            </a:r>
            <a:r>
              <a:rPr lang="en-US" sz="2000" b="1" dirty="0"/>
              <a:t>ĩ</a:t>
            </a:r>
            <a:r>
              <a:rPr lang="en" sz="2000" b="1" dirty="0"/>
              <a:t>thara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Jerusalemu yatigirwo itathi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irio n</a:t>
            </a:r>
            <a:r>
              <a:rPr lang="en-US" sz="2000" b="1" dirty="0"/>
              <a:t>ĩ 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785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no ahoote na n</a:t>
            </a:r>
            <a:r>
              <a:rPr lang="en-US" sz="2000" b="1" dirty="0"/>
              <a:t>ĩ </a:t>
            </a:r>
            <a:r>
              <a:rPr lang="en" sz="2000" b="1" dirty="0"/>
              <a:t>endaga k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ra ciana Ciake, ona mahinda-in</a:t>
            </a:r>
            <a:r>
              <a:rPr lang="en-US" sz="2000" b="1" dirty="0"/>
              <a:t>ĩ </a:t>
            </a:r>
            <a:r>
              <a:rPr lang="en" sz="2000" b="1" dirty="0"/>
              <a:t>mar</a:t>
            </a:r>
            <a:r>
              <a:rPr lang="en-US" sz="2000" b="1" dirty="0"/>
              <a:t>ĩ</a:t>
            </a:r>
            <a:r>
              <a:rPr lang="en" sz="2000" b="1" dirty="0"/>
              <a:t>a marit</a:t>
            </a:r>
            <a:r>
              <a:rPr lang="en-US" sz="2000" b="1" dirty="0"/>
              <a:t>ũ</a:t>
            </a:r>
            <a:r>
              <a:rPr lang="en" sz="2000" b="1" dirty="0"/>
              <a:t> (Tha. 46:1; Isa. 41:10).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aing</a:t>
            </a:r>
            <a:r>
              <a:rPr lang="en-US" sz="2000" b="1" dirty="0"/>
              <a:t>ĩ </a:t>
            </a:r>
            <a:r>
              <a:rPr lang="en" sz="2000" b="1" dirty="0"/>
              <a:t>n</a:t>
            </a:r>
            <a:r>
              <a:rPr lang="en-US" sz="2000" b="1" dirty="0"/>
              <a:t>ĩ </a:t>
            </a:r>
            <a:r>
              <a:rPr lang="en" sz="2000" b="1" dirty="0"/>
              <a:t>mateire m</a:t>
            </a:r>
            <a:r>
              <a:rPr lang="en-US" sz="2000" b="1" dirty="0"/>
              <a:t>ĩ</a:t>
            </a:r>
            <a:r>
              <a:rPr lang="en" sz="2000" b="1" dirty="0"/>
              <a:t>oyo yao n</a:t>
            </a:r>
            <a:r>
              <a:rPr lang="en-US" sz="2000" b="1" dirty="0"/>
              <a:t>ĩ 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Ngai (Ahibi.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705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m</a:t>
            </a:r>
            <a:r>
              <a:rPr lang="en-US" sz="2000" b="1" dirty="0"/>
              <a:t>ĩ</a:t>
            </a:r>
            <a:r>
              <a:rPr lang="en" sz="2000" b="1" dirty="0"/>
              <a:t>eri </a:t>
            </a:r>
            <a:r>
              <a:rPr lang="en-US" sz="2000" b="1" dirty="0"/>
              <a:t>ĩ</a:t>
            </a:r>
            <a:r>
              <a:rPr lang="en" sz="2000" b="1" dirty="0"/>
              <a:t>igana </a:t>
            </a:r>
            <a:r>
              <a:rPr lang="en-US" sz="2000" b="1" dirty="0"/>
              <a:t>ũ</a:t>
            </a:r>
            <a:r>
              <a:rPr lang="en" sz="2000" b="1" dirty="0"/>
              <a:t>na, Nero 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Vespasian k</a:t>
            </a:r>
            <a:r>
              <a:rPr lang="en-US" sz="2000" b="1" dirty="0"/>
              <a:t>ũ</a:t>
            </a:r>
            <a:r>
              <a:rPr lang="en" sz="2000" b="1" dirty="0"/>
              <a:t>horeria </a:t>
            </a:r>
            <a:r>
              <a:rPr lang="en-US" sz="2000" b="1" dirty="0"/>
              <a:t>ũ</a:t>
            </a:r>
            <a:r>
              <a:rPr lang="en" sz="2000" b="1" dirty="0"/>
              <a:t>regani </a:t>
            </a:r>
            <a:r>
              <a:rPr lang="en-US" sz="2000" b="1" dirty="0"/>
              <a:t>ũ</a:t>
            </a:r>
            <a:r>
              <a:rPr lang="en" sz="2000" b="1" dirty="0"/>
              <a:t>cio. </a:t>
            </a:r>
            <a:r>
              <a:rPr lang="en-US" sz="2000" b="1" dirty="0"/>
              <a:t>K</a:t>
            </a:r>
            <a:r>
              <a:rPr lang="en" sz="2000" b="1" dirty="0"/>
              <a:t>uuma mwaka-in</a:t>
            </a:r>
            <a:r>
              <a:rPr lang="en-US" sz="2000" b="1" dirty="0"/>
              <a:t>ĩ</a:t>
            </a:r>
            <a:r>
              <a:rPr lang="en" sz="2000" b="1" dirty="0"/>
              <a:t> wa  67 nginya mwaka wa 70, g</a:t>
            </a:r>
            <a:r>
              <a:rPr lang="en-US" sz="2000" b="1" dirty="0"/>
              <a:t>ũ</a:t>
            </a:r>
            <a:r>
              <a:rPr lang="en" sz="2000" b="1" dirty="0"/>
              <a:t>tiar</a:t>
            </a:r>
            <a:r>
              <a:rPr lang="en-US" sz="2000" b="1" dirty="0"/>
              <a:t>ĩ </a:t>
            </a:r>
            <a:r>
              <a:rPr lang="en" sz="2000" b="1" dirty="0"/>
              <a:t>kuuma nja ya it</a:t>
            </a:r>
            <a:r>
              <a:rPr lang="en-US" sz="2000" b="1" dirty="0" err="1"/>
              <a:t>ũũ</a:t>
            </a:r>
            <a:r>
              <a:rPr lang="en" sz="2000" b="1" dirty="0"/>
              <a:t>ra.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5380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Rũri</a:t>
            </a:r>
            <a:r>
              <a:rPr lang="en-US" sz="2000" b="1" dirty="0"/>
              <a:t> </a:t>
            </a:r>
            <a:r>
              <a:rPr lang="en-US" sz="2000" b="1" dirty="0" err="1"/>
              <a:t>rũrũ</a:t>
            </a:r>
            <a:r>
              <a:rPr lang="en" sz="2000" b="1" dirty="0"/>
              <a:t> rwahingirio n</a:t>
            </a:r>
            <a:r>
              <a:rPr lang="en-US" sz="2000" b="1" dirty="0"/>
              <a:t>ĩ </a:t>
            </a:r>
            <a:r>
              <a:rPr lang="en" sz="2000" b="1" dirty="0"/>
              <a:t>Gaius Cestius Gallus mwaka-in</a:t>
            </a:r>
            <a:r>
              <a:rPr lang="en-US" sz="2000" b="1" dirty="0"/>
              <a:t>ĩ </a:t>
            </a:r>
            <a:r>
              <a:rPr lang="en" sz="2000" b="1" dirty="0"/>
              <a:t>wa 66. Ithi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n</a:t>
            </a:r>
            <a:r>
              <a:rPr lang="en-US" sz="2000" b="1" dirty="0"/>
              <a:t>ĩ 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acokire 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eherio, na m</a:t>
            </a:r>
            <a:r>
              <a:rPr lang="en-US" sz="2000" b="1" dirty="0"/>
              <a:t>ũ</a:t>
            </a:r>
            <a:r>
              <a:rPr lang="en" sz="2000" b="1" dirty="0"/>
              <a:t>tongoria wa ar</a:t>
            </a:r>
            <a:r>
              <a:rPr lang="en-US" sz="2000" b="1" dirty="0"/>
              <a:t>ĩ</a:t>
            </a:r>
            <a:r>
              <a:rPr lang="en" sz="2000" b="1" dirty="0"/>
              <a:t>a mee </a:t>
            </a:r>
            <a:r>
              <a:rPr lang="en-US" sz="2000" b="1" dirty="0"/>
              <a:t>ĩ</a:t>
            </a:r>
            <a:r>
              <a:rPr lang="en" sz="2000" b="1" dirty="0"/>
              <a:t>taga a-Zealot, Eleazar ben Simon ag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ra Aroma na ak</a:t>
            </a:r>
            <a:r>
              <a:rPr lang="en-US" sz="2000" b="1" dirty="0"/>
              <a:t>ĩ</a:t>
            </a:r>
            <a:r>
              <a:rPr lang="en" sz="2000" b="1" dirty="0"/>
              <a:t>mahoota.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-US" sz="2000" b="1" dirty="0"/>
              <a:t> 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maga amwe magit</a:t>
            </a:r>
            <a:r>
              <a:rPr lang="en-US" sz="2000" b="1" dirty="0"/>
              <a:t>ĩ</a:t>
            </a:r>
            <a:r>
              <a:rPr lang="en" sz="2000" b="1" dirty="0"/>
              <a:t>rwo nao ang</a:t>
            </a:r>
            <a:r>
              <a:rPr lang="en-US" sz="2000" b="1" dirty="0"/>
              <a:t>ĩ</a:t>
            </a:r>
            <a:r>
              <a:rPr lang="en" sz="2000" b="1" dirty="0"/>
              <a:t>, makoneka, matigan</a:t>
            </a:r>
            <a:r>
              <a:rPr lang="en-US" sz="2000" b="1" dirty="0"/>
              <a:t>ĩ</a:t>
            </a:r>
            <a:r>
              <a:rPr lang="en" sz="2000" b="1" dirty="0"/>
              <a:t>irio n</a:t>
            </a:r>
            <a:r>
              <a:rPr lang="en-US" sz="2000" b="1" dirty="0"/>
              <a:t>ĩ</a:t>
            </a:r>
            <a:r>
              <a:rPr lang="en" sz="2000" b="1" dirty="0"/>
              <a:t>Ngai?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251011" y="725502"/>
            <a:ext cx="116899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heeo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riga 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wendo 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ragia 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athingu maherith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ke moko-in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ma 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agamu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o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tu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te guoya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nene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mar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h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wa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kio. </a:t>
            </a:r>
            <a:r>
              <a:rPr lang="en-US" sz="2800" b="1" dirty="0">
                <a:latin typeface="Constantia" panose="02030602050306030303" pitchFamily="18" charset="0"/>
              </a:rPr>
              <a:t>A</a:t>
            </a:r>
            <a:r>
              <a:rPr lang="en" sz="2800" b="1" dirty="0">
                <a:latin typeface="Constantia" panose="02030602050306030303" pitchFamily="18" charset="0"/>
              </a:rPr>
              <a:t>ng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makoragwo mena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ciria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tean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ru wao th</a:t>
            </a:r>
            <a:r>
              <a:rPr lang="en-US" sz="2800" b="1" dirty="0" err="1">
                <a:latin typeface="Constantia" panose="02030602050306030303" pitchFamily="18" charset="0"/>
              </a:rPr>
              <a:t>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" sz="2800" b="1" dirty="0">
                <a:latin typeface="Constantia" panose="02030602050306030303" pitchFamily="18" charset="0"/>
              </a:rPr>
              <a:t>wa Ngai na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mi at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Ngai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et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te 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ooru mak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ria mathereme,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eega na matar</a:t>
            </a:r>
            <a:r>
              <a:rPr lang="en-US" sz="2800" b="1" dirty="0">
                <a:latin typeface="Constantia" panose="02030602050306030303" pitchFamily="18" charset="0"/>
              </a:rPr>
              <a:t>ĩ ũ</a:t>
            </a:r>
            <a:r>
              <a:rPr lang="en" sz="2800" b="1" dirty="0">
                <a:latin typeface="Constantia" panose="02030602050306030303" pitchFamily="18" charset="0"/>
              </a:rPr>
              <a:t>cuuke mahinyag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rio na magath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nio n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acio ooru mena hinya. </a:t>
            </a:r>
            <a:r>
              <a:rPr lang="en-US" sz="2800" b="1" dirty="0" err="1">
                <a:latin typeface="Constantia" panose="02030602050306030303" pitchFamily="18" charset="0"/>
              </a:rPr>
              <a:t>Gũ</a:t>
            </a:r>
            <a:r>
              <a:rPr lang="en" sz="2800" b="1" dirty="0">
                <a:latin typeface="Constantia" panose="02030602050306030303" pitchFamily="18" charset="0"/>
              </a:rPr>
              <a:t>gak</a:t>
            </a:r>
            <a:r>
              <a:rPr lang="en-US" sz="2800" b="1" dirty="0" err="1">
                <a:latin typeface="Constantia" panose="02030602050306030303" pitchFamily="18" charset="0"/>
              </a:rPr>
              <a:t>ĩũ</a:t>
            </a:r>
            <a:r>
              <a:rPr lang="en" sz="2800" b="1" dirty="0">
                <a:latin typeface="Constantia" panose="02030602050306030303" pitchFamily="18" charset="0"/>
              </a:rPr>
              <a:t>rio, n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at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a,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mwe w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hooto na tha, 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iy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ire hinya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tar</a:t>
            </a:r>
            <a:r>
              <a:rPr lang="en-US" sz="2800" b="1" dirty="0">
                <a:latin typeface="Constantia" panose="02030602050306030303" pitchFamily="18" charset="0"/>
              </a:rPr>
              <a:t>ĩ </a:t>
            </a:r>
            <a:r>
              <a:rPr lang="en-US" sz="2800" b="1" dirty="0" err="1">
                <a:latin typeface="Constantia" panose="02030602050306030303" pitchFamily="18" charset="0"/>
              </a:rPr>
              <a:t>gĩ</a:t>
            </a:r>
            <a:r>
              <a:rPr lang="en" sz="2800" b="1" dirty="0">
                <a:latin typeface="Constantia" panose="02030602050306030303" pitchFamily="18" charset="0"/>
              </a:rPr>
              <a:t>thimi, ang</a:t>
            </a:r>
            <a:r>
              <a:rPr lang="en-US" sz="2800" b="1" dirty="0" err="1">
                <a:latin typeface="Constantia" panose="02030602050306030303" pitchFamily="18" charset="0"/>
              </a:rPr>
              <a:t>ĩkĩ</a:t>
            </a:r>
            <a:r>
              <a:rPr lang="en" sz="2800" b="1" dirty="0">
                <a:latin typeface="Constantia" panose="02030602050306030303" pitchFamily="18" charset="0"/>
              </a:rPr>
              <a:t>rekereria waagi 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hooto 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hinyan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ria ta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cio</a:t>
            </a:r>
            <a:r>
              <a:rPr lang="en-US" sz="2800" b="1" dirty="0"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latin typeface="Constantia" panose="02030602050306030303" pitchFamily="18" charset="0"/>
              </a:rPr>
              <a:t>Gĩkĩ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kĩũria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tũtarĩ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tũngĩĩka</a:t>
            </a:r>
            <a:r>
              <a:rPr lang="en-US" sz="2800" b="1" dirty="0">
                <a:latin typeface="Constantia" panose="02030602050306030303" pitchFamily="18" charset="0"/>
              </a:rPr>
              <a:t>. Ngai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atũhete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mũiganu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wendo</a:t>
            </a:r>
            <a:r>
              <a:rPr lang="en-US" sz="2800" b="1" dirty="0">
                <a:latin typeface="Constantia" panose="02030602050306030303" pitchFamily="18" charset="0"/>
              </a:rPr>
              <a:t> Wake, na </a:t>
            </a:r>
            <a:r>
              <a:rPr lang="en-US" sz="2800" b="1" dirty="0" err="1">
                <a:latin typeface="Constantia" panose="02030602050306030303" pitchFamily="18" charset="0"/>
              </a:rPr>
              <a:t>tũtiagĩrĩirwo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kũgĩa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nganja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ũkaru</a:t>
            </a:r>
            <a:r>
              <a:rPr lang="en-US" sz="2800" b="1" dirty="0">
                <a:latin typeface="Constantia" panose="02030602050306030303" pitchFamily="18" charset="0"/>
              </a:rPr>
              <a:t> Wake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gũkorwo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tũtingĩhota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gũtaũkwo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kĩheeo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wendo</a:t>
            </a:r>
            <a:r>
              <a:rPr lang="en-US" sz="2800" b="1" dirty="0">
                <a:latin typeface="Constantia" panose="02030602050306030303" pitchFamily="18" charset="0"/>
              </a:rPr>
              <a:t> Wake </a:t>
            </a:r>
            <a:r>
              <a:rPr lang="en-US" sz="2800" b="1" dirty="0" err="1">
                <a:latin typeface="Constantia" panose="02030602050306030303" pitchFamily="18" charset="0"/>
              </a:rPr>
              <a:t>kĩrutaga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wĩra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W</a:t>
            </a:r>
            <a:r>
              <a:rPr lang="en-U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Ĩ</a:t>
            </a:r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RUTI KUUMA AKRISTIANO A MBERE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HOKEKU ONA TH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 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 M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9318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Saũlũ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akĩambĩrĩria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kwananga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kanitha.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Aathiiaga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nyũmba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nyũmba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akĩrutũrũraga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arũme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-a-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nja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akĩmaikagia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njeera</a:t>
            </a:r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(At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nj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maar</a:t>
            </a:r>
            <a:r>
              <a:rPr lang="en-US" sz="2000" b="1" dirty="0"/>
              <a:t>ĩ </a:t>
            </a:r>
            <a:r>
              <a:rPr lang="en" sz="2000" b="1" dirty="0"/>
              <a:t>na mw</a:t>
            </a:r>
            <a:r>
              <a:rPr lang="en-US" sz="2000" b="1" dirty="0"/>
              <a:t>ĩ</a:t>
            </a:r>
            <a:r>
              <a:rPr lang="en" sz="2000" b="1" dirty="0"/>
              <a:t>hoko k</a:t>
            </a:r>
            <a:r>
              <a:rPr lang="en-US" sz="2000" b="1" dirty="0"/>
              <a:t>ũ</a:t>
            </a:r>
            <a:r>
              <a:rPr lang="en" sz="2000" b="1" dirty="0"/>
              <a:t>na: ar</a:t>
            </a:r>
            <a:r>
              <a:rPr lang="en-US" sz="2000" b="1" dirty="0"/>
              <a:t>ĩ</a:t>
            </a:r>
            <a:r>
              <a:rPr lang="en" sz="2000" b="1" dirty="0"/>
              <a:t>a magar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kaga mag</a:t>
            </a:r>
            <a:r>
              <a:rPr lang="en-US" sz="2000" b="1" dirty="0"/>
              <a:t>ĩ</a:t>
            </a:r>
            <a:r>
              <a:rPr lang="en" sz="2000" b="1" dirty="0"/>
              <a:t>tarwo maar</a:t>
            </a:r>
            <a:r>
              <a:rPr lang="en-US" sz="2000" b="1" dirty="0"/>
              <a:t>ĩ </a:t>
            </a:r>
            <a:r>
              <a:rPr lang="en" sz="2000" b="1" dirty="0"/>
              <a:t>makiri. </a:t>
            </a:r>
            <a:br>
              <a:rPr lang="en" sz="2000" b="1" dirty="0"/>
            </a:br>
            <a:r>
              <a:rPr lang="en" sz="2000" b="1" dirty="0"/>
              <a:t>(At</a:t>
            </a:r>
            <a:r>
              <a:rPr lang="en-US" sz="2000" b="1" dirty="0"/>
              <a:t>ũ</a:t>
            </a:r>
            <a:r>
              <a:rPr lang="en" sz="2000" b="1" dirty="0"/>
              <a:t> 2:41; 4:4); nao et</a:t>
            </a:r>
            <a:r>
              <a:rPr lang="en-US" sz="2000" b="1" dirty="0"/>
              <a:t>ĩ</a:t>
            </a:r>
            <a:r>
              <a:rPr lang="en" sz="2000" b="1" dirty="0"/>
              <a:t>kia mak</a:t>
            </a:r>
            <a:r>
              <a:rPr lang="en-US" sz="2000" b="1" dirty="0"/>
              <a:t>ĩ</a:t>
            </a:r>
            <a:r>
              <a:rPr lang="en" sz="2000" b="1" dirty="0"/>
              <a:t>huunjia na hinya m</a:t>
            </a:r>
            <a:r>
              <a:rPr lang="en-US" sz="2000" b="1" dirty="0"/>
              <a:t>ũ</a:t>
            </a:r>
            <a:r>
              <a:rPr lang="en" sz="2000" b="1" dirty="0"/>
              <a:t>nene (At</a:t>
            </a:r>
            <a:r>
              <a:rPr lang="en-US" sz="2000" b="1" dirty="0"/>
              <a:t>ũ</a:t>
            </a:r>
            <a:r>
              <a:rPr lang="en" sz="2000" b="1" dirty="0"/>
              <a:t> 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28389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459" y="4125121"/>
            <a:ext cx="30121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803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-US" sz="2000" b="1" dirty="0"/>
              <a:t> 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nyamario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irio n</a:t>
            </a:r>
            <a:r>
              <a:rPr lang="en-US" sz="2000" b="1" dirty="0"/>
              <a:t>ĩ </a:t>
            </a:r>
            <a:r>
              <a:rPr lang="en" sz="2000" b="1" dirty="0"/>
              <a:t>Sa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, at</a:t>
            </a:r>
            <a:r>
              <a:rPr lang="en-US" sz="2000" b="1" dirty="0"/>
              <a:t>ũ</a:t>
            </a:r>
            <a:r>
              <a:rPr lang="en" sz="2000" b="1" dirty="0"/>
              <a:t>mwo mak</a:t>
            </a:r>
            <a:r>
              <a:rPr lang="en-US" sz="2000" b="1" dirty="0"/>
              <a:t>ĩ</a:t>
            </a:r>
            <a:r>
              <a:rPr lang="en" sz="2000" b="1" dirty="0"/>
              <a:t>hurunj</a:t>
            </a:r>
            <a:r>
              <a:rPr lang="en-US" sz="2000" b="1" dirty="0"/>
              <a:t>ũ</a:t>
            </a:r>
            <a:r>
              <a:rPr lang="en" sz="2000" b="1" dirty="0"/>
              <a:t>ka (At</a:t>
            </a:r>
            <a:r>
              <a:rPr lang="en-US" sz="2000" b="1" dirty="0"/>
              <a:t>ũ</a:t>
            </a:r>
            <a:r>
              <a:rPr lang="en" sz="2000" b="1" dirty="0"/>
              <a:t> 8:1).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hand</a:t>
            </a:r>
            <a:r>
              <a:rPr lang="en-US" sz="2000" b="1" dirty="0"/>
              <a:t>ũ</a:t>
            </a:r>
            <a:r>
              <a:rPr lang="en" sz="2000" b="1" dirty="0"/>
              <a:t> ha </a:t>
            </a:r>
            <a:r>
              <a:rPr lang="en-US" sz="2000" b="1" dirty="0"/>
              <a:t>ũ</a:t>
            </a:r>
            <a:r>
              <a:rPr lang="en" sz="2000" b="1" dirty="0"/>
              <a:t>theri k</a:t>
            </a:r>
            <a:r>
              <a:rPr lang="en-US" sz="2000" b="1" dirty="0"/>
              <a:t>ũ</a:t>
            </a:r>
            <a:r>
              <a:rPr lang="en" sz="2000" b="1" dirty="0"/>
              <a:t>hwererekera, ngatho n</a:t>
            </a:r>
            <a:r>
              <a:rPr lang="en-US" sz="2000" b="1" dirty="0"/>
              <a:t>ĩ 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hokeku wa et</a:t>
            </a:r>
            <a:r>
              <a:rPr lang="en-US" sz="2000" b="1" dirty="0"/>
              <a:t>ĩ</a:t>
            </a:r>
            <a:r>
              <a:rPr lang="en" sz="2000" b="1" dirty="0"/>
              <a:t>kia, </a:t>
            </a:r>
            <a:r>
              <a:rPr lang="en-US" sz="2000" b="1" dirty="0"/>
              <a:t>ũ</a:t>
            </a:r>
            <a:r>
              <a:rPr lang="en" sz="2000" b="1" dirty="0"/>
              <a:t>theri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ara na </a:t>
            </a:r>
            <a:r>
              <a:rPr lang="en-US" sz="2000" b="1" dirty="0"/>
              <a:t>ũ</a:t>
            </a:r>
            <a:r>
              <a:rPr lang="en" sz="2000" b="1" dirty="0"/>
              <a:t>kengu m</a:t>
            </a:r>
            <a:r>
              <a:rPr lang="en-US" sz="2000" b="1" dirty="0"/>
              <a:t>ũ</a:t>
            </a:r>
            <a:r>
              <a:rPr lang="en" sz="2000" b="1" dirty="0"/>
              <a:t>nene mak</a:t>
            </a:r>
            <a:r>
              <a:rPr lang="en-US" sz="2000" b="1" dirty="0"/>
              <a:t>ĩ</a:t>
            </a:r>
            <a:r>
              <a:rPr lang="en" sz="2000" b="1" dirty="0"/>
              <a:t>ria guuothe th</a:t>
            </a:r>
            <a:r>
              <a:rPr lang="en-US" sz="2000" b="1" dirty="0" err="1"/>
              <a:t>iinii</a:t>
            </a:r>
            <a:r>
              <a:rPr lang="en-US" sz="2000" b="1" dirty="0"/>
              <a:t> </a:t>
            </a:r>
            <a:r>
              <a:rPr lang="en" sz="2000" b="1" dirty="0"/>
              <a:t>wa th</a:t>
            </a:r>
            <a:r>
              <a:rPr lang="en-US" sz="2000" b="1" dirty="0"/>
              <a:t>ĩ </a:t>
            </a:r>
            <a:r>
              <a:rPr lang="en-US" sz="2000" b="1" dirty="0" err="1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yo</a:t>
            </a:r>
            <a:r>
              <a:rPr lang="en-US" sz="2000" b="1" dirty="0"/>
              <a:t>ĩ</a:t>
            </a:r>
            <a:r>
              <a:rPr lang="en" sz="2000" b="1" dirty="0"/>
              <a:t>kaine (At</a:t>
            </a:r>
            <a:r>
              <a:rPr lang="en-US" sz="2000" b="1" dirty="0"/>
              <a:t>ũ</a:t>
            </a:r>
            <a:r>
              <a:rPr lang="en" sz="2000" b="1" dirty="0"/>
              <a:t> 8:4; 11:19-21; Arom. 15:19; Akol. 1:23).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643394" y="2074270"/>
            <a:ext cx="3467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nayo th</a:t>
            </a:r>
            <a:r>
              <a:rPr lang="en-US" sz="2000" b="1" dirty="0"/>
              <a:t>ũ</a:t>
            </a:r>
            <a:r>
              <a:rPr lang="en" sz="2000" b="1" dirty="0"/>
              <a:t> nd</a:t>
            </a:r>
            <a:r>
              <a:rPr lang="en-US" sz="2000" b="1" dirty="0"/>
              <a:t>ĩ</a:t>
            </a:r>
            <a:r>
              <a:rPr lang="en" sz="2000" b="1" dirty="0"/>
              <a:t>ahur</a:t>
            </a:r>
            <a:r>
              <a:rPr lang="en-US" sz="2000" b="1" dirty="0"/>
              <a:t>ũ</a:t>
            </a:r>
            <a:r>
              <a:rPr lang="en" sz="2000" b="1" dirty="0"/>
              <a:t>kaga. </a:t>
            </a:r>
            <a:r>
              <a:rPr lang="en-US" sz="2000" b="1" dirty="0"/>
              <a:t>Y</a:t>
            </a:r>
            <a:r>
              <a:rPr lang="en" sz="2000" b="1" dirty="0"/>
              <a:t>anjirie na kw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ra (At</a:t>
            </a:r>
            <a:r>
              <a:rPr lang="en-US" sz="2000" b="1" dirty="0"/>
              <a:t>ũ</a:t>
            </a:r>
            <a:r>
              <a:rPr lang="en" sz="2000" b="1" dirty="0"/>
              <a:t> 4:17-18); 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coka, k</a:t>
            </a:r>
            <a:r>
              <a:rPr lang="en-US" sz="2000" b="1" dirty="0"/>
              <a:t>ũ</a:t>
            </a:r>
            <a:r>
              <a:rPr lang="en" sz="2000" b="1" dirty="0"/>
              <a:t>herithia, (At</a:t>
            </a:r>
            <a:r>
              <a:rPr lang="en-US" sz="2000" b="1" dirty="0"/>
              <a:t>ũ</a:t>
            </a:r>
            <a:r>
              <a:rPr lang="en" sz="2000" b="1" dirty="0"/>
              <a:t> 5:40);na g</a:t>
            </a:r>
            <a:r>
              <a:rPr lang="en-US" sz="2000" b="1" dirty="0"/>
              <a:t>ũ</a:t>
            </a:r>
            <a:r>
              <a:rPr lang="en" sz="2000" b="1" dirty="0"/>
              <a:t>tiriha-r</a:t>
            </a:r>
            <a:r>
              <a:rPr lang="en-US" sz="2000" b="1" dirty="0"/>
              <a:t>ĩ</a:t>
            </a:r>
            <a:r>
              <a:rPr lang="en" sz="2000" b="1" dirty="0"/>
              <a:t>, k</a:t>
            </a:r>
            <a:r>
              <a:rPr lang="en-US" sz="2000" b="1" dirty="0"/>
              <a:t>ũ</a:t>
            </a:r>
            <a:r>
              <a:rPr lang="en" sz="2000" b="1" dirty="0"/>
              <a:t>ragana (At</a:t>
            </a:r>
            <a:r>
              <a:rPr lang="en-US" sz="2000" b="1" dirty="0"/>
              <a:t>ũ</a:t>
            </a:r>
            <a:r>
              <a:rPr lang="en" sz="2000" b="1" dirty="0"/>
              <a:t>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 </a:t>
            </a:r>
            <a:r>
              <a:rPr lang="en" sz="2000" b="1" dirty="0"/>
              <a:t>aheete Kanitha w</a:t>
            </a:r>
            <a:r>
              <a:rPr lang="en-US" sz="2000" b="1" dirty="0"/>
              <a:t>ĩ</a:t>
            </a:r>
            <a:r>
              <a:rPr lang="en" sz="2000" b="1" dirty="0"/>
              <a:t>ra na ona hinya wa k</a:t>
            </a:r>
            <a:r>
              <a:rPr lang="en-US" sz="2000" b="1" dirty="0" err="1"/>
              <a:t>ũũ</a:t>
            </a:r>
            <a:r>
              <a:rPr lang="en" sz="2000" b="1" dirty="0"/>
              <a:t>twarithia na mbere (At</a:t>
            </a:r>
            <a:r>
              <a:rPr lang="en-US" sz="2000" b="1" dirty="0"/>
              <a:t>ũ</a:t>
            </a:r>
            <a:r>
              <a:rPr lang="en" sz="2000" b="1" dirty="0"/>
              <a:t> 1:8). </a:t>
            </a:r>
            <a:r>
              <a:rPr lang="en-US" sz="2000" b="1" dirty="0" err="1"/>
              <a:t>Gũ</a:t>
            </a:r>
            <a:r>
              <a:rPr lang="en" sz="2000" b="1" dirty="0"/>
              <a:t>tir</a:t>
            </a:r>
            <a:r>
              <a:rPr lang="en-US" sz="2000" b="1" dirty="0"/>
              <a:t>ĩ </a:t>
            </a:r>
            <a:r>
              <a:rPr lang="en" sz="2000" b="1" dirty="0"/>
              <a:t>hinya, wa k</a:t>
            </a:r>
            <a:r>
              <a:rPr lang="en-US" sz="2000" b="1" dirty="0"/>
              <a:t>ĩ</a:t>
            </a:r>
            <a:r>
              <a:rPr lang="en" sz="2000" b="1" dirty="0"/>
              <a:t>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 </a:t>
            </a:r>
            <a:r>
              <a:rPr lang="en" sz="2000" b="1" dirty="0"/>
              <a:t>kana k</a:t>
            </a:r>
            <a:r>
              <a:rPr lang="en-US" sz="2000" b="1" dirty="0"/>
              <a:t>ĩ</a:t>
            </a:r>
            <a:r>
              <a:rPr lang="en" sz="2000" b="1" dirty="0"/>
              <a:t>roho,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gamia g</a:t>
            </a:r>
            <a:r>
              <a:rPr lang="en-US" sz="2000" b="1" dirty="0"/>
              <a:t>ũ</a:t>
            </a:r>
            <a:r>
              <a:rPr lang="en" sz="2000" b="1" dirty="0"/>
              <a:t>therema kwa injili (Math. 16:18). “</a:t>
            </a:r>
            <a:r>
              <a:rPr lang="en-US" sz="2000" b="1" dirty="0"/>
              <a:t>Ngai </a:t>
            </a:r>
            <a:r>
              <a:rPr lang="en-US" sz="2000" b="1" dirty="0" err="1"/>
              <a:t>arĩmwena</a:t>
            </a:r>
            <a:r>
              <a:rPr lang="en-US" sz="2000" b="1" dirty="0"/>
              <a:t> </a:t>
            </a:r>
            <a:r>
              <a:rPr lang="en-US" sz="2000" b="1" dirty="0" err="1"/>
              <a:t>witũ-rĩ</a:t>
            </a:r>
            <a:r>
              <a:rPr lang="en-US" sz="2000" b="1" dirty="0"/>
              <a:t>, </a:t>
            </a:r>
            <a:r>
              <a:rPr lang="en-US" sz="2000" b="1" dirty="0" err="1"/>
              <a:t>nũũ</a:t>
            </a:r>
            <a:r>
              <a:rPr lang="en-US" sz="2000" b="1" dirty="0"/>
              <a:t> </a:t>
            </a:r>
            <a:r>
              <a:rPr lang="en-US" sz="2000" b="1" dirty="0" err="1"/>
              <a:t>ũngĩkĩhota</a:t>
            </a:r>
            <a:r>
              <a:rPr lang="en-US" sz="2000" b="1" dirty="0"/>
              <a:t> </a:t>
            </a:r>
            <a:r>
              <a:rPr lang="en-US" sz="2000" b="1" dirty="0" err="1"/>
              <a:t>gũtũtuma</a:t>
            </a:r>
            <a:r>
              <a:rPr lang="en-US" sz="2000" b="1" dirty="0"/>
              <a:t> </a:t>
            </a:r>
            <a:r>
              <a:rPr lang="en-US" sz="2000" b="1" dirty="0" err="1"/>
              <a:t>ũthũ</a:t>
            </a:r>
            <a:r>
              <a:rPr lang="en" sz="2000" b="1" dirty="0"/>
              <a:t>!” (Arom.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2288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91</cp:revision>
  <dcterms:created xsi:type="dcterms:W3CDTF">2024-03-30T09:19:10Z</dcterms:created>
  <dcterms:modified xsi:type="dcterms:W3CDTF">2024-04-12T05:57:11Z</dcterms:modified>
</cp:coreProperties>
</file>