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Mahinda 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kũnyamario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manĩrĩirwo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njĩra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ithatũ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itigaine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s-ES" sz="2000" b="1" dirty="0" err="1"/>
            <a:t>ihinda</a:t>
          </a:r>
          <a:r>
            <a:rPr lang="en-US" sz="2000" b="1" dirty="0"/>
            <a:t>, </a:t>
          </a:r>
          <a:r>
            <a:rPr lang="en-US" sz="2000" b="1" dirty="0" err="1"/>
            <a:t>mahinda</a:t>
          </a:r>
          <a:r>
            <a:rPr lang="en-US" sz="2000" b="1" dirty="0"/>
            <a:t> na </a:t>
          </a:r>
          <a:r>
            <a:rPr lang="en-US" sz="2000" b="1" dirty="0" err="1"/>
            <a:t>nuthuwa</a:t>
          </a:r>
          <a:r>
            <a:rPr lang="en-US" sz="2000" b="1" dirty="0"/>
            <a:t> </a:t>
          </a:r>
          <a:r>
            <a:rPr lang="en-US" sz="2000" b="1" dirty="0" err="1"/>
            <a:t>ihinda</a:t>
          </a:r>
          <a:r>
            <a:rPr lang="en-US" sz="2000" b="1" dirty="0"/>
            <a:t>” (Dan. 7:25; 12:7; </a:t>
          </a:r>
          <a:r>
            <a:rPr lang="en-US" sz="2000" b="1" dirty="0" err="1"/>
            <a:t>Kũg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 err="1"/>
            <a:t>Thiikũ</a:t>
          </a:r>
          <a:r>
            <a:rPr lang="en-US" sz="2000" b="1" dirty="0"/>
            <a:t> 1,260 (</a:t>
          </a:r>
          <a:r>
            <a:rPr lang="en-US" sz="2000" b="1" dirty="0" err="1"/>
            <a:t>Kũg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 err="1"/>
            <a:t>Mĩeeri</a:t>
          </a:r>
          <a:r>
            <a:rPr lang="en-US" sz="2000" b="1" dirty="0"/>
            <a:t> 42 (</a:t>
          </a:r>
          <a:r>
            <a:rPr lang="en-US" sz="2000" b="1" dirty="0" err="1"/>
            <a:t>Kũg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mĩeeri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 err="1"/>
            <a:t>mwaka</a:t>
          </a:r>
          <a:r>
            <a:rPr lang="es-ES" sz="1800" b="1" dirty="0"/>
            <a:t> 1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mĩaka2</a:t>
          </a: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Mwaka1/2</a:t>
          </a:r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 err="1"/>
            <a:t>Mĩaka</a:t>
          </a:r>
          <a:r>
            <a:rPr lang="es-ES" sz="1800" b="1" dirty="0"/>
            <a:t> 31/2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400" b="1" dirty="0" err="1"/>
            <a:t>mĩeeri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400" b="1" dirty="0" err="1"/>
            <a:t>mĩeeri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400" b="1" dirty="0" err="1"/>
            <a:t>mĩeeri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400" b="1" dirty="0" err="1"/>
            <a:t>mĩeeri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Mĩeeri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Kanitha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kĩ</a:t>
          </a:r>
          <a:r>
            <a:rPr lang="en-US" sz="1800" b="1" dirty="0"/>
            <a:t>-Roma </a:t>
          </a:r>
          <a:r>
            <a:rPr lang="en-US" sz="1800" b="1" dirty="0" err="1"/>
            <a:t>ũkĩĩgwatĩra</a:t>
          </a:r>
          <a:r>
            <a:rPr lang="en-US" sz="1800" b="1" dirty="0"/>
            <a:t> </a:t>
          </a:r>
          <a:r>
            <a:rPr lang="en-US" sz="1800" b="1" dirty="0" err="1"/>
            <a:t>hinya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gĩthirikari</a:t>
          </a:r>
          <a:r>
            <a:rPr lang="en-US" sz="1800" b="1" dirty="0"/>
            <a:t> </a:t>
          </a:r>
          <a:r>
            <a:rPr lang="en-US" sz="1800" b="1" dirty="0" err="1"/>
            <a:t>rĩrĩa</a:t>
          </a:r>
          <a:r>
            <a:rPr lang="en-US" sz="1800" b="1" dirty="0"/>
            <a:t> </a:t>
          </a:r>
          <a:r>
            <a:rPr lang="en-US" sz="1800" b="1" dirty="0" err="1"/>
            <a:t>ndũrĩrĩ</a:t>
          </a:r>
          <a:r>
            <a:rPr lang="en-US" sz="1800" b="1" dirty="0"/>
            <a:t> </a:t>
          </a:r>
          <a:r>
            <a:rPr lang="en-US" sz="1800" b="1" dirty="0" err="1"/>
            <a:t>ithatũ</a:t>
          </a:r>
          <a:r>
            <a:rPr lang="en-US" sz="1800" b="1" dirty="0"/>
            <a:t> </a:t>
          </a:r>
          <a:r>
            <a:rPr lang="en-US" sz="1800" b="1" dirty="0" err="1"/>
            <a:t>ciakumbatĩirie</a:t>
          </a:r>
          <a:r>
            <a:rPr lang="en-US" sz="1800" b="1" dirty="0"/>
            <a:t> </a:t>
          </a:r>
          <a:r>
            <a:rPr lang="en-US" sz="1800" b="1" dirty="0" err="1"/>
            <a:t>ũrutani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Arianism </a:t>
          </a:r>
          <a:r>
            <a:rPr lang="en-US" sz="1800" b="1" dirty="0" err="1"/>
            <a:t>ciahotirwo</a:t>
          </a:r>
          <a:r>
            <a:rPr lang="en-US" sz="1800" b="1" dirty="0"/>
            <a:t>: a-</a:t>
          </a:r>
          <a:r>
            <a:rPr lang="en-US" sz="1800" b="1" dirty="0" err="1"/>
            <a:t>Heruli</a:t>
          </a:r>
          <a:r>
            <a:rPr lang="en-US" sz="1800" b="1" dirty="0"/>
            <a:t>, a-Vandals na a-Ostrogoths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General </a:t>
          </a:r>
          <a:r>
            <a:rPr lang="en-US" sz="1800" b="1" dirty="0" err="1"/>
            <a:t>wa</a:t>
          </a:r>
          <a:r>
            <a:rPr lang="en-US" sz="1800" b="1" dirty="0"/>
            <a:t> A- French </a:t>
          </a:r>
          <a:r>
            <a:rPr lang="en-US" sz="1800" b="1" dirty="0" err="1"/>
            <a:t>wetagwo</a:t>
          </a:r>
          <a:r>
            <a:rPr lang="en-US" sz="1800" b="1" dirty="0"/>
            <a:t> Berthier, </a:t>
          </a:r>
          <a:r>
            <a:rPr lang="en-US" sz="1800" b="1" dirty="0" err="1"/>
            <a:t>rungu</a:t>
          </a:r>
          <a:r>
            <a:rPr lang="en-US" sz="1800" b="1" dirty="0"/>
            <a:t> </a:t>
          </a:r>
          <a:r>
            <a:rPr lang="en-US" sz="1800" b="1" dirty="0" err="1"/>
            <a:t>rwa</a:t>
          </a:r>
          <a:r>
            <a:rPr lang="en-US" sz="1800" b="1" dirty="0"/>
            <a:t> </a:t>
          </a:r>
          <a:r>
            <a:rPr lang="en-US" sz="1800" b="1" dirty="0" err="1"/>
            <a:t>watho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Napoleon, </a:t>
          </a:r>
          <a:r>
            <a:rPr lang="en-US" sz="1800" b="1" dirty="0" err="1"/>
            <a:t>agĩikia</a:t>
          </a:r>
          <a:r>
            <a:rPr lang="en-US" sz="1800" b="1" dirty="0"/>
            <a:t>  Pope </a:t>
          </a:r>
          <a:r>
            <a:rPr lang="en-US" sz="1800" b="1" dirty="0" err="1"/>
            <a:t>ngono</a:t>
          </a:r>
          <a:r>
            <a:rPr lang="en-US" sz="1800" b="1" dirty="0"/>
            <a:t> ta </a:t>
          </a:r>
          <a:r>
            <a:rPr lang="en-US" sz="1800" b="1" dirty="0" err="1"/>
            <a:t>mũgwate</a:t>
          </a:r>
          <a:r>
            <a:rPr lang="en-US" sz="1800" b="1" dirty="0"/>
            <a:t>, na </a:t>
          </a:r>
          <a:r>
            <a:rPr lang="en-US" sz="1800" b="1" dirty="0" err="1"/>
            <a:t>kũnina</a:t>
          </a:r>
          <a:r>
            <a:rPr lang="en-US" sz="1800" b="1" dirty="0"/>
            <a:t> </a:t>
          </a:r>
          <a:r>
            <a:rPr lang="en-US" sz="1800" b="1" dirty="0" err="1"/>
            <a:t>ũnene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ũtũgĩru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Kanitha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Kĩ</a:t>
          </a:r>
          <a:r>
            <a:rPr lang="en-US" sz="1800" b="1" dirty="0"/>
            <a:t>-Roma </a:t>
          </a:r>
          <a:r>
            <a:rPr lang="en-US" sz="1800" b="1" dirty="0" err="1"/>
            <a:t>gwa</a:t>
          </a:r>
          <a:r>
            <a:rPr lang="en-US" sz="1800" b="1" dirty="0"/>
            <a:t> </a:t>
          </a:r>
          <a:r>
            <a:rPr lang="en-US" sz="1800" b="1" dirty="0" err="1"/>
            <a:t>kahinda</a:t>
          </a:r>
          <a:r>
            <a:rPr lang="en-US" sz="1800" b="1" dirty="0"/>
            <a:t>.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 custLinFactNeighborX="-6310" custLinFactNeighborY="-606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 err="1"/>
            <a:t>Nĩo</a:t>
          </a:r>
          <a:r>
            <a:rPr lang="en-US" sz="1800" b="1" dirty="0"/>
            <a:t> </a:t>
          </a:r>
          <a:r>
            <a:rPr lang="en-US" sz="1800" b="1" dirty="0" err="1"/>
            <a:t>marĩ</a:t>
          </a:r>
          <a:r>
            <a:rPr lang="en-US" sz="1800" b="1" dirty="0"/>
            <a:t> a mbere </a:t>
          </a:r>
          <a:r>
            <a:rPr lang="en-US" sz="1800" b="1" dirty="0" err="1"/>
            <a:t>gũkorwo</a:t>
          </a:r>
          <a:r>
            <a:rPr lang="en-US" sz="1800" b="1" dirty="0"/>
            <a:t> na </a:t>
          </a:r>
          <a:r>
            <a:rPr lang="en-US" sz="1800" b="1" dirty="0" err="1"/>
            <a:t>Bibilia</a:t>
          </a:r>
          <a:r>
            <a:rPr lang="en-US" sz="1800" b="1" dirty="0"/>
            <a:t> na </a:t>
          </a:r>
          <a:r>
            <a:rPr lang="en-US" sz="1800" b="1" dirty="0" err="1"/>
            <a:t>rũthiomi</a:t>
          </a:r>
          <a:r>
            <a:rPr lang="en-US" sz="1800" b="1" dirty="0"/>
            <a:t> </a:t>
          </a:r>
          <a:r>
            <a:rPr lang="en-US" sz="1800" b="1" dirty="0" err="1"/>
            <a:t>rwao</a:t>
          </a:r>
          <a:r>
            <a:rPr lang="en-US" sz="1800" b="1" dirty="0"/>
            <a:t> </a:t>
          </a:r>
          <a:r>
            <a:rPr lang="en-US" sz="1800" b="1" dirty="0" err="1"/>
            <a:t>kĩũmbe</a:t>
          </a:r>
          <a:r>
            <a:rPr lang="en-US" sz="1800" b="1" dirty="0"/>
            <a:t> (nginya </a:t>
          </a:r>
          <a:r>
            <a:rPr lang="en-US" sz="1800" b="1" dirty="0" err="1"/>
            <a:t>hĩndĩ</a:t>
          </a:r>
          <a:r>
            <a:rPr lang="en-US" sz="1800" b="1" dirty="0"/>
            <a:t> </a:t>
          </a:r>
          <a:r>
            <a:rPr lang="en-US" sz="1800" b="1" dirty="0" err="1"/>
            <a:t>ĩyo</a:t>
          </a:r>
          <a:r>
            <a:rPr lang="en-US" sz="1800" b="1" dirty="0"/>
            <a:t>, </a:t>
          </a:r>
          <a:r>
            <a:rPr lang="en-US" sz="1800" b="1" dirty="0" err="1"/>
            <a:t>yakoretwo</a:t>
          </a:r>
          <a:r>
            <a:rPr lang="en-US" sz="1800" b="1" dirty="0"/>
            <a:t> </a:t>
          </a:r>
          <a:r>
            <a:rPr lang="en-US" sz="1800" b="1" dirty="0" err="1"/>
            <a:t>ĩrĩ</a:t>
          </a:r>
          <a:r>
            <a:rPr lang="en-US" sz="1800" b="1" dirty="0"/>
            <a:t> </a:t>
          </a:r>
          <a:r>
            <a:rPr lang="en-US" sz="1800" b="1" dirty="0" err="1"/>
            <a:t>rũthiomi-inĩ</a:t>
          </a:r>
          <a:r>
            <a:rPr lang="en-US" sz="1800" b="1" dirty="0"/>
            <a:t> </a:t>
          </a:r>
          <a:r>
            <a:rPr lang="en-US" sz="1800" b="1" dirty="0" err="1"/>
            <a:t>rwa</a:t>
          </a:r>
          <a:r>
            <a:rPr lang="en-US" sz="1800" b="1" dirty="0"/>
            <a:t> </a:t>
          </a:r>
          <a:r>
            <a:rPr lang="en-US" sz="1800" b="1" dirty="0" err="1"/>
            <a:t>kĩ</a:t>
          </a:r>
          <a:r>
            <a:rPr lang="en-US" sz="1800" b="1" dirty="0"/>
            <a:t>-Latin, </a:t>
          </a:r>
          <a:r>
            <a:rPr lang="en-US" sz="1800" b="1" dirty="0" err="1"/>
            <a:t>kĩ</a:t>
          </a:r>
          <a:r>
            <a:rPr lang="en-US" sz="1800" b="1" dirty="0"/>
            <a:t>-Greek kana </a:t>
          </a:r>
          <a:r>
            <a:rPr lang="en-US" sz="1800" b="1" dirty="0" err="1"/>
            <a:t>kĩ-Hibirania</a:t>
          </a:r>
          <a:r>
            <a:rPr lang="en-US" sz="1800" b="1" dirty="0"/>
            <a:t> (Hebrew)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 err="1"/>
            <a:t>Nĩ</a:t>
          </a:r>
          <a:r>
            <a:rPr lang="en-US" sz="1800" b="1" dirty="0"/>
            <a:t> </a:t>
          </a:r>
          <a:r>
            <a:rPr lang="en-US" sz="1800" b="1" dirty="0" err="1"/>
            <a:t>tondũ</a:t>
          </a:r>
          <a:r>
            <a:rPr lang="en-US" sz="1800" b="1" dirty="0"/>
            <a:t> </a:t>
          </a:r>
          <a:r>
            <a:rPr lang="en-US" sz="1800" b="1" dirty="0" err="1"/>
            <a:t>rĩarĩ</a:t>
          </a:r>
          <a:r>
            <a:rPr lang="en-US" sz="1800" b="1" dirty="0"/>
            <a:t> </a:t>
          </a:r>
          <a:r>
            <a:rPr lang="en-US" sz="1800" b="1" dirty="0" err="1"/>
            <a:t>ibuku</a:t>
          </a:r>
          <a:r>
            <a:rPr lang="en-US" sz="1800" b="1" dirty="0"/>
            <a:t> </a:t>
          </a:r>
          <a:r>
            <a:rPr lang="en-US" sz="1800" b="1" dirty="0" err="1"/>
            <a:t>ikananie</a:t>
          </a:r>
          <a:r>
            <a:rPr lang="en-US" sz="1800" b="1" dirty="0"/>
            <a:t>, </a:t>
          </a:r>
          <a:r>
            <a:rPr lang="en-US" sz="1800" b="1" dirty="0" err="1"/>
            <a:t>makĩrĩandĩka</a:t>
          </a:r>
          <a:r>
            <a:rPr lang="en-US" sz="1800" b="1" dirty="0"/>
            <a:t> </a:t>
          </a:r>
          <a:r>
            <a:rPr lang="en-US" sz="1800" b="1" dirty="0" err="1"/>
            <a:t>thingo-inĩ</a:t>
          </a:r>
          <a:r>
            <a:rPr lang="en-US" sz="1800" b="1" dirty="0"/>
            <a:t> </a:t>
          </a:r>
          <a:r>
            <a:rPr lang="en-US" sz="1800" b="1" dirty="0" err="1"/>
            <a:t>cia</a:t>
          </a:r>
          <a:r>
            <a:rPr lang="en-US" sz="1800" b="1" dirty="0"/>
            <a:t> </a:t>
          </a:r>
          <a:r>
            <a:rPr lang="en-US" sz="1800" b="1" dirty="0" err="1"/>
            <a:t>ngururunga</a:t>
          </a:r>
          <a:r>
            <a:rPr lang="en-US" sz="1800" b="1" dirty="0"/>
            <a:t>, </a:t>
          </a:r>
          <a:r>
            <a:rPr lang="en-US" sz="1800" b="1" dirty="0" err="1"/>
            <a:t>kũrĩa</a:t>
          </a:r>
          <a:r>
            <a:rPr lang="en-US" sz="1800" b="1" dirty="0"/>
            <a:t> </a:t>
          </a:r>
          <a:r>
            <a:rPr lang="en-US" sz="1800" b="1" dirty="0" err="1"/>
            <a:t>mehithĩte</a:t>
          </a:r>
          <a:r>
            <a:rPr lang="en-US" sz="1800" b="1" dirty="0"/>
            <a:t> </a:t>
          </a:r>
          <a:r>
            <a:rPr lang="en-US" sz="1800" b="1" dirty="0" err="1"/>
            <a:t>watho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kĩRoma</a:t>
          </a:r>
          <a:r>
            <a:rPr lang="en-US" sz="1800" b="1" dirty="0"/>
            <a:t> </a:t>
          </a:r>
          <a:r>
            <a:rPr lang="en-US" sz="1800" b="1" dirty="0" err="1"/>
            <a:t>ũrĩa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marutĩte</a:t>
          </a:r>
          <a:r>
            <a:rPr lang="en-US" sz="1800" b="1" dirty="0"/>
            <a:t> </a:t>
          </a:r>
          <a:r>
            <a:rPr lang="en-US" sz="1800" b="1" dirty="0" err="1"/>
            <a:t>mĩciĩ-inĩ</a:t>
          </a:r>
          <a:r>
            <a:rPr lang="en-US" sz="1800" b="1" dirty="0"/>
            <a:t> </a:t>
          </a:r>
          <a:r>
            <a:rPr lang="en-US" sz="1800" b="1" dirty="0" err="1"/>
            <a:t>yao</a:t>
          </a:r>
          <a:r>
            <a:rPr lang="en-US" sz="1800" b="1" dirty="0"/>
            <a:t> </a:t>
          </a:r>
          <a:r>
            <a:rPr lang="en-US" sz="1800" b="1" dirty="0" err="1"/>
            <a:t>makorĩra</a:t>
          </a:r>
          <a:r>
            <a:rPr lang="en-US" sz="1800" b="1" dirty="0"/>
            <a:t> </a:t>
          </a:r>
          <a:r>
            <a:rPr lang="en-US" sz="1800" b="1" dirty="0" err="1"/>
            <a:t>ngngurunga-inĩ</a:t>
          </a:r>
          <a:r>
            <a:rPr lang="en-US" sz="1800" b="1" dirty="0"/>
            <a:t>. 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 err="1"/>
            <a:t>Hĩndĩ</a:t>
          </a:r>
          <a:r>
            <a:rPr lang="en-US" sz="1800" b="1" dirty="0"/>
            <a:t> </a:t>
          </a:r>
          <a:r>
            <a:rPr lang="en-US" sz="1800" b="1" dirty="0" err="1"/>
            <a:t>ciothe</a:t>
          </a:r>
          <a:r>
            <a:rPr lang="en-US" sz="1800" b="1" dirty="0"/>
            <a:t> </a:t>
          </a:r>
          <a:r>
            <a:rPr lang="en-US" sz="1800" b="1" dirty="0" err="1"/>
            <a:t>nĩmakuuaga</a:t>
          </a:r>
          <a:r>
            <a:rPr lang="en-US" sz="1800" b="1" dirty="0"/>
            <a:t> </a:t>
          </a:r>
          <a:r>
            <a:rPr lang="en-US" sz="1800" b="1" dirty="0" err="1"/>
            <a:t>icunjĩ</a:t>
          </a:r>
          <a:r>
            <a:rPr lang="en-US" sz="1800" b="1" dirty="0"/>
            <a:t> </a:t>
          </a:r>
          <a:r>
            <a:rPr lang="en-US" sz="1800" b="1" dirty="0" err="1"/>
            <a:t>cia</a:t>
          </a:r>
          <a:r>
            <a:rPr lang="en-US" sz="1800" b="1" dirty="0"/>
            <a:t> </a:t>
          </a:r>
          <a:r>
            <a:rPr lang="en-US" sz="1800" b="1" dirty="0" err="1"/>
            <a:t>bibilia</a:t>
          </a:r>
          <a:r>
            <a:rPr lang="en-US" sz="1800" b="1" dirty="0"/>
            <a:t> </a:t>
          </a:r>
          <a:r>
            <a:rPr lang="en-US" sz="1800" b="1" dirty="0" err="1"/>
            <a:t>nĩguo</a:t>
          </a:r>
          <a:r>
            <a:rPr lang="en-US" sz="1800" b="1" dirty="0"/>
            <a:t>, </a:t>
          </a:r>
          <a:r>
            <a:rPr lang="en-US" sz="1800" b="1" dirty="0" err="1"/>
            <a:t>ihinda-inĩ</a:t>
          </a:r>
          <a:r>
            <a:rPr lang="en-US" sz="1800" b="1" dirty="0"/>
            <a:t> </a:t>
          </a:r>
          <a:r>
            <a:rPr lang="en-US" sz="1800" b="1" dirty="0" err="1"/>
            <a:t>rĩa</a:t>
          </a:r>
          <a:r>
            <a:rPr lang="en-US" sz="1800" b="1" dirty="0"/>
            <a:t> </a:t>
          </a:r>
          <a:r>
            <a:rPr lang="en-US" sz="1800" b="1" dirty="0" err="1"/>
            <a:t>kĩmũnyaka</a:t>
          </a:r>
          <a:r>
            <a:rPr lang="en-US" sz="1800" b="1" dirty="0"/>
            <a:t> </a:t>
          </a:r>
          <a:r>
            <a:rPr lang="en-US" sz="1800" b="1" dirty="0" err="1"/>
            <a:t>makagayana</a:t>
          </a:r>
          <a:r>
            <a:rPr lang="en-US" sz="1800" b="1" dirty="0"/>
            <a:t> na </a:t>
          </a:r>
          <a:r>
            <a:rPr lang="en-US" sz="1800" b="1" dirty="0" err="1"/>
            <a:t>andũ</a:t>
          </a:r>
          <a:r>
            <a:rPr lang="en-US" sz="1800" b="1" dirty="0"/>
            <a:t> </a:t>
          </a:r>
          <a:r>
            <a:rPr lang="en-US" sz="1800" b="1" dirty="0" err="1"/>
            <a:t>angĩ</a:t>
          </a:r>
          <a:r>
            <a:rPr lang="en-US" sz="1800" b="1" dirty="0"/>
            <a:t>, na </a:t>
          </a:r>
          <a:r>
            <a:rPr lang="en-US" sz="1800" b="1" dirty="0" err="1"/>
            <a:t>ũguo</a:t>
          </a:r>
          <a:r>
            <a:rPr lang="en-US" sz="1800" b="1" dirty="0"/>
            <a:t> </a:t>
          </a:r>
          <a:r>
            <a:rPr lang="en-US" sz="1800" b="1" dirty="0" err="1"/>
            <a:t>makamahe</a:t>
          </a:r>
          <a:r>
            <a:rPr lang="en-US" sz="1800" b="1" dirty="0"/>
            <a:t> </a:t>
          </a:r>
          <a:r>
            <a:rPr lang="en-US" sz="1800" b="1" dirty="0" err="1"/>
            <a:t>mwĩhoko</a:t>
          </a:r>
          <a:r>
            <a:rPr lang="en-US" sz="1800" b="1" dirty="0"/>
            <a:t> na </a:t>
          </a:r>
          <a:r>
            <a:rPr lang="en-US" sz="1800" b="1" dirty="0" err="1"/>
            <a:t>kũmomĩrĩria</a:t>
          </a:r>
          <a:r>
            <a:rPr lang="en-US" sz="1800" b="1" dirty="0"/>
            <a:t> </a:t>
          </a:r>
          <a:r>
            <a:rPr lang="en-US" sz="1800" b="1" dirty="0" err="1"/>
            <a:t>thĩiniĩ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Mwathani.  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800" b="1" dirty="0" err="1"/>
            <a:t>Nĩ</a:t>
          </a:r>
          <a:r>
            <a:rPr lang="en-US" sz="1800" b="1" dirty="0"/>
            <a:t> </a:t>
          </a:r>
          <a:r>
            <a:rPr lang="en-US" sz="1800" b="1" dirty="0" err="1"/>
            <a:t>magĩtĩrire</a:t>
          </a:r>
          <a:r>
            <a:rPr lang="en-US" sz="1800" b="1" dirty="0"/>
            <a:t> </a:t>
          </a:r>
          <a:r>
            <a:rPr lang="en-US" sz="1800" b="1" dirty="0" err="1"/>
            <a:t>ũma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</a:t>
          </a:r>
          <a:r>
            <a:rPr lang="en-US" sz="1800" b="1" dirty="0" err="1"/>
            <a:t>bibilia</a:t>
          </a:r>
          <a:r>
            <a:rPr lang="en-US" sz="1800" b="1" dirty="0"/>
            <a:t> </a:t>
          </a:r>
          <a:r>
            <a:rPr lang="en-US" sz="1800" b="1" dirty="0" err="1"/>
            <a:t>ũrĩa</a:t>
          </a:r>
          <a:r>
            <a:rPr lang="en-US" sz="1800" b="1" dirty="0"/>
            <a:t> </a:t>
          </a:r>
          <a:r>
            <a:rPr lang="en-US" sz="1800" b="1" dirty="0" err="1"/>
            <a:t>mamenyete</a:t>
          </a:r>
          <a:r>
            <a:rPr lang="en-US" sz="1800" b="1" dirty="0"/>
            <a:t> Magana </a:t>
          </a:r>
          <a:r>
            <a:rPr lang="en-US" sz="1800" b="1" dirty="0" err="1"/>
            <a:t>maingĩ</a:t>
          </a:r>
          <a:r>
            <a:rPr lang="en-US" sz="1800" b="1" dirty="0"/>
            <a:t> ma </a:t>
          </a:r>
          <a:r>
            <a:rPr lang="en-US" sz="1800" b="1" dirty="0" err="1"/>
            <a:t>mĩaka</a:t>
          </a:r>
          <a:r>
            <a:rPr lang="en-US" sz="1800" b="1" dirty="0"/>
            <a:t>. </a:t>
          </a:r>
          <a:r>
            <a:rPr lang="en-US" sz="1800" b="1" dirty="0" err="1"/>
            <a:t>Nĩmoĩkaine</a:t>
          </a:r>
          <a:r>
            <a:rPr lang="en-US" sz="1800" b="1" dirty="0"/>
            <a:t> na </a:t>
          </a:r>
          <a:r>
            <a:rPr lang="en-US" sz="1800" b="1" dirty="0" err="1"/>
            <a:t>wĩhokeku</a:t>
          </a:r>
          <a:r>
            <a:rPr lang="en-US" sz="1800" b="1" dirty="0"/>
            <a:t> </a:t>
          </a:r>
          <a:r>
            <a:rPr lang="en-US" sz="1800" b="1" dirty="0" err="1"/>
            <a:t>ona</a:t>
          </a:r>
          <a:r>
            <a:rPr lang="en-US" sz="1800" b="1" dirty="0"/>
            <a:t> </a:t>
          </a:r>
          <a:r>
            <a:rPr lang="en-US" sz="1800" b="1" dirty="0" err="1"/>
            <a:t>wĩrutĩri</a:t>
          </a:r>
          <a:r>
            <a:rPr lang="en-US" sz="1800" b="1" dirty="0"/>
            <a:t> </a:t>
          </a:r>
          <a:r>
            <a:rPr lang="en-US" sz="1800" b="1" dirty="0" err="1"/>
            <a:t>mũnene</a:t>
          </a:r>
          <a:r>
            <a:rPr lang="en-US" sz="1800" b="1" dirty="0"/>
            <a:t>.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 err="1"/>
            <a:t>Icagi</a:t>
          </a:r>
          <a:r>
            <a:rPr lang="en-US" sz="1800" b="1" dirty="0"/>
            <a:t> </a:t>
          </a:r>
          <a:r>
            <a:rPr lang="en-US" sz="1800" b="1" dirty="0" err="1"/>
            <a:t>ng’ima</a:t>
          </a:r>
          <a:r>
            <a:rPr lang="en-US" sz="1800" b="1" dirty="0"/>
            <a:t> </a:t>
          </a:r>
          <a:r>
            <a:rPr lang="en-US" sz="1800" b="1" dirty="0" err="1"/>
            <a:t>cikĩgarũrũka</a:t>
          </a:r>
          <a:r>
            <a:rPr lang="en-US" sz="1800" b="1" dirty="0"/>
            <a:t> </a:t>
          </a:r>
          <a:r>
            <a:rPr lang="en-US" sz="1800" b="1" dirty="0" err="1"/>
            <a:t>guothe</a:t>
          </a:r>
          <a:r>
            <a:rPr lang="en-US" sz="1800" b="1" dirty="0"/>
            <a:t> </a:t>
          </a:r>
          <a:r>
            <a:rPr lang="en-US" sz="1800" b="1" dirty="0" err="1"/>
            <a:t>itherero</a:t>
          </a:r>
          <a:r>
            <a:rPr lang="en-US" sz="1800" b="1" dirty="0"/>
            <a:t> na </a:t>
          </a:r>
          <a:r>
            <a:rPr lang="en-US" sz="1800" b="1" dirty="0" err="1"/>
            <a:t>rũgongo</a:t>
          </a:r>
          <a:r>
            <a:rPr lang="en-US" sz="1800" b="1" dirty="0"/>
            <a:t> </a:t>
          </a:r>
          <a:r>
            <a:rPr lang="en-US" sz="1800" b="1" dirty="0" err="1"/>
            <a:t>rwa</a:t>
          </a:r>
          <a:r>
            <a:rPr lang="en-US" sz="1800" b="1" dirty="0"/>
            <a:t> </a:t>
          </a:r>
          <a:r>
            <a:rPr lang="en-US" sz="1800" b="1" dirty="0" err="1"/>
            <a:t>Baranja</a:t>
          </a:r>
          <a:r>
            <a:rPr lang="en-US" sz="1800" b="1" dirty="0"/>
            <a:t> (France) </a:t>
          </a:r>
          <a:r>
            <a:rPr lang="en-US" sz="1800" b="1" dirty="0" err="1"/>
            <a:t>ona</a:t>
          </a:r>
          <a:r>
            <a:rPr lang="en-US" sz="1800" b="1" dirty="0"/>
            <a:t> </a:t>
          </a:r>
          <a:r>
            <a:rPr lang="en-US" sz="1800" b="1" dirty="0" err="1"/>
            <a:t>rũgongo</a:t>
          </a:r>
          <a:r>
            <a:rPr lang="en-US" sz="1800" b="1" dirty="0"/>
            <a:t> </a:t>
          </a:r>
          <a:r>
            <a:rPr lang="en-US" sz="1800" b="1" dirty="0" err="1"/>
            <a:t>rwa</a:t>
          </a:r>
          <a:r>
            <a:rPr lang="en-US" sz="1800" b="1" dirty="0"/>
            <a:t> </a:t>
          </a:r>
          <a:r>
            <a:rPr lang="en-US" sz="1800" b="1" dirty="0" err="1"/>
            <a:t>Itarĩ</a:t>
          </a:r>
          <a:r>
            <a:rPr lang="en-US" sz="1800" b="1" dirty="0"/>
            <a:t> (Italy), Piedmont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 err="1"/>
            <a:t>Nyingĩ</a:t>
          </a:r>
          <a:r>
            <a:rPr lang="en-US" sz="1800" b="1" dirty="0"/>
            <a:t> </a:t>
          </a:r>
          <a:r>
            <a:rPr lang="en-US" sz="1800" b="1" dirty="0" err="1"/>
            <a:t>cia</a:t>
          </a:r>
          <a:r>
            <a:rPr lang="en-US" sz="1800" b="1" dirty="0"/>
            <a:t> </a:t>
          </a:r>
          <a:r>
            <a:rPr lang="en-US" sz="1800" b="1" dirty="0" err="1"/>
            <a:t>icagi</a:t>
          </a:r>
          <a:r>
            <a:rPr lang="en-US" sz="1800" b="1" dirty="0"/>
            <a:t> ciao </a:t>
          </a:r>
          <a:r>
            <a:rPr lang="en-US" sz="1800" b="1" dirty="0" err="1"/>
            <a:t>cia</a:t>
          </a:r>
          <a:r>
            <a:rPr lang="en-US" sz="1800" b="1" dirty="0"/>
            <a:t> </a:t>
          </a:r>
          <a:r>
            <a:rPr lang="en-US" sz="1800" b="1" dirty="0" err="1"/>
            <a:t>cĩnagwo</a:t>
          </a:r>
          <a:r>
            <a:rPr lang="en-US" sz="1800" b="1" dirty="0"/>
            <a:t> o nginya </a:t>
          </a:r>
          <a:r>
            <a:rPr lang="en-US" sz="1800" b="1" dirty="0" err="1"/>
            <a:t>mũũhu</a:t>
          </a:r>
          <a:r>
            <a:rPr lang="en-US" sz="1800" b="1" dirty="0"/>
            <a:t>  </a:t>
          </a:r>
          <a:r>
            <a:rPr lang="en-US" sz="1800" b="1" dirty="0" err="1"/>
            <a:t>ũgee</a:t>
          </a:r>
          <a:r>
            <a:rPr lang="en-US" sz="1800" b="1" dirty="0"/>
            <a:t> </a:t>
          </a:r>
          <a:r>
            <a:rPr lang="en-US" sz="1800" b="1" dirty="0" err="1"/>
            <a:t>wa</a:t>
          </a:r>
          <a:r>
            <a:rPr lang="en-US" sz="1800" b="1" dirty="0"/>
            <a:t> Papacy, </a:t>
          </a:r>
          <a:r>
            <a:rPr lang="en-US" sz="1800" b="1" dirty="0" err="1"/>
            <a:t>nao</a:t>
          </a:r>
          <a:r>
            <a:rPr lang="en-US" sz="1800" b="1" dirty="0"/>
            <a:t> </a:t>
          </a:r>
          <a:r>
            <a:rPr lang="en-US" sz="1800" b="1" dirty="0" err="1"/>
            <a:t>aikari</a:t>
          </a:r>
          <a:r>
            <a:rPr lang="en-US" sz="1800" b="1" dirty="0"/>
            <a:t> </a:t>
          </a:r>
          <a:r>
            <a:rPr lang="en-US" sz="1800" b="1" dirty="0" err="1"/>
            <a:t>oothe</a:t>
          </a:r>
          <a:r>
            <a:rPr lang="en-US" sz="1800" b="1" dirty="0"/>
            <a:t> </a:t>
          </a:r>
          <a:r>
            <a:rPr lang="en-US" sz="1800" b="1" dirty="0" err="1"/>
            <a:t>makoragwo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ScaleX="106467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Metĩkĩtie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ciĩranĩro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Kristũ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maiganĩte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kũhoota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magerio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ũthingu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Wake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kũrĩ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thĩ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Maroraga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gũkĩra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ihinda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rĩrĩ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o nginya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ũkumio-inĩ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ũkĩte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gĩkuuũ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thũ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hoote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Marũmĩtie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kaimana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ciiĩranĩro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Kiugo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2000" b="1" dirty="0" err="1"/>
            <a:t>Makĩigua</a:t>
          </a:r>
          <a:r>
            <a:rPr lang="en-US" sz="2000" b="1" dirty="0"/>
            <a:t> </a:t>
          </a:r>
          <a:r>
            <a:rPr lang="en-US" sz="2000" b="1" dirty="0" err="1"/>
            <a:t>gĩkeno</a:t>
          </a:r>
          <a:r>
            <a:rPr lang="en-US" sz="2000" b="1" dirty="0"/>
            <a:t> </a:t>
          </a:r>
          <a:r>
            <a:rPr lang="en-US" sz="2000" b="1" dirty="0" err="1"/>
            <a:t>gũkorwo</a:t>
          </a:r>
          <a:r>
            <a:rPr lang="en-US" sz="2000" b="1" dirty="0"/>
            <a:t> </a:t>
          </a:r>
          <a:r>
            <a:rPr lang="en-US" sz="2000" b="1" dirty="0" err="1"/>
            <a:t>thĩiniĩ</a:t>
          </a:r>
          <a:r>
            <a:rPr lang="en-US" sz="2000" b="1" dirty="0"/>
            <a:t> </a:t>
          </a:r>
          <a:r>
            <a:rPr lang="en-US" sz="2000" b="1" dirty="0" err="1"/>
            <a:t>wa</a:t>
          </a:r>
          <a:r>
            <a:rPr lang="en-US" sz="2000" b="1" dirty="0"/>
            <a:t> </a:t>
          </a:r>
          <a:r>
            <a:rPr lang="en-US" sz="2000" b="1" dirty="0" err="1"/>
            <a:t>mĩnyamario</a:t>
          </a:r>
          <a:r>
            <a:rPr lang="en-US" sz="2000" b="1" dirty="0"/>
            <a:t> </a:t>
          </a:r>
          <a:r>
            <a:rPr lang="en-US" sz="2000" b="1" dirty="0" err="1"/>
            <a:t>ya</a:t>
          </a:r>
          <a:r>
            <a:rPr lang="en-US" sz="2000" b="1" dirty="0"/>
            <a:t> </a:t>
          </a:r>
          <a:r>
            <a:rPr lang="en-US" sz="2000" b="1" dirty="0" err="1"/>
            <a:t>Kristũ</a:t>
          </a:r>
          <a:r>
            <a:rPr lang="en-US" sz="2000" b="1" dirty="0"/>
            <a:t>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Mahinda 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kũnyamario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manĩrĩirwo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njĩra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ithatũ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itigaine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s-ES" sz="2000" b="1" kern="1200" dirty="0" err="1"/>
            <a:t>ihinda</a:t>
          </a:r>
          <a:r>
            <a:rPr lang="en-US" sz="2000" b="1" kern="1200" dirty="0"/>
            <a:t>, </a:t>
          </a:r>
          <a:r>
            <a:rPr lang="en-US" sz="2000" b="1" kern="1200" dirty="0" err="1"/>
            <a:t>mahinda</a:t>
          </a:r>
          <a:r>
            <a:rPr lang="en-US" sz="2000" b="1" kern="1200" dirty="0"/>
            <a:t> na </a:t>
          </a:r>
          <a:r>
            <a:rPr lang="en-US" sz="2000" b="1" kern="1200" dirty="0" err="1"/>
            <a:t>nuthuwa</a:t>
          </a:r>
          <a:r>
            <a:rPr lang="en-US" sz="2000" b="1" kern="1200" dirty="0"/>
            <a:t> </a:t>
          </a:r>
          <a:r>
            <a:rPr lang="en-US" sz="2000" b="1" kern="1200" dirty="0" err="1"/>
            <a:t>ihinda</a:t>
          </a:r>
          <a:r>
            <a:rPr lang="en-US" sz="2000" b="1" kern="1200" dirty="0"/>
            <a:t>” (Dan. 7:25; 12:7; </a:t>
          </a:r>
          <a:r>
            <a:rPr lang="en-US" sz="2000" b="1" kern="1200" dirty="0" err="1"/>
            <a:t>Kũg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Thiikũ</a:t>
          </a:r>
          <a:r>
            <a:rPr lang="en-US" sz="2000" b="1" kern="1200" dirty="0"/>
            <a:t> 1,260 (</a:t>
          </a:r>
          <a:r>
            <a:rPr lang="en-US" sz="2000" b="1" kern="1200" dirty="0" err="1"/>
            <a:t>Kũg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Mĩeeri</a:t>
          </a:r>
          <a:r>
            <a:rPr lang="en-US" sz="2000" b="1" kern="1200" dirty="0"/>
            <a:t> 42 (</a:t>
          </a:r>
          <a:r>
            <a:rPr lang="en-US" sz="2000" b="1" kern="1200" dirty="0" err="1"/>
            <a:t>Kũg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mĩeeri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539" y="56272"/>
          <a:ext cx="705534" cy="705534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mwaka</a:t>
          </a:r>
          <a:r>
            <a:rPr lang="es-ES" sz="1800" b="1" kern="1200" dirty="0"/>
            <a:t> 1</a:t>
          </a:r>
        </a:p>
      </dsp:txBody>
      <dsp:txXfrm>
        <a:off x="2539" y="56272"/>
        <a:ext cx="705534" cy="587943"/>
      </dsp:txXfrm>
    </dsp:sp>
    <dsp:sp modelId="{1F3D8E08-9400-4177-8A82-9C989EECC9D0}">
      <dsp:nvSpPr>
        <dsp:cNvPr id="0" name=""/>
        <dsp:cNvSpPr/>
      </dsp:nvSpPr>
      <dsp:spPr>
        <a:xfrm>
          <a:off x="765363" y="204434"/>
          <a:ext cx="409210" cy="40921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819604" y="360916"/>
        <a:ext cx="300728" cy="96246"/>
      </dsp:txXfrm>
    </dsp:sp>
    <dsp:sp modelId="{6DC92BFA-2168-4AC2-BD50-84BE8EA57E4B}">
      <dsp:nvSpPr>
        <dsp:cNvPr id="0" name=""/>
        <dsp:cNvSpPr/>
      </dsp:nvSpPr>
      <dsp:spPr>
        <a:xfrm>
          <a:off x="1231863" y="56272"/>
          <a:ext cx="705534" cy="705534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mĩaka2</a:t>
          </a:r>
        </a:p>
      </dsp:txBody>
      <dsp:txXfrm>
        <a:off x="1231863" y="56272"/>
        <a:ext cx="705534" cy="587943"/>
      </dsp:txXfrm>
    </dsp:sp>
    <dsp:sp modelId="{C2F09C63-8D61-4D51-B0EC-A447BB615EAB}">
      <dsp:nvSpPr>
        <dsp:cNvPr id="0" name=""/>
        <dsp:cNvSpPr/>
      </dsp:nvSpPr>
      <dsp:spPr>
        <a:xfrm>
          <a:off x="1994687" y="204434"/>
          <a:ext cx="409210" cy="409210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2048928" y="360916"/>
        <a:ext cx="300728" cy="96246"/>
      </dsp:txXfrm>
    </dsp:sp>
    <dsp:sp modelId="{7F30EFEC-07A8-454E-83ED-42670BAB315F}">
      <dsp:nvSpPr>
        <dsp:cNvPr id="0" name=""/>
        <dsp:cNvSpPr/>
      </dsp:nvSpPr>
      <dsp:spPr>
        <a:xfrm>
          <a:off x="2461187" y="56272"/>
          <a:ext cx="705534" cy="705534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Mwaka1/2</a:t>
          </a:r>
        </a:p>
      </dsp:txBody>
      <dsp:txXfrm>
        <a:off x="2461187" y="56272"/>
        <a:ext cx="705534" cy="587943"/>
      </dsp:txXfrm>
    </dsp:sp>
    <dsp:sp modelId="{92A54B3A-4865-4431-BE41-04CF71767210}">
      <dsp:nvSpPr>
        <dsp:cNvPr id="0" name=""/>
        <dsp:cNvSpPr/>
      </dsp:nvSpPr>
      <dsp:spPr>
        <a:xfrm>
          <a:off x="3224011" y="204434"/>
          <a:ext cx="409210" cy="409210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278252" y="288731"/>
        <a:ext cx="300728" cy="240616"/>
      </dsp:txXfrm>
    </dsp:sp>
    <dsp:sp modelId="{6054EE31-C25B-4183-AF55-27F1495AD64A}">
      <dsp:nvSpPr>
        <dsp:cNvPr id="0" name=""/>
        <dsp:cNvSpPr/>
      </dsp:nvSpPr>
      <dsp:spPr>
        <a:xfrm>
          <a:off x="3690511" y="56272"/>
          <a:ext cx="705534" cy="705534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Mĩaka</a:t>
          </a:r>
          <a:r>
            <a:rPr lang="es-ES" sz="1800" b="1" kern="1200" dirty="0"/>
            <a:t> 31/2</a:t>
          </a:r>
        </a:p>
      </dsp:txBody>
      <dsp:txXfrm>
        <a:off x="3690511" y="56272"/>
        <a:ext cx="705534" cy="587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400" b="1" kern="1200" dirty="0" err="1"/>
            <a:t>mĩeeri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400" b="1" kern="1200" dirty="0" err="1"/>
            <a:t>mĩeeri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400" b="1" kern="1200" dirty="0" err="1"/>
            <a:t>mĩeeri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400" b="1" kern="1200" dirty="0" err="1"/>
            <a:t>mĩeeri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Mĩeeri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Thiikũ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Kanitha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kĩ</a:t>
          </a:r>
          <a:r>
            <a:rPr lang="en-US" sz="1800" b="1" kern="1200" dirty="0"/>
            <a:t>-Roma </a:t>
          </a:r>
          <a:r>
            <a:rPr lang="en-US" sz="1800" b="1" kern="1200" dirty="0" err="1"/>
            <a:t>ũkĩĩgwatĩra</a:t>
          </a:r>
          <a:r>
            <a:rPr lang="en-US" sz="1800" b="1" kern="1200" dirty="0"/>
            <a:t> </a:t>
          </a:r>
          <a:r>
            <a:rPr lang="en-US" sz="1800" b="1" kern="1200" dirty="0" err="1"/>
            <a:t>hinya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gĩthirikari</a:t>
          </a:r>
          <a:r>
            <a:rPr lang="en-US" sz="1800" b="1" kern="1200" dirty="0"/>
            <a:t> </a:t>
          </a:r>
          <a:r>
            <a:rPr lang="en-US" sz="1800" b="1" kern="1200" dirty="0" err="1"/>
            <a:t>rĩrĩa</a:t>
          </a:r>
          <a:r>
            <a:rPr lang="en-US" sz="1800" b="1" kern="1200" dirty="0"/>
            <a:t> </a:t>
          </a:r>
          <a:r>
            <a:rPr lang="en-US" sz="1800" b="1" kern="1200" dirty="0" err="1"/>
            <a:t>ndũrĩrĩ</a:t>
          </a:r>
          <a:r>
            <a:rPr lang="en-US" sz="1800" b="1" kern="1200" dirty="0"/>
            <a:t> </a:t>
          </a:r>
          <a:r>
            <a:rPr lang="en-US" sz="1800" b="1" kern="1200" dirty="0" err="1"/>
            <a:t>ithatũ</a:t>
          </a:r>
          <a:r>
            <a:rPr lang="en-US" sz="1800" b="1" kern="1200" dirty="0"/>
            <a:t> </a:t>
          </a:r>
          <a:r>
            <a:rPr lang="en-US" sz="1800" b="1" kern="1200" dirty="0" err="1"/>
            <a:t>ciakumbatĩirie</a:t>
          </a:r>
          <a:r>
            <a:rPr lang="en-US" sz="1800" b="1" kern="1200" dirty="0"/>
            <a:t> </a:t>
          </a:r>
          <a:r>
            <a:rPr lang="en-US" sz="1800" b="1" kern="1200" dirty="0" err="1"/>
            <a:t>ũrutani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Arianism </a:t>
          </a:r>
          <a:r>
            <a:rPr lang="en-US" sz="1800" b="1" kern="1200" dirty="0" err="1"/>
            <a:t>ciahotirwo</a:t>
          </a:r>
          <a:r>
            <a:rPr lang="en-US" sz="1800" b="1" kern="1200" dirty="0"/>
            <a:t>: a-</a:t>
          </a:r>
          <a:r>
            <a:rPr lang="en-US" sz="1800" b="1" kern="1200" dirty="0" err="1"/>
            <a:t>Heruli</a:t>
          </a:r>
          <a:r>
            <a:rPr lang="en-US" sz="1800" b="1" kern="1200" dirty="0"/>
            <a:t>, a-Vandals na a-Ostrogoths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Mwaka</a:t>
          </a: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General </a:t>
          </a:r>
          <a:r>
            <a:rPr lang="en-US" sz="1800" b="1" kern="1200" dirty="0" err="1"/>
            <a:t>wa</a:t>
          </a:r>
          <a:r>
            <a:rPr lang="en-US" sz="1800" b="1" kern="1200" dirty="0"/>
            <a:t> A- French </a:t>
          </a:r>
          <a:r>
            <a:rPr lang="en-US" sz="1800" b="1" kern="1200" dirty="0" err="1"/>
            <a:t>wetagwo</a:t>
          </a:r>
          <a:r>
            <a:rPr lang="en-US" sz="1800" b="1" kern="1200" dirty="0"/>
            <a:t> Berthier, </a:t>
          </a:r>
          <a:r>
            <a:rPr lang="en-US" sz="1800" b="1" kern="1200" dirty="0" err="1"/>
            <a:t>rungu</a:t>
          </a:r>
          <a:r>
            <a:rPr lang="en-US" sz="1800" b="1" kern="1200" dirty="0"/>
            <a:t> </a:t>
          </a:r>
          <a:r>
            <a:rPr lang="en-US" sz="1800" b="1" kern="1200" dirty="0" err="1"/>
            <a:t>rwa</a:t>
          </a:r>
          <a:r>
            <a:rPr lang="en-US" sz="1800" b="1" kern="1200" dirty="0"/>
            <a:t> </a:t>
          </a:r>
          <a:r>
            <a:rPr lang="en-US" sz="1800" b="1" kern="1200" dirty="0" err="1"/>
            <a:t>watho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Napoleon, </a:t>
          </a:r>
          <a:r>
            <a:rPr lang="en-US" sz="1800" b="1" kern="1200" dirty="0" err="1"/>
            <a:t>agĩikia</a:t>
          </a:r>
          <a:r>
            <a:rPr lang="en-US" sz="1800" b="1" kern="1200" dirty="0"/>
            <a:t>  Pope </a:t>
          </a:r>
          <a:r>
            <a:rPr lang="en-US" sz="1800" b="1" kern="1200" dirty="0" err="1"/>
            <a:t>ngono</a:t>
          </a:r>
          <a:r>
            <a:rPr lang="en-US" sz="1800" b="1" kern="1200" dirty="0"/>
            <a:t> ta </a:t>
          </a:r>
          <a:r>
            <a:rPr lang="en-US" sz="1800" b="1" kern="1200" dirty="0" err="1"/>
            <a:t>mũgwate</a:t>
          </a:r>
          <a:r>
            <a:rPr lang="en-US" sz="1800" b="1" kern="1200" dirty="0"/>
            <a:t>, na </a:t>
          </a:r>
          <a:r>
            <a:rPr lang="en-US" sz="1800" b="1" kern="1200" dirty="0" err="1"/>
            <a:t>kũnina</a:t>
          </a:r>
          <a:r>
            <a:rPr lang="en-US" sz="1800" b="1" kern="1200" dirty="0"/>
            <a:t> </a:t>
          </a:r>
          <a:r>
            <a:rPr lang="en-US" sz="1800" b="1" kern="1200" dirty="0" err="1"/>
            <a:t>ũnene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ũtũgĩru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Kanitha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Kĩ</a:t>
          </a:r>
          <a:r>
            <a:rPr lang="en-US" sz="1800" b="1" kern="1200" dirty="0"/>
            <a:t>-Roma </a:t>
          </a:r>
          <a:r>
            <a:rPr lang="en-US" sz="1800" b="1" kern="1200" dirty="0" err="1"/>
            <a:t>gwa</a:t>
          </a:r>
          <a:r>
            <a:rPr lang="en-US" sz="1800" b="1" kern="1200" dirty="0"/>
            <a:t> </a:t>
          </a:r>
          <a:r>
            <a:rPr lang="en-US" sz="1800" b="1" kern="1200" dirty="0" err="1"/>
            <a:t>kahinda</a:t>
          </a:r>
          <a:r>
            <a:rPr lang="en-US" sz="1800" b="1" kern="1200" dirty="0"/>
            <a:t>.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Mwaka</a:t>
          </a: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261634" y="2131114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05348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Nĩo</a:t>
          </a:r>
          <a:r>
            <a:rPr lang="en-US" sz="1800" b="1" kern="1200" dirty="0"/>
            <a:t> </a:t>
          </a:r>
          <a:r>
            <a:rPr lang="en-US" sz="1800" b="1" kern="1200" dirty="0" err="1"/>
            <a:t>marĩ</a:t>
          </a:r>
          <a:r>
            <a:rPr lang="en-US" sz="1800" b="1" kern="1200" dirty="0"/>
            <a:t> a mbere </a:t>
          </a:r>
          <a:r>
            <a:rPr lang="en-US" sz="1800" b="1" kern="1200" dirty="0" err="1"/>
            <a:t>gũkorwo</a:t>
          </a:r>
          <a:r>
            <a:rPr lang="en-US" sz="1800" b="1" kern="1200" dirty="0"/>
            <a:t> na </a:t>
          </a:r>
          <a:r>
            <a:rPr lang="en-US" sz="1800" b="1" kern="1200" dirty="0" err="1"/>
            <a:t>Bibilia</a:t>
          </a:r>
          <a:r>
            <a:rPr lang="en-US" sz="1800" b="1" kern="1200" dirty="0"/>
            <a:t> na </a:t>
          </a:r>
          <a:r>
            <a:rPr lang="en-US" sz="1800" b="1" kern="1200" dirty="0" err="1"/>
            <a:t>rũthiomi</a:t>
          </a:r>
          <a:r>
            <a:rPr lang="en-US" sz="1800" b="1" kern="1200" dirty="0"/>
            <a:t> </a:t>
          </a:r>
          <a:r>
            <a:rPr lang="en-US" sz="1800" b="1" kern="1200" dirty="0" err="1"/>
            <a:t>rwao</a:t>
          </a:r>
          <a:r>
            <a:rPr lang="en-US" sz="1800" b="1" kern="1200" dirty="0"/>
            <a:t> </a:t>
          </a:r>
          <a:r>
            <a:rPr lang="en-US" sz="1800" b="1" kern="1200" dirty="0" err="1"/>
            <a:t>kĩũmbe</a:t>
          </a:r>
          <a:r>
            <a:rPr lang="en-US" sz="1800" b="1" kern="1200" dirty="0"/>
            <a:t> (nginya </a:t>
          </a:r>
          <a:r>
            <a:rPr lang="en-US" sz="1800" b="1" kern="1200" dirty="0" err="1"/>
            <a:t>hĩndĩ</a:t>
          </a:r>
          <a:r>
            <a:rPr lang="en-US" sz="1800" b="1" kern="1200" dirty="0"/>
            <a:t> </a:t>
          </a:r>
          <a:r>
            <a:rPr lang="en-US" sz="1800" b="1" kern="1200" dirty="0" err="1"/>
            <a:t>ĩyo</a:t>
          </a:r>
          <a:r>
            <a:rPr lang="en-US" sz="1800" b="1" kern="1200" dirty="0"/>
            <a:t>, </a:t>
          </a:r>
          <a:r>
            <a:rPr lang="en-US" sz="1800" b="1" kern="1200" dirty="0" err="1"/>
            <a:t>yakoretwo</a:t>
          </a:r>
          <a:r>
            <a:rPr lang="en-US" sz="1800" b="1" kern="1200" dirty="0"/>
            <a:t> </a:t>
          </a:r>
          <a:r>
            <a:rPr lang="en-US" sz="1800" b="1" kern="1200" dirty="0" err="1"/>
            <a:t>ĩrĩ</a:t>
          </a:r>
          <a:r>
            <a:rPr lang="en-US" sz="1800" b="1" kern="1200" dirty="0"/>
            <a:t> </a:t>
          </a:r>
          <a:r>
            <a:rPr lang="en-US" sz="1800" b="1" kern="1200" dirty="0" err="1"/>
            <a:t>rũthiomi-inĩ</a:t>
          </a:r>
          <a:r>
            <a:rPr lang="en-US" sz="1800" b="1" kern="1200" dirty="0"/>
            <a:t> </a:t>
          </a:r>
          <a:r>
            <a:rPr lang="en-US" sz="1800" b="1" kern="1200" dirty="0" err="1"/>
            <a:t>rwa</a:t>
          </a:r>
          <a:r>
            <a:rPr lang="en-US" sz="1800" b="1" kern="1200" dirty="0"/>
            <a:t> </a:t>
          </a:r>
          <a:r>
            <a:rPr lang="en-US" sz="1800" b="1" kern="1200" dirty="0" err="1"/>
            <a:t>kĩ</a:t>
          </a:r>
          <a:r>
            <a:rPr lang="en-US" sz="1800" b="1" kern="1200" dirty="0"/>
            <a:t>-Latin, </a:t>
          </a:r>
          <a:r>
            <a:rPr lang="en-US" sz="1800" b="1" kern="1200" dirty="0" err="1"/>
            <a:t>kĩ</a:t>
          </a:r>
          <a:r>
            <a:rPr lang="en-US" sz="1800" b="1" kern="1200" dirty="0"/>
            <a:t>-Greek kana </a:t>
          </a:r>
          <a:r>
            <a:rPr lang="en-US" sz="1800" b="1" kern="1200" dirty="0" err="1"/>
            <a:t>kĩ-Hibirania</a:t>
          </a:r>
          <a:r>
            <a:rPr lang="en-US" sz="1800" b="1" kern="1200" dirty="0"/>
            <a:t> (Hebrew)</a:t>
          </a:r>
          <a:r>
            <a:rPr lang="es-ES" sz="1800" b="1" kern="1200" dirty="0"/>
            <a:t>).</a:t>
          </a:r>
        </a:p>
      </dsp:txBody>
      <dsp:txXfrm>
        <a:off x="1105348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197702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6805762" y="279917"/>
          <a:ext cx="5023739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Nĩ</a:t>
          </a:r>
          <a:r>
            <a:rPr lang="en-US" sz="1800" b="1" kern="1200" dirty="0"/>
            <a:t> </a:t>
          </a:r>
          <a:r>
            <a:rPr lang="en-US" sz="1800" b="1" kern="1200" dirty="0" err="1"/>
            <a:t>tondũ</a:t>
          </a:r>
          <a:r>
            <a:rPr lang="en-US" sz="1800" b="1" kern="1200" dirty="0"/>
            <a:t> </a:t>
          </a:r>
          <a:r>
            <a:rPr lang="en-US" sz="1800" b="1" kern="1200" dirty="0" err="1"/>
            <a:t>rĩarĩ</a:t>
          </a:r>
          <a:r>
            <a:rPr lang="en-US" sz="1800" b="1" kern="1200" dirty="0"/>
            <a:t> </a:t>
          </a:r>
          <a:r>
            <a:rPr lang="en-US" sz="1800" b="1" kern="1200" dirty="0" err="1"/>
            <a:t>ibuku</a:t>
          </a:r>
          <a:r>
            <a:rPr lang="en-US" sz="1800" b="1" kern="1200" dirty="0"/>
            <a:t> </a:t>
          </a:r>
          <a:r>
            <a:rPr lang="en-US" sz="1800" b="1" kern="1200" dirty="0" err="1"/>
            <a:t>ikananie</a:t>
          </a:r>
          <a:r>
            <a:rPr lang="en-US" sz="1800" b="1" kern="1200" dirty="0"/>
            <a:t>, </a:t>
          </a:r>
          <a:r>
            <a:rPr lang="en-US" sz="1800" b="1" kern="1200" dirty="0" err="1"/>
            <a:t>makĩrĩandĩka</a:t>
          </a:r>
          <a:r>
            <a:rPr lang="en-US" sz="1800" b="1" kern="1200" dirty="0"/>
            <a:t> </a:t>
          </a:r>
          <a:r>
            <a:rPr lang="en-US" sz="1800" b="1" kern="1200" dirty="0" err="1"/>
            <a:t>thingo-inĩ</a:t>
          </a:r>
          <a:r>
            <a:rPr lang="en-US" sz="1800" b="1" kern="1200" dirty="0"/>
            <a:t> </a:t>
          </a:r>
          <a:r>
            <a:rPr lang="en-US" sz="1800" b="1" kern="1200" dirty="0" err="1"/>
            <a:t>cia</a:t>
          </a:r>
          <a:r>
            <a:rPr lang="en-US" sz="1800" b="1" kern="1200" dirty="0"/>
            <a:t> </a:t>
          </a:r>
          <a:r>
            <a:rPr lang="en-US" sz="1800" b="1" kern="1200" dirty="0" err="1"/>
            <a:t>ngururunga</a:t>
          </a:r>
          <a:r>
            <a:rPr lang="en-US" sz="1800" b="1" kern="1200" dirty="0"/>
            <a:t>, </a:t>
          </a:r>
          <a:r>
            <a:rPr lang="en-US" sz="1800" b="1" kern="1200" dirty="0" err="1"/>
            <a:t>kũrĩa</a:t>
          </a:r>
          <a:r>
            <a:rPr lang="en-US" sz="1800" b="1" kern="1200" dirty="0"/>
            <a:t> </a:t>
          </a:r>
          <a:r>
            <a:rPr lang="en-US" sz="1800" b="1" kern="1200" dirty="0" err="1"/>
            <a:t>mehithĩte</a:t>
          </a:r>
          <a:r>
            <a:rPr lang="en-US" sz="1800" b="1" kern="1200" dirty="0"/>
            <a:t> </a:t>
          </a:r>
          <a:r>
            <a:rPr lang="en-US" sz="1800" b="1" kern="1200" dirty="0" err="1"/>
            <a:t>watho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kĩRoma</a:t>
          </a:r>
          <a:r>
            <a:rPr lang="en-US" sz="1800" b="1" kern="1200" dirty="0"/>
            <a:t> </a:t>
          </a:r>
          <a:r>
            <a:rPr lang="en-US" sz="1800" b="1" kern="1200" dirty="0" err="1"/>
            <a:t>ũrĩa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marutĩte</a:t>
          </a:r>
          <a:r>
            <a:rPr lang="en-US" sz="1800" b="1" kern="1200" dirty="0"/>
            <a:t> </a:t>
          </a:r>
          <a:r>
            <a:rPr lang="en-US" sz="1800" b="1" kern="1200" dirty="0" err="1"/>
            <a:t>mĩciĩ-inĩ</a:t>
          </a:r>
          <a:r>
            <a:rPr lang="en-US" sz="1800" b="1" kern="1200" dirty="0"/>
            <a:t> </a:t>
          </a:r>
          <a:r>
            <a:rPr lang="en-US" sz="1800" b="1" kern="1200" dirty="0" err="1"/>
            <a:t>yao</a:t>
          </a:r>
          <a:r>
            <a:rPr lang="en-US" sz="1800" b="1" kern="1200" dirty="0"/>
            <a:t> </a:t>
          </a:r>
          <a:r>
            <a:rPr lang="en-US" sz="1800" b="1" kern="1200" dirty="0" err="1"/>
            <a:t>makorĩra</a:t>
          </a:r>
          <a:r>
            <a:rPr lang="en-US" sz="1800" b="1" kern="1200" dirty="0"/>
            <a:t> </a:t>
          </a:r>
          <a:r>
            <a:rPr lang="en-US" sz="1800" b="1" kern="1200" dirty="0" err="1"/>
            <a:t>ngngurunga-inĩ</a:t>
          </a:r>
          <a:r>
            <a:rPr lang="en-US" sz="1800" b="1" kern="1200" dirty="0"/>
            <a:t>. </a:t>
          </a:r>
          <a:endParaRPr lang="es-ES" sz="1800" b="1" kern="1200" dirty="0"/>
        </a:p>
      </dsp:txBody>
      <dsp:txXfrm>
        <a:off x="6805762" y="279917"/>
        <a:ext cx="5023739" cy="1474558"/>
      </dsp:txXfrm>
    </dsp:sp>
    <dsp:sp modelId="{3477903D-13F5-4CEF-AE4E-BB166B32BE3B}">
      <dsp:nvSpPr>
        <dsp:cNvPr id="0" name=""/>
        <dsp:cNvSpPr/>
      </dsp:nvSpPr>
      <dsp:spPr>
        <a:xfrm>
          <a:off x="5981568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Hĩndĩ</a:t>
          </a:r>
          <a:r>
            <a:rPr lang="en-US" sz="1800" b="1" kern="1200" dirty="0"/>
            <a:t> </a:t>
          </a:r>
          <a:r>
            <a:rPr lang="en-US" sz="1800" b="1" kern="1200" dirty="0" err="1"/>
            <a:t>ciothe</a:t>
          </a:r>
          <a:r>
            <a:rPr lang="en-US" sz="1800" b="1" kern="1200" dirty="0"/>
            <a:t> </a:t>
          </a:r>
          <a:r>
            <a:rPr lang="en-US" sz="1800" b="1" kern="1200" dirty="0" err="1"/>
            <a:t>nĩmakuuaga</a:t>
          </a:r>
          <a:r>
            <a:rPr lang="en-US" sz="1800" b="1" kern="1200" dirty="0"/>
            <a:t> </a:t>
          </a:r>
          <a:r>
            <a:rPr lang="en-US" sz="1800" b="1" kern="1200" dirty="0" err="1"/>
            <a:t>icunjĩ</a:t>
          </a:r>
          <a:r>
            <a:rPr lang="en-US" sz="1800" b="1" kern="1200" dirty="0"/>
            <a:t> </a:t>
          </a:r>
          <a:r>
            <a:rPr lang="en-US" sz="1800" b="1" kern="1200" dirty="0" err="1"/>
            <a:t>cia</a:t>
          </a:r>
          <a:r>
            <a:rPr lang="en-US" sz="1800" b="1" kern="1200" dirty="0"/>
            <a:t> </a:t>
          </a:r>
          <a:r>
            <a:rPr lang="en-US" sz="1800" b="1" kern="1200" dirty="0" err="1"/>
            <a:t>bibilia</a:t>
          </a:r>
          <a:r>
            <a:rPr lang="en-US" sz="1800" b="1" kern="1200" dirty="0"/>
            <a:t> </a:t>
          </a:r>
          <a:r>
            <a:rPr lang="en-US" sz="1800" b="1" kern="1200" dirty="0" err="1"/>
            <a:t>nĩguo</a:t>
          </a:r>
          <a:r>
            <a:rPr lang="en-US" sz="1800" b="1" kern="1200" dirty="0"/>
            <a:t>, </a:t>
          </a:r>
          <a:r>
            <a:rPr lang="en-US" sz="1800" b="1" kern="1200" dirty="0" err="1"/>
            <a:t>ihinda-inĩ</a:t>
          </a:r>
          <a:r>
            <a:rPr lang="en-US" sz="1800" b="1" kern="1200" dirty="0"/>
            <a:t> </a:t>
          </a:r>
          <a:r>
            <a:rPr lang="en-US" sz="1800" b="1" kern="1200" dirty="0" err="1"/>
            <a:t>rĩa</a:t>
          </a:r>
          <a:r>
            <a:rPr lang="en-US" sz="1800" b="1" kern="1200" dirty="0"/>
            <a:t> </a:t>
          </a:r>
          <a:r>
            <a:rPr lang="en-US" sz="1800" b="1" kern="1200" dirty="0" err="1"/>
            <a:t>kĩmũnyaka</a:t>
          </a:r>
          <a:r>
            <a:rPr lang="en-US" sz="1800" b="1" kern="1200" dirty="0"/>
            <a:t> </a:t>
          </a:r>
          <a:r>
            <a:rPr lang="en-US" sz="1800" b="1" kern="1200" dirty="0" err="1"/>
            <a:t>makagayana</a:t>
          </a:r>
          <a:r>
            <a:rPr lang="en-US" sz="1800" b="1" kern="1200" dirty="0"/>
            <a:t> na </a:t>
          </a:r>
          <a:r>
            <a:rPr lang="en-US" sz="1800" b="1" kern="1200" dirty="0" err="1"/>
            <a:t>andũ</a:t>
          </a:r>
          <a:r>
            <a:rPr lang="en-US" sz="1800" b="1" kern="1200" dirty="0"/>
            <a:t> </a:t>
          </a:r>
          <a:r>
            <a:rPr lang="en-US" sz="1800" b="1" kern="1200" dirty="0" err="1"/>
            <a:t>angĩ</a:t>
          </a:r>
          <a:r>
            <a:rPr lang="en-US" sz="1800" b="1" kern="1200" dirty="0"/>
            <a:t>, na </a:t>
          </a:r>
          <a:r>
            <a:rPr lang="en-US" sz="1800" b="1" kern="1200" dirty="0" err="1"/>
            <a:t>ũguo</a:t>
          </a:r>
          <a:r>
            <a:rPr lang="en-US" sz="1800" b="1" kern="1200" dirty="0"/>
            <a:t> </a:t>
          </a:r>
          <a:r>
            <a:rPr lang="en-US" sz="1800" b="1" kern="1200" dirty="0" err="1"/>
            <a:t>makamahe</a:t>
          </a:r>
          <a:r>
            <a:rPr lang="en-US" sz="1800" b="1" kern="1200" dirty="0"/>
            <a:t> </a:t>
          </a:r>
          <a:r>
            <a:rPr lang="en-US" sz="1800" b="1" kern="1200" dirty="0" err="1"/>
            <a:t>mwĩhoko</a:t>
          </a:r>
          <a:r>
            <a:rPr lang="en-US" sz="1800" b="1" kern="1200" dirty="0"/>
            <a:t> na </a:t>
          </a:r>
          <a:r>
            <a:rPr lang="en-US" sz="1800" b="1" kern="1200" dirty="0" err="1"/>
            <a:t>kũmomĩrĩria</a:t>
          </a:r>
          <a:r>
            <a:rPr lang="en-US" sz="1800" b="1" kern="1200" dirty="0"/>
            <a:t> </a:t>
          </a:r>
          <a:r>
            <a:rPr lang="en-US" sz="1800" b="1" kern="1200" dirty="0" err="1"/>
            <a:t>thĩiniĩ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Mwathani.  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Nĩ</a:t>
          </a:r>
          <a:r>
            <a:rPr lang="en-US" sz="1800" b="1" kern="1200" dirty="0"/>
            <a:t> </a:t>
          </a:r>
          <a:r>
            <a:rPr lang="en-US" sz="1800" b="1" kern="1200" dirty="0" err="1"/>
            <a:t>magĩtĩrire</a:t>
          </a:r>
          <a:r>
            <a:rPr lang="en-US" sz="1800" b="1" kern="1200" dirty="0"/>
            <a:t> </a:t>
          </a:r>
          <a:r>
            <a:rPr lang="en-US" sz="1800" b="1" kern="1200" dirty="0" err="1"/>
            <a:t>ũma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</a:t>
          </a:r>
          <a:r>
            <a:rPr lang="en-US" sz="1800" b="1" kern="1200" dirty="0" err="1"/>
            <a:t>bibilia</a:t>
          </a:r>
          <a:r>
            <a:rPr lang="en-US" sz="1800" b="1" kern="1200" dirty="0"/>
            <a:t> </a:t>
          </a:r>
          <a:r>
            <a:rPr lang="en-US" sz="1800" b="1" kern="1200" dirty="0" err="1"/>
            <a:t>ũrĩa</a:t>
          </a:r>
          <a:r>
            <a:rPr lang="en-US" sz="1800" b="1" kern="1200" dirty="0"/>
            <a:t> </a:t>
          </a:r>
          <a:r>
            <a:rPr lang="en-US" sz="1800" b="1" kern="1200" dirty="0" err="1"/>
            <a:t>mamenyete</a:t>
          </a:r>
          <a:r>
            <a:rPr lang="en-US" sz="1800" b="1" kern="1200" dirty="0"/>
            <a:t> Magana </a:t>
          </a:r>
          <a:r>
            <a:rPr lang="en-US" sz="1800" b="1" kern="1200" dirty="0" err="1"/>
            <a:t>maingĩ</a:t>
          </a:r>
          <a:r>
            <a:rPr lang="en-US" sz="1800" b="1" kern="1200" dirty="0"/>
            <a:t> ma </a:t>
          </a:r>
          <a:r>
            <a:rPr lang="en-US" sz="1800" b="1" kern="1200" dirty="0" err="1"/>
            <a:t>mĩaka</a:t>
          </a:r>
          <a:r>
            <a:rPr lang="en-US" sz="1800" b="1" kern="1200" dirty="0"/>
            <a:t>. </a:t>
          </a:r>
          <a:r>
            <a:rPr lang="en-US" sz="1800" b="1" kern="1200" dirty="0" err="1"/>
            <a:t>Nĩmoĩkaine</a:t>
          </a:r>
          <a:r>
            <a:rPr lang="en-US" sz="1800" b="1" kern="1200" dirty="0"/>
            <a:t> na </a:t>
          </a:r>
          <a:r>
            <a:rPr lang="en-US" sz="1800" b="1" kern="1200" dirty="0" err="1"/>
            <a:t>wĩhokeku</a:t>
          </a:r>
          <a:r>
            <a:rPr lang="en-US" sz="1800" b="1" kern="1200" dirty="0"/>
            <a:t> </a:t>
          </a:r>
          <a:r>
            <a:rPr lang="en-US" sz="1800" b="1" kern="1200" dirty="0" err="1"/>
            <a:t>ona</a:t>
          </a:r>
          <a:r>
            <a:rPr lang="en-US" sz="1800" b="1" kern="1200" dirty="0"/>
            <a:t> </a:t>
          </a:r>
          <a:r>
            <a:rPr lang="en-US" sz="1800" b="1" kern="1200" dirty="0" err="1"/>
            <a:t>wĩrutĩri</a:t>
          </a:r>
          <a:r>
            <a:rPr lang="en-US" sz="1800" b="1" kern="1200" dirty="0"/>
            <a:t> </a:t>
          </a:r>
          <a:r>
            <a:rPr lang="en-US" sz="1800" b="1" kern="1200" dirty="0" err="1"/>
            <a:t>mũnene</a:t>
          </a:r>
          <a:r>
            <a:rPr lang="en-US" sz="1800" b="1" kern="1200" dirty="0"/>
            <a:t>.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Icagi</a:t>
          </a:r>
          <a:r>
            <a:rPr lang="en-US" sz="1800" b="1" kern="1200" dirty="0"/>
            <a:t> </a:t>
          </a:r>
          <a:r>
            <a:rPr lang="en-US" sz="1800" b="1" kern="1200" dirty="0" err="1"/>
            <a:t>ng’ima</a:t>
          </a:r>
          <a:r>
            <a:rPr lang="en-US" sz="1800" b="1" kern="1200" dirty="0"/>
            <a:t> </a:t>
          </a:r>
          <a:r>
            <a:rPr lang="en-US" sz="1800" b="1" kern="1200" dirty="0" err="1"/>
            <a:t>cikĩgarũrũka</a:t>
          </a:r>
          <a:r>
            <a:rPr lang="en-US" sz="1800" b="1" kern="1200" dirty="0"/>
            <a:t> </a:t>
          </a:r>
          <a:r>
            <a:rPr lang="en-US" sz="1800" b="1" kern="1200" dirty="0" err="1"/>
            <a:t>guothe</a:t>
          </a:r>
          <a:r>
            <a:rPr lang="en-US" sz="1800" b="1" kern="1200" dirty="0"/>
            <a:t> </a:t>
          </a:r>
          <a:r>
            <a:rPr lang="en-US" sz="1800" b="1" kern="1200" dirty="0" err="1"/>
            <a:t>itherero</a:t>
          </a:r>
          <a:r>
            <a:rPr lang="en-US" sz="1800" b="1" kern="1200" dirty="0"/>
            <a:t> na </a:t>
          </a:r>
          <a:r>
            <a:rPr lang="en-US" sz="1800" b="1" kern="1200" dirty="0" err="1"/>
            <a:t>rũgongo</a:t>
          </a:r>
          <a:r>
            <a:rPr lang="en-US" sz="1800" b="1" kern="1200" dirty="0"/>
            <a:t> </a:t>
          </a:r>
          <a:r>
            <a:rPr lang="en-US" sz="1800" b="1" kern="1200" dirty="0" err="1"/>
            <a:t>rwa</a:t>
          </a:r>
          <a:r>
            <a:rPr lang="en-US" sz="1800" b="1" kern="1200" dirty="0"/>
            <a:t> </a:t>
          </a:r>
          <a:r>
            <a:rPr lang="en-US" sz="1800" b="1" kern="1200" dirty="0" err="1"/>
            <a:t>Baranja</a:t>
          </a:r>
          <a:r>
            <a:rPr lang="en-US" sz="1800" b="1" kern="1200" dirty="0"/>
            <a:t> (France) </a:t>
          </a:r>
          <a:r>
            <a:rPr lang="en-US" sz="1800" b="1" kern="1200" dirty="0" err="1"/>
            <a:t>ona</a:t>
          </a:r>
          <a:r>
            <a:rPr lang="en-US" sz="1800" b="1" kern="1200" dirty="0"/>
            <a:t> </a:t>
          </a:r>
          <a:r>
            <a:rPr lang="en-US" sz="1800" b="1" kern="1200" dirty="0" err="1"/>
            <a:t>rũgongo</a:t>
          </a:r>
          <a:r>
            <a:rPr lang="en-US" sz="1800" b="1" kern="1200" dirty="0"/>
            <a:t> </a:t>
          </a:r>
          <a:r>
            <a:rPr lang="en-US" sz="1800" b="1" kern="1200" dirty="0" err="1"/>
            <a:t>rwa</a:t>
          </a:r>
          <a:r>
            <a:rPr lang="en-US" sz="1800" b="1" kern="1200" dirty="0"/>
            <a:t> </a:t>
          </a:r>
          <a:r>
            <a:rPr lang="en-US" sz="1800" b="1" kern="1200" dirty="0" err="1"/>
            <a:t>Itarĩ</a:t>
          </a:r>
          <a:r>
            <a:rPr lang="en-US" sz="1800" b="1" kern="1200" dirty="0"/>
            <a:t> (Italy), Piedmont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Nyingĩ</a:t>
          </a:r>
          <a:r>
            <a:rPr lang="en-US" sz="1800" b="1" kern="1200" dirty="0"/>
            <a:t> </a:t>
          </a:r>
          <a:r>
            <a:rPr lang="en-US" sz="1800" b="1" kern="1200" dirty="0" err="1"/>
            <a:t>cia</a:t>
          </a:r>
          <a:r>
            <a:rPr lang="en-US" sz="1800" b="1" kern="1200" dirty="0"/>
            <a:t> </a:t>
          </a:r>
          <a:r>
            <a:rPr lang="en-US" sz="1800" b="1" kern="1200" dirty="0" err="1"/>
            <a:t>icagi</a:t>
          </a:r>
          <a:r>
            <a:rPr lang="en-US" sz="1800" b="1" kern="1200" dirty="0"/>
            <a:t> ciao </a:t>
          </a:r>
          <a:r>
            <a:rPr lang="en-US" sz="1800" b="1" kern="1200" dirty="0" err="1"/>
            <a:t>cia</a:t>
          </a:r>
          <a:r>
            <a:rPr lang="en-US" sz="1800" b="1" kern="1200" dirty="0"/>
            <a:t> </a:t>
          </a:r>
          <a:r>
            <a:rPr lang="en-US" sz="1800" b="1" kern="1200" dirty="0" err="1"/>
            <a:t>cĩnagwo</a:t>
          </a:r>
          <a:r>
            <a:rPr lang="en-US" sz="1800" b="1" kern="1200" dirty="0"/>
            <a:t> o nginya </a:t>
          </a:r>
          <a:r>
            <a:rPr lang="en-US" sz="1800" b="1" kern="1200" dirty="0" err="1"/>
            <a:t>mũũhu</a:t>
          </a:r>
          <a:r>
            <a:rPr lang="en-US" sz="1800" b="1" kern="1200" dirty="0"/>
            <a:t>  </a:t>
          </a:r>
          <a:r>
            <a:rPr lang="en-US" sz="1800" b="1" kern="1200" dirty="0" err="1"/>
            <a:t>ũgee</a:t>
          </a:r>
          <a:r>
            <a:rPr lang="en-US" sz="1800" b="1" kern="1200" dirty="0"/>
            <a:t> </a:t>
          </a:r>
          <a:r>
            <a:rPr lang="en-US" sz="1800" b="1" kern="1200" dirty="0" err="1"/>
            <a:t>wa</a:t>
          </a:r>
          <a:r>
            <a:rPr lang="en-US" sz="1800" b="1" kern="1200" dirty="0"/>
            <a:t> Papacy, </a:t>
          </a:r>
          <a:r>
            <a:rPr lang="en-US" sz="1800" b="1" kern="1200" dirty="0" err="1"/>
            <a:t>nao</a:t>
          </a:r>
          <a:r>
            <a:rPr lang="en-US" sz="1800" b="1" kern="1200" dirty="0"/>
            <a:t> </a:t>
          </a:r>
          <a:r>
            <a:rPr lang="en-US" sz="1800" b="1" kern="1200" dirty="0" err="1"/>
            <a:t>aikari</a:t>
          </a:r>
          <a:r>
            <a:rPr lang="en-US" sz="1800" b="1" kern="1200" dirty="0"/>
            <a:t> </a:t>
          </a:r>
          <a:r>
            <a:rPr lang="en-US" sz="1800" b="1" kern="1200" dirty="0" err="1"/>
            <a:t>oothe</a:t>
          </a:r>
          <a:r>
            <a:rPr lang="en-US" sz="1800" b="1" kern="1200" dirty="0"/>
            <a:t> </a:t>
          </a:r>
          <a:r>
            <a:rPr lang="en-US" sz="1800" b="1" kern="1200" dirty="0" err="1"/>
            <a:t>makoragwo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Metĩkĩtie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ciĩranĩro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Kristũ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maiganĩte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kũhoota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magerio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Makĩigua</a:t>
          </a:r>
          <a:r>
            <a:rPr lang="en-US" sz="2000" b="1" kern="1200" dirty="0"/>
            <a:t> </a:t>
          </a:r>
          <a:r>
            <a:rPr lang="en-US" sz="2000" b="1" kern="1200" dirty="0" err="1"/>
            <a:t>gĩkeno</a:t>
          </a:r>
          <a:r>
            <a:rPr lang="en-US" sz="2000" b="1" kern="1200" dirty="0"/>
            <a:t> </a:t>
          </a:r>
          <a:r>
            <a:rPr lang="en-US" sz="2000" b="1" kern="1200" dirty="0" err="1"/>
            <a:t>gũkorwo</a:t>
          </a:r>
          <a:r>
            <a:rPr lang="en-US" sz="2000" b="1" kern="1200" dirty="0"/>
            <a:t> </a:t>
          </a:r>
          <a:r>
            <a:rPr lang="en-US" sz="2000" b="1" kern="1200" dirty="0" err="1"/>
            <a:t>thĩiniĩ</a:t>
          </a:r>
          <a:r>
            <a:rPr lang="en-US" sz="2000" b="1" kern="1200" dirty="0"/>
            <a:t> </a:t>
          </a:r>
          <a:r>
            <a:rPr lang="en-US" sz="2000" b="1" kern="1200" dirty="0" err="1"/>
            <a:t>wa</a:t>
          </a:r>
          <a:r>
            <a:rPr lang="en-US" sz="2000" b="1" kern="1200" dirty="0"/>
            <a:t> </a:t>
          </a:r>
          <a:r>
            <a:rPr lang="en-US" sz="2000" b="1" kern="1200" dirty="0" err="1"/>
            <a:t>mĩnyamario</a:t>
          </a:r>
          <a:r>
            <a:rPr lang="en-US" sz="2000" b="1" kern="1200" dirty="0"/>
            <a:t> </a:t>
          </a:r>
          <a:r>
            <a:rPr lang="en-US" sz="2000" b="1" kern="1200" dirty="0" err="1"/>
            <a:t>ya</a:t>
          </a:r>
          <a:r>
            <a:rPr lang="en-US" sz="2000" b="1" kern="1200" dirty="0"/>
            <a:t> </a:t>
          </a:r>
          <a:r>
            <a:rPr lang="en-US" sz="2000" b="1" kern="1200" dirty="0" err="1"/>
            <a:t>Kristũ</a:t>
          </a:r>
          <a:r>
            <a:rPr lang="en-US" sz="2000" b="1" kern="1200" dirty="0"/>
            <a:t>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ũthingu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Wake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kũrĩ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thĩ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Maroraga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gũkĩra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ihinda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rĩrĩ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o nginya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ũkumio-inĩ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ũkĩte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gĩkuuũ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thũ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hoote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Marũmĩtie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kaimana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ciiĩranĩro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Kiugo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0" y="541812"/>
            <a:ext cx="654430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KŨRŨGAMĨRĨRA MAA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538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ya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Aprili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249102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Nĩkĩĩ</a:t>
            </a:r>
            <a:r>
              <a:rPr lang="es-ES" sz="2400" b="1" dirty="0"/>
              <a:t> </a:t>
            </a:r>
            <a:r>
              <a:rPr lang="es-ES" sz="2400" b="1" dirty="0" err="1"/>
              <a:t>kĩarĩ</a:t>
            </a:r>
            <a:r>
              <a:rPr lang="es-ES" sz="2400" b="1" dirty="0"/>
              <a:t> </a:t>
            </a:r>
            <a:r>
              <a:rPr lang="es-ES" sz="2400" b="1" dirty="0" err="1"/>
              <a:t>kĩhuumo</a:t>
            </a:r>
            <a:r>
              <a:rPr lang="es-ES" sz="2400" b="1" dirty="0"/>
              <a:t> </a:t>
            </a:r>
            <a:r>
              <a:rPr lang="es-ES" sz="2400" b="1" dirty="0" err="1"/>
              <a:t>kĩa</a:t>
            </a:r>
            <a:r>
              <a:rPr lang="es-ES" sz="2400" b="1" dirty="0"/>
              <a:t> </a:t>
            </a:r>
            <a:r>
              <a:rPr lang="es-ES" sz="2400" b="1" dirty="0" err="1"/>
              <a:t>mũtugo</a:t>
            </a:r>
            <a:r>
              <a:rPr lang="es-ES" sz="2400" b="1" dirty="0"/>
              <a:t> </a:t>
            </a:r>
            <a:r>
              <a:rPr lang="es-ES" sz="2400" b="1" dirty="0" err="1"/>
              <a:t>wa</a:t>
            </a:r>
            <a:r>
              <a:rPr lang="es-ES" sz="2400" b="1" dirty="0"/>
              <a:t> a-</a:t>
            </a:r>
            <a:r>
              <a:rPr lang="es-ES" sz="2400" b="1" dirty="0" err="1"/>
              <a:t>Waldenses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KŨGAYANA BIBILIA: A-WALDENSES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ŨTHERI WA ŨTHONDEKI: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82086" y="565402"/>
            <a:ext cx="1164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Mĩthiĩre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arĩa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aaganu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ĩhaana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ta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nduma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ndumanu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mũno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; o na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mangĩgũa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matingĩmenya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kĩrĩa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kĩamahĩnga</a:t>
            </a:r>
            <a:r>
              <a:rPr lang="es-E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 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(Thimo4:18 </a:t>
            </a:r>
            <a:r>
              <a:rPr lang="es-ES" sz="1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NIV</a:t>
            </a:r>
            <a:r>
              <a:rPr lang="es-E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3789575" y="1008389"/>
            <a:ext cx="8402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(1324-1384) </a:t>
            </a:r>
            <a:r>
              <a:rPr lang="en-US" sz="2000" b="1" dirty="0" err="1"/>
              <a:t>eheanire</a:t>
            </a:r>
            <a:r>
              <a:rPr lang="en-US" sz="2000" b="1" dirty="0"/>
              <a:t> </a:t>
            </a:r>
            <a:r>
              <a:rPr lang="en-US" sz="2000" b="1" dirty="0" err="1"/>
              <a:t>mahinda</a:t>
            </a:r>
            <a:r>
              <a:rPr lang="en-US" sz="2000" b="1" dirty="0"/>
              <a:t> make </a:t>
            </a:r>
            <a:r>
              <a:rPr lang="en-US" sz="2000" b="1" dirty="0" err="1"/>
              <a:t>maingĩ</a:t>
            </a:r>
            <a:r>
              <a:rPr lang="en-US" sz="2000" b="1" dirty="0"/>
              <a:t> ma </a:t>
            </a:r>
            <a:r>
              <a:rPr lang="en-US" sz="2000" b="1" dirty="0" err="1"/>
              <a:t>ũtũũro</a:t>
            </a:r>
            <a:r>
              <a:rPr lang="en-US" sz="2000" b="1" dirty="0"/>
              <a:t> </a:t>
            </a:r>
            <a:r>
              <a:rPr lang="en-US" sz="2000" b="1" dirty="0" err="1"/>
              <a:t>gũtaũra</a:t>
            </a:r>
            <a:r>
              <a:rPr lang="en-US" sz="2000" b="1" dirty="0"/>
              <a:t> </a:t>
            </a:r>
            <a:r>
              <a:rPr lang="en-US" sz="2000" b="1" dirty="0" err="1"/>
              <a:t>Bibillia</a:t>
            </a:r>
            <a:r>
              <a:rPr lang="en-US" sz="2000" b="1" dirty="0"/>
              <a:t> na </a:t>
            </a:r>
            <a:r>
              <a:rPr lang="en-US" sz="2000" b="1" dirty="0" err="1"/>
              <a:t>rũthiomi</a:t>
            </a:r>
            <a:r>
              <a:rPr lang="en-US" sz="2000" b="1" dirty="0"/>
              <a:t> </a:t>
            </a:r>
            <a:r>
              <a:rPr lang="en-US" sz="2000" b="1" dirty="0" err="1"/>
              <a:t>rwa</a:t>
            </a:r>
            <a:r>
              <a:rPr lang="en-US" sz="2000" b="1" dirty="0"/>
              <a:t> </a:t>
            </a:r>
            <a:r>
              <a:rPr lang="en-US" sz="2000" b="1" dirty="0" err="1"/>
              <a:t>Kĩ-ngeretha</a:t>
            </a:r>
            <a:r>
              <a:rPr lang="en-US" sz="2000" b="1" dirty="0"/>
              <a:t> (English). </a:t>
            </a:r>
            <a:r>
              <a:rPr lang="en-US" sz="2000" b="1" dirty="0" err="1"/>
              <a:t>Nĩkĩĩ</a:t>
            </a:r>
            <a:r>
              <a:rPr lang="en-US" sz="2000" b="1" dirty="0"/>
              <a:t> </a:t>
            </a:r>
            <a:r>
              <a:rPr lang="en-US" sz="2000" b="1" dirty="0" err="1"/>
              <a:t>kĩamũheire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gwĩka</a:t>
            </a:r>
            <a:r>
              <a:rPr lang="en-US" sz="2000" b="1" dirty="0"/>
              <a:t> </a:t>
            </a:r>
            <a:r>
              <a:rPr lang="en-US" sz="2000" b="1" dirty="0" err="1"/>
              <a:t>ũguo</a:t>
            </a:r>
            <a:r>
              <a:rPr lang="en-US" sz="2000" b="1" dirty="0"/>
              <a:t>? </a:t>
            </a:r>
            <a:r>
              <a:rPr lang="en-US" sz="2000" b="1" dirty="0" err="1"/>
              <a:t>Itũmi</a:t>
            </a:r>
            <a:r>
              <a:rPr lang="en-US" sz="2000" b="1" dirty="0"/>
              <a:t> </a:t>
            </a:r>
            <a:r>
              <a:rPr lang="en-US" sz="2000" b="1" dirty="0" err="1"/>
              <a:t>igĩrĩ</a:t>
            </a:r>
            <a:r>
              <a:rPr lang="en-US" sz="2000" b="1" dirty="0"/>
              <a:t>: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nĩamũgarũrĩte</a:t>
            </a:r>
            <a:r>
              <a:rPr lang="en-US" sz="2000" b="1" dirty="0"/>
              <a:t> </a:t>
            </a:r>
            <a:r>
              <a:rPr lang="en-US" sz="2000" b="1" dirty="0" err="1"/>
              <a:t>kũhĩtũkĩra</a:t>
            </a:r>
            <a:r>
              <a:rPr lang="en-US" sz="2000" b="1" dirty="0"/>
              <a:t> </a:t>
            </a:r>
            <a:r>
              <a:rPr lang="en-US" sz="2000" b="1" dirty="0" err="1"/>
              <a:t>Kiugo</a:t>
            </a:r>
            <a:r>
              <a:rPr lang="en-US" sz="2000" b="1" dirty="0"/>
              <a:t>; n </a:t>
            </a:r>
            <a:r>
              <a:rPr lang="en-US" sz="2000" b="1" dirty="0" err="1"/>
              <a:t>endaga</a:t>
            </a:r>
            <a:r>
              <a:rPr lang="en-US" sz="2000" b="1" dirty="0"/>
              <a:t> </a:t>
            </a:r>
            <a:r>
              <a:rPr lang="en-US" sz="2000" b="1" dirty="0" err="1"/>
              <a:t>kũgayana</a:t>
            </a:r>
            <a:r>
              <a:rPr lang="en-US" sz="2000" b="1" dirty="0"/>
              <a:t> </a:t>
            </a:r>
            <a:r>
              <a:rPr lang="en-US" sz="2000" b="1" dirty="0" err="1"/>
              <a:t>wendo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 na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angĩ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306547"/>
            <a:ext cx="3049247" cy="1438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3569261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6" y="3983108"/>
            <a:ext cx="77306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-US" sz="2000" b="1" dirty="0"/>
              <a:t> ma,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ũyũ</a:t>
            </a:r>
            <a:r>
              <a:rPr lang="en-US" sz="2000" b="1" dirty="0"/>
              <a:t> </a:t>
            </a:r>
            <a:r>
              <a:rPr lang="en-US" sz="2000" b="1" dirty="0" err="1"/>
              <a:t>wamũrehire</a:t>
            </a:r>
            <a:r>
              <a:rPr lang="en-US" sz="2000" b="1" dirty="0"/>
              <a:t> </a:t>
            </a:r>
            <a:r>
              <a:rPr lang="en-US" sz="2000" b="1" dirty="0" err="1"/>
              <a:t>ngucanio-inĩ</a:t>
            </a:r>
            <a:r>
              <a:rPr lang="en-US" sz="2000" b="1" dirty="0"/>
              <a:t> na Kanitha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warĩ</a:t>
            </a:r>
            <a:r>
              <a:rPr lang="en-US" sz="2000" b="1" dirty="0"/>
              <a:t> </a:t>
            </a:r>
            <a:r>
              <a:rPr lang="en-US" sz="2000" b="1" dirty="0" err="1"/>
              <a:t>mũrũgamie</a:t>
            </a:r>
            <a:r>
              <a:rPr lang="en-US" sz="2000" b="1" dirty="0"/>
              <a:t> (official Church). </a:t>
            </a:r>
            <a:r>
              <a:rPr lang="en-US" sz="2000" b="1" dirty="0" err="1"/>
              <a:t>Ngatho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ũnyitanĩri</a:t>
            </a:r>
            <a:r>
              <a:rPr lang="en-US" sz="2000" b="1" dirty="0"/>
              <a:t> wake na </a:t>
            </a:r>
            <a:r>
              <a:rPr lang="en-US" sz="2000" b="1" dirty="0" err="1"/>
              <a:t>atongoria</a:t>
            </a:r>
            <a:r>
              <a:rPr lang="en-US" sz="2000" b="1" dirty="0"/>
              <a:t> a </a:t>
            </a:r>
            <a:r>
              <a:rPr lang="en-US" sz="2000" b="1" dirty="0" err="1"/>
              <a:t>itĩ</a:t>
            </a:r>
            <a:r>
              <a:rPr lang="en-US" sz="2000" b="1" dirty="0"/>
              <a:t>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-US" sz="2000" b="1" dirty="0"/>
              <a:t> </a:t>
            </a:r>
            <a:r>
              <a:rPr lang="en-US" sz="2000" b="1" dirty="0" err="1"/>
              <a:t>kũrĩa</a:t>
            </a:r>
            <a:r>
              <a:rPr lang="en-US" sz="2000" b="1" dirty="0"/>
              <a:t> England, John </a:t>
            </a:r>
            <a:r>
              <a:rPr lang="en-US" sz="2000" b="1" dirty="0" err="1"/>
              <a:t>akĩgirĩrĩrio</a:t>
            </a:r>
            <a:r>
              <a:rPr lang="en-US" sz="2000" b="1" dirty="0"/>
              <a:t> </a:t>
            </a:r>
            <a:r>
              <a:rPr lang="en-US" sz="2000" b="1" dirty="0" err="1"/>
              <a:t>kũragwo</a:t>
            </a:r>
            <a:r>
              <a:rPr lang="en-US" sz="2000" b="1" dirty="0"/>
              <a:t> </a:t>
            </a:r>
            <a:r>
              <a:rPr lang="en-US" sz="2000" b="1" dirty="0" err="1"/>
              <a:t>moko-inĩ</a:t>
            </a:r>
            <a:r>
              <a:rPr lang="en-US" sz="2000" b="1" dirty="0"/>
              <a:t> ma Kanitha.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3720168" y="2378898"/>
            <a:ext cx="40338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We,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wendete</a:t>
            </a:r>
            <a:r>
              <a:rPr lang="en-US" sz="2000" b="1" dirty="0"/>
              <a:t> </a:t>
            </a:r>
            <a:r>
              <a:rPr lang="en-US" sz="2000" b="1" dirty="0" err="1"/>
              <a:t>kwĩruta</a:t>
            </a:r>
            <a:r>
              <a:rPr lang="en-US" sz="2000" b="1" dirty="0"/>
              <a:t> </a:t>
            </a:r>
            <a:r>
              <a:rPr lang="en-US" sz="2000" b="1" dirty="0" err="1"/>
              <a:t>mathomo</a:t>
            </a:r>
            <a:r>
              <a:rPr lang="en-US" sz="2000" b="1" dirty="0"/>
              <a:t> ma </a:t>
            </a:r>
            <a:r>
              <a:rPr lang="en-US" sz="2000" b="1" dirty="0" err="1"/>
              <a:t>Bibilia</a:t>
            </a:r>
            <a:r>
              <a:rPr lang="en-US" sz="2000" b="1" dirty="0"/>
              <a:t>, </a:t>
            </a:r>
            <a:r>
              <a:rPr lang="en-US" sz="2000" b="1" dirty="0" err="1"/>
              <a:t>akahingũrĩra</a:t>
            </a:r>
            <a:r>
              <a:rPr lang="en-US" sz="2000" b="1" dirty="0"/>
              <a:t> </a:t>
            </a:r>
            <a:r>
              <a:rPr lang="en-US" sz="2000" b="1" dirty="0" err="1"/>
              <a:t>ngoro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</a:t>
            </a:r>
            <a:r>
              <a:rPr lang="en-US" sz="2000" b="1" dirty="0" err="1"/>
              <a:t>Mũtheru</a:t>
            </a:r>
            <a:r>
              <a:rPr lang="en-US" sz="2000" b="1" dirty="0"/>
              <a:t>,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agarũragwo</a:t>
            </a:r>
            <a:r>
              <a:rPr lang="en-US" sz="2000" b="1" dirty="0"/>
              <a:t>(</a:t>
            </a:r>
            <a:r>
              <a:rPr lang="en-US" sz="2000" b="1" dirty="0" err="1"/>
              <a:t>Ahib</a:t>
            </a:r>
            <a:r>
              <a:rPr lang="en-US" sz="2000" b="1" dirty="0"/>
              <a:t>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880869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Mwaka-inĩ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1428 </a:t>
            </a:r>
            <a:r>
              <a:rPr lang="en-US" sz="2000" b="1" dirty="0" err="1"/>
              <a:t>matigari</a:t>
            </a:r>
            <a:r>
              <a:rPr lang="en-US" sz="2000" b="1" dirty="0"/>
              <a:t> ma </a:t>
            </a:r>
            <a:r>
              <a:rPr lang="en-US" sz="2000" b="1" dirty="0" err="1"/>
              <a:t>mũthondekereri</a:t>
            </a:r>
            <a:r>
              <a:rPr lang="en-US" sz="2000" b="1" dirty="0"/>
              <a:t> </a:t>
            </a:r>
            <a:r>
              <a:rPr lang="en-US" sz="2000" b="1" dirty="0" err="1"/>
              <a:t>ũyũ</a:t>
            </a:r>
            <a:r>
              <a:rPr lang="en-US" sz="2000" b="1" dirty="0"/>
              <a:t> </a:t>
            </a:r>
            <a:r>
              <a:rPr lang="en-US" sz="2000" b="1" dirty="0" err="1"/>
              <a:t>magĩcinwo</a:t>
            </a:r>
            <a:r>
              <a:rPr lang="en-US" sz="2000" b="1" dirty="0"/>
              <a:t>, </a:t>
            </a:r>
            <a:r>
              <a:rPr lang="en-US" sz="2000" b="1" dirty="0" err="1"/>
              <a:t>naguo</a:t>
            </a:r>
            <a:r>
              <a:rPr lang="en-US" sz="2000" b="1" dirty="0"/>
              <a:t> </a:t>
            </a:r>
            <a:r>
              <a:rPr lang="en-US" sz="2000" b="1" dirty="0" err="1"/>
              <a:t>muhu</a:t>
            </a:r>
            <a:r>
              <a:rPr lang="en-US" sz="2000" b="1" dirty="0"/>
              <a:t> wake </a:t>
            </a:r>
            <a:r>
              <a:rPr lang="en-US" sz="2000" b="1" dirty="0" err="1"/>
              <a:t>ũgĩikio</a:t>
            </a:r>
            <a:r>
              <a:rPr lang="en-US" sz="2000" b="1" dirty="0"/>
              <a:t> </a:t>
            </a:r>
            <a:r>
              <a:rPr lang="en-US" sz="2000" b="1" dirty="0" err="1"/>
              <a:t>thĩiniĩ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rũũĩ</a:t>
            </a:r>
            <a:r>
              <a:rPr lang="en-US" sz="2000" b="1" dirty="0"/>
              <a:t> </a:t>
            </a:r>
            <a:r>
              <a:rPr lang="en-US" sz="2000" b="1" dirty="0" err="1"/>
              <a:t>ũgĩthererio</a:t>
            </a:r>
            <a:r>
              <a:rPr lang="en-US" sz="2000" b="1" dirty="0"/>
              <a:t>. </a:t>
            </a:r>
            <a:r>
              <a:rPr lang="en-US" sz="2000" b="1" dirty="0" err="1"/>
              <a:t>Muhu</a:t>
            </a:r>
            <a:r>
              <a:rPr lang="en-US" sz="2000" b="1" dirty="0"/>
              <a:t> </a:t>
            </a:r>
            <a:r>
              <a:rPr lang="en-US" sz="2000" b="1" dirty="0" err="1"/>
              <a:t>ũdio</a:t>
            </a:r>
            <a:r>
              <a:rPr lang="en-US" sz="2000" b="1" dirty="0"/>
              <a:t> wake </a:t>
            </a:r>
            <a:r>
              <a:rPr lang="en-US" sz="2000" b="1" dirty="0" err="1"/>
              <a:t>wahurunjirwo</a:t>
            </a:r>
            <a:r>
              <a:rPr lang="en-US" sz="2000" b="1" dirty="0"/>
              <a:t> </a:t>
            </a:r>
            <a:r>
              <a:rPr lang="en-US" sz="2000" b="1" dirty="0" err="1"/>
              <a:t>ũgĩtuĩka</a:t>
            </a:r>
            <a:r>
              <a:rPr lang="en-US" sz="2000" b="1" dirty="0"/>
              <a:t> </a:t>
            </a:r>
            <a:r>
              <a:rPr lang="en-US" sz="2000" b="1" dirty="0" err="1"/>
              <a:t>nguumo</a:t>
            </a:r>
            <a:r>
              <a:rPr lang="en-US" sz="2000" b="1" dirty="0"/>
              <a:t>/</a:t>
            </a:r>
            <a:r>
              <a:rPr lang="en-US" sz="2000" b="1" dirty="0" err="1"/>
              <a:t>ũgaai</a:t>
            </a:r>
            <a:r>
              <a:rPr lang="en-US" sz="2000" b="1" dirty="0"/>
              <a:t> </a:t>
            </a:r>
            <a:r>
              <a:rPr lang="en-US" sz="2000" b="1" dirty="0" err="1"/>
              <a:t>ryake</a:t>
            </a:r>
            <a:r>
              <a:rPr lang="es-ES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809369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Njarĩka</a:t>
            </a:r>
            <a:r>
              <a:rPr lang="en-US" sz="2000" b="1" dirty="0"/>
              <a:t> nini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ũtheri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Wycliffe </a:t>
            </a:r>
            <a:r>
              <a:rPr lang="en-US" sz="2000" b="1" dirty="0" err="1"/>
              <a:t>akiirie</a:t>
            </a:r>
            <a:r>
              <a:rPr lang="en-US" sz="2000" b="1" dirty="0"/>
              <a:t> </a:t>
            </a:r>
            <a:r>
              <a:rPr lang="en-US" sz="2000" b="1" dirty="0" err="1"/>
              <a:t>ĩgĩkinya</a:t>
            </a:r>
            <a:r>
              <a:rPr lang="en-US" sz="2000" b="1" dirty="0"/>
              <a:t> Bohemia, </a:t>
            </a:r>
            <a:r>
              <a:rPr lang="en-US" sz="2000" b="1" dirty="0" err="1"/>
              <a:t>kũrĩa</a:t>
            </a:r>
            <a:r>
              <a:rPr lang="en-US" sz="2000" b="1" dirty="0"/>
              <a:t> John Hus </a:t>
            </a:r>
            <a:r>
              <a:rPr lang="en-US" sz="2000" b="1" dirty="0" err="1"/>
              <a:t>oereire</a:t>
            </a:r>
            <a:r>
              <a:rPr lang="en-US" sz="2000" b="1" dirty="0"/>
              <a:t> </a:t>
            </a:r>
            <a:r>
              <a:rPr lang="en-US" sz="2000" b="1" dirty="0" err="1"/>
              <a:t>igaai</a:t>
            </a:r>
            <a:r>
              <a:rPr lang="en-US" sz="2000" b="1" dirty="0"/>
              <a:t> </a:t>
            </a:r>
            <a:r>
              <a:rPr lang="en-US" sz="2000" b="1" dirty="0" err="1"/>
              <a:t>rĩu</a:t>
            </a:r>
            <a:r>
              <a:rPr lang="en-US" sz="2000" b="1" dirty="0"/>
              <a:t>. Na </a:t>
            </a:r>
            <a:r>
              <a:rPr lang="en-US" sz="2000" b="1" dirty="0" err="1"/>
              <a:t>njĩra</a:t>
            </a:r>
            <a:r>
              <a:rPr lang="en-US" sz="2000" b="1" dirty="0"/>
              <a:t> </a:t>
            </a:r>
            <a:r>
              <a:rPr lang="en-US" sz="2000" b="1" dirty="0" err="1"/>
              <a:t>ĩno</a:t>
            </a:r>
            <a:r>
              <a:rPr lang="en-US" sz="2000" b="1" dirty="0"/>
              <a:t>, ma </a:t>
            </a:r>
            <a:r>
              <a:rPr lang="en-US" sz="2000" b="1" dirty="0" err="1"/>
              <a:t>ĩgĩtura</a:t>
            </a:r>
            <a:r>
              <a:rPr lang="en-US" sz="2000" b="1" dirty="0"/>
              <a:t> </a:t>
            </a:r>
            <a:r>
              <a:rPr lang="en-US" sz="2000" b="1" dirty="0" err="1"/>
              <a:t>njĩra</a:t>
            </a:r>
            <a:r>
              <a:rPr lang="en-US" sz="2000" b="1" dirty="0"/>
              <a:t> o nginya </a:t>
            </a:r>
            <a:r>
              <a:rPr lang="en-US" sz="2000" b="1" dirty="0" err="1"/>
              <a:t>kĩroko</a:t>
            </a:r>
            <a:r>
              <a:rPr lang="en-US" sz="2000" b="1" dirty="0"/>
              <a:t> </a:t>
            </a:r>
            <a:r>
              <a:rPr lang="en-US" sz="2000" b="1" dirty="0" err="1"/>
              <a:t>gĩa</a:t>
            </a:r>
            <a:r>
              <a:rPr lang="en-US" sz="2000" b="1" dirty="0"/>
              <a:t> </a:t>
            </a:r>
            <a:r>
              <a:rPr lang="en-US" sz="2000" b="1" dirty="0" err="1"/>
              <a:t>ũthondekereri</a:t>
            </a:r>
            <a:r>
              <a:rPr lang="en-US" sz="2000" b="1" dirty="0"/>
              <a:t>. </a:t>
            </a:r>
            <a:r>
              <a:rPr lang="en-US" sz="2000" b="1" dirty="0" err="1"/>
              <a:t>Mũthenya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wambĩrĩirie</a:t>
            </a:r>
            <a:r>
              <a:rPr lang="en-US" sz="2000" b="1" dirty="0"/>
              <a:t> </a:t>
            </a:r>
            <a:r>
              <a:rPr lang="en-US" sz="2000" b="1" dirty="0" err="1"/>
              <a:t>kwara</a:t>
            </a:r>
            <a:r>
              <a:rPr lang="en-US" sz="2000" b="1" dirty="0"/>
              <a:t> </a:t>
            </a:r>
            <a:r>
              <a:rPr lang="en-US" sz="2000" b="1" dirty="0" err="1"/>
              <a:t>ũtheri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GWĨKĨRWO HINYA NĨ WĨTĨKIO: JOHN HUSS NA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ANGĩ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AINGĩ</a:t>
            </a:r>
            <a:endParaRPr lang="es-E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Mũndũ o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Mũũriũ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e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muoyo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no mũndũ o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ũtarĩ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Mũrũ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ndarĩ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muoyo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Johana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80010" y="950535"/>
            <a:ext cx="37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Thutha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John </a:t>
            </a:r>
            <a:r>
              <a:rPr lang="en-US" sz="2000" b="1" dirty="0" err="1"/>
              <a:t>Wycliffe,athondekereri</a:t>
            </a:r>
            <a:r>
              <a:rPr lang="en-US" sz="2000" b="1" dirty="0"/>
              <a:t> </a:t>
            </a:r>
            <a:r>
              <a:rPr lang="en-US" sz="2000" b="1" dirty="0" err="1"/>
              <a:t>angĩ</a:t>
            </a:r>
            <a:r>
              <a:rPr lang="en-US" sz="2000" b="1" dirty="0"/>
              <a:t>  </a:t>
            </a:r>
            <a:r>
              <a:rPr lang="en-US" sz="2000" b="1" dirty="0" err="1"/>
              <a:t>makiumĩra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578557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Hus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ohirwo</a:t>
            </a:r>
            <a:r>
              <a:rPr lang="en-US" sz="2000" b="1" dirty="0"/>
              <a:t> na </a:t>
            </a:r>
            <a:r>
              <a:rPr lang="en-US" sz="2000" b="1" dirty="0" err="1"/>
              <a:t>macũngĩrĩro</a:t>
            </a:r>
            <a:r>
              <a:rPr lang="en-US" sz="2000" b="1" dirty="0"/>
              <a:t> </a:t>
            </a:r>
            <a:r>
              <a:rPr lang="en-US" sz="2000" b="1" dirty="0" err="1"/>
              <a:t>agĩcinwo</a:t>
            </a:r>
            <a:r>
              <a:rPr lang="en-US" sz="2000" b="1" dirty="0"/>
              <a:t> </a:t>
            </a:r>
            <a:r>
              <a:rPr lang="en-US" sz="2000" b="1" dirty="0" err="1"/>
              <a:t>mũtĩ-inĩ</a:t>
            </a:r>
            <a:r>
              <a:rPr lang="en-US" sz="2000" b="1" dirty="0"/>
              <a:t>. Ee </a:t>
            </a:r>
            <a:r>
              <a:rPr lang="en-US" sz="2000" b="1" dirty="0" err="1"/>
              <a:t>korokoro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andĩkire</a:t>
            </a:r>
            <a:r>
              <a:rPr lang="en-US" sz="2000" b="1" dirty="0"/>
              <a:t>: “</a:t>
            </a:r>
            <a:r>
              <a:rPr lang="en-US" sz="2000" b="1" dirty="0" err="1"/>
              <a:t>ũrĩa</a:t>
            </a:r>
            <a:r>
              <a:rPr lang="en-US" sz="2000" b="1" dirty="0"/>
              <a:t> Ngai </a:t>
            </a:r>
            <a:r>
              <a:rPr lang="en-US" sz="2000" b="1" dirty="0" err="1"/>
              <a:t>akoretwo</a:t>
            </a:r>
            <a:r>
              <a:rPr lang="en-US" sz="2000" b="1" dirty="0"/>
              <a:t> e na </a:t>
            </a:r>
            <a:r>
              <a:rPr lang="en-US" sz="2000" b="1" dirty="0" err="1"/>
              <a:t>tha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niiĩ</a:t>
            </a:r>
            <a:r>
              <a:rPr lang="en-US" sz="2000" b="1" dirty="0"/>
              <a:t>, na </a:t>
            </a:r>
            <a:r>
              <a:rPr lang="en-US" sz="2000" b="1" dirty="0" err="1"/>
              <a:t>ũrĩa</a:t>
            </a:r>
            <a:r>
              <a:rPr lang="en-US" sz="2000" b="1" dirty="0"/>
              <a:t> na </a:t>
            </a:r>
            <a:r>
              <a:rPr lang="en-US" sz="2000" b="1" dirty="0" err="1"/>
              <a:t>gĩtĩĩo</a:t>
            </a:r>
            <a:r>
              <a:rPr lang="en-US" sz="2000" b="1" dirty="0"/>
              <a:t> </a:t>
            </a:r>
            <a:r>
              <a:rPr lang="en-US" sz="2000" b="1" dirty="0" err="1"/>
              <a:t>abarĩrĩire</a:t>
            </a:r>
            <a:r>
              <a:rPr lang="en-US" sz="2000" b="1" dirty="0"/>
              <a:t> </a:t>
            </a:r>
            <a:r>
              <a:rPr lang="en-US" sz="2000" b="1" dirty="0" err="1"/>
              <a:t>niiĩ</a:t>
            </a:r>
            <a:r>
              <a:rPr lang="en-US" sz="2000" b="1" dirty="0"/>
              <a:t>.” ta </a:t>
            </a:r>
            <a:r>
              <a:rPr lang="en-US" sz="2000" b="1" dirty="0" err="1"/>
              <a:t>ũrĩa</a:t>
            </a:r>
            <a:r>
              <a:rPr lang="en-US" sz="2000" b="1" dirty="0"/>
              <a:t> Ngai </a:t>
            </a:r>
            <a:r>
              <a:rPr lang="en-US" sz="2000" b="1" dirty="0" err="1"/>
              <a:t>eranĩire</a:t>
            </a:r>
            <a:r>
              <a:rPr lang="en-US" sz="2000" b="1" dirty="0"/>
              <a:t> </a:t>
            </a:r>
            <a:r>
              <a:rPr lang="en-US" sz="2000" b="1" dirty="0" err="1"/>
              <a:t>kũmenyerera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Ake Mahinda </a:t>
            </a:r>
            <a:r>
              <a:rPr lang="en-US" sz="2000" b="1" dirty="0" err="1"/>
              <a:t>mahĩtũku</a:t>
            </a:r>
            <a:r>
              <a:rPr lang="en-US" sz="2000" b="1" dirty="0"/>
              <a:t>, </a:t>
            </a:r>
            <a:r>
              <a:rPr lang="en-US" sz="2000" b="1" dirty="0" err="1"/>
              <a:t>noguo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ũmũthĩ</a:t>
            </a:r>
            <a:r>
              <a:rPr lang="en-US" sz="2000" b="1" dirty="0"/>
              <a:t> </a:t>
            </a:r>
            <a:r>
              <a:rPr lang="en-US" sz="2000" b="1" dirty="0" err="1"/>
              <a:t>egũtũbarĩrĩra</a:t>
            </a:r>
            <a:r>
              <a:rPr lang="en-US" sz="2000" b="1" dirty="0"/>
              <a:t>.   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Nĩkĩĩ</a:t>
            </a:r>
            <a:r>
              <a:rPr lang="en-US" sz="2000" b="1" dirty="0"/>
              <a:t> </a:t>
            </a:r>
            <a:r>
              <a:rPr lang="en-US" sz="2000" b="1" dirty="0" err="1"/>
              <a:t>kĩamaheaga</a:t>
            </a:r>
            <a:r>
              <a:rPr lang="en-US" sz="2000" b="1" dirty="0"/>
              <a:t> </a:t>
            </a:r>
            <a:r>
              <a:rPr lang="en-US" sz="2000" b="1" dirty="0" err="1"/>
              <a:t>ũrũme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gũtũarithia</a:t>
            </a:r>
            <a:r>
              <a:rPr lang="en-US" sz="2000" b="1" dirty="0"/>
              <a:t> na mbere </a:t>
            </a:r>
            <a:r>
              <a:rPr lang="en-US" sz="2000" b="1" dirty="0" err="1"/>
              <a:t>mathondeka</a:t>
            </a:r>
            <a:r>
              <a:rPr lang="en-US" sz="2000" b="1" dirty="0"/>
              <a:t> maya na </a:t>
            </a:r>
            <a:r>
              <a:rPr lang="en-US" sz="2000" b="1" dirty="0" err="1"/>
              <a:t>kũng’ethera</a:t>
            </a:r>
            <a:r>
              <a:rPr lang="en-US" sz="2000" b="1" dirty="0"/>
              <a:t> </a:t>
            </a:r>
            <a:r>
              <a:rPr lang="en-US" sz="2000" b="1" dirty="0" err="1"/>
              <a:t>mathĩna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gĩkuuũ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523119"/>
            <a:ext cx="3730626" cy="2161224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15034" y="1775830"/>
            <a:ext cx="117246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hĩndĩ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mũthenya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ũũru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gũtungata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matarĩ</a:t>
            </a:r>
            <a:r>
              <a:rPr lang="en-US" sz="2400" b="1" dirty="0">
                <a:latin typeface="Constantia" panose="02030602050306030303" pitchFamily="18" charset="0"/>
              </a:rPr>
              <a:t> na  </a:t>
            </a:r>
            <a:r>
              <a:rPr lang="en-US" sz="2400" b="1" dirty="0" err="1">
                <a:latin typeface="Constantia" panose="02030602050306030303" pitchFamily="18" charset="0"/>
              </a:rPr>
              <a:t>guoya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kũrĩngana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gwathĩrĩrwo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thamiiri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makabatara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ũrũme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mũrũgamo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ũmenyo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 na </a:t>
            </a:r>
            <a:r>
              <a:rPr lang="en-US" sz="2400" b="1" dirty="0" err="1">
                <a:latin typeface="Constantia" panose="02030602050306030303" pitchFamily="18" charset="0"/>
              </a:rPr>
              <a:t>kiugo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Gĩake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latin typeface="Constantia" panose="02030602050306030303" pitchFamily="18" charset="0"/>
              </a:rPr>
              <a:t>kĩhooto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makanyarirwo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mworotererio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ũreganwo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naguo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kĩyo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kĩnene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kĩhĩngĩcithanio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marĩtwa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maikanio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nja</a:t>
            </a:r>
            <a:r>
              <a:rPr lang="en-US" sz="2400" b="1" dirty="0"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latin typeface="Constantia" panose="02030602050306030303" pitchFamily="18" charset="0"/>
              </a:rPr>
              <a:t>kĩndũ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gĩthahu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Saitani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akaruta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wĩra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maheeni</a:t>
            </a:r>
            <a:r>
              <a:rPr lang="en-US" sz="2400" b="1" dirty="0">
                <a:latin typeface="Constantia" panose="02030602050306030303" pitchFamily="18" charset="0"/>
              </a:rPr>
              <a:t> make </a:t>
            </a:r>
            <a:r>
              <a:rPr lang="en-US" sz="2400" b="1" dirty="0" err="1">
                <a:latin typeface="Constantia" panose="02030602050306030303" pitchFamily="18" charset="0"/>
              </a:rPr>
              <a:t>aathe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ngoro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kũhuumba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ũtaũku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Oũrĩa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ũtheru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a Ngai, na </a:t>
            </a:r>
            <a:r>
              <a:rPr lang="en-US" sz="2400" b="1" dirty="0" err="1">
                <a:latin typeface="Constantia" panose="02030602050306030303" pitchFamily="18" charset="0"/>
              </a:rPr>
              <a:t>ũmĩrĩru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kwenda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kũmwathĩkĩra</a:t>
            </a:r>
            <a:r>
              <a:rPr lang="en-US" sz="2400" b="1" dirty="0">
                <a:latin typeface="Constantia" panose="02030602050306030303" pitchFamily="18" charset="0"/>
              </a:rPr>
              <a:t> We, </a:t>
            </a:r>
            <a:r>
              <a:rPr lang="en-US" sz="2400" b="1" dirty="0" err="1">
                <a:latin typeface="Constantia" panose="02030602050306030303" pitchFamily="18" charset="0"/>
              </a:rPr>
              <a:t>noguo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Saitani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ũrũrũ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mũingĩ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agakĩrĩria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ũregani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marũrũ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o,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maĩuga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athingu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makinyagĩrĩria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Ngai.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gũkabatarania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wĩhokeku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mũrũmu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gĩtũmi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ũcamba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mũnene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kũrũmia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hau mbere </a:t>
            </a:r>
            <a:r>
              <a:rPr lang="en-US" sz="2400" b="1" dirty="0" err="1">
                <a:latin typeface="Constantia" panose="02030602050306030303" pitchFamily="18" charset="0"/>
              </a:rPr>
              <a:t>wahetwo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atheru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037613"/>
            <a:ext cx="6556248" cy="2525112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303519" y="4158041"/>
            <a:ext cx="65562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O ta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ũrĩa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Musa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kũu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werũinĩ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aahaicirie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nyoka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ya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rũthuku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mũtĩ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igũrũ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ũguo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noguo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Mũrũ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wa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Mũndũ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aagĩrĩirwo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nĩkũhaicio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igũrũ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, 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nĩ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geetha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mũndũ o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wothe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ũkũmwĩtĩkia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agĩe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muoyo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wa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tene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Comic Sans MS" panose="030F0702030302020204" pitchFamily="66" charset="0"/>
              </a:rPr>
              <a:t>tene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(Johana 3:14, 15,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NKJV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096001" y="3852565"/>
            <a:ext cx="635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Ma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ĩrĩa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yarĩ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na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kĩũria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Mahinda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kũnyamario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Wĩhokeku</a:t>
            </a:r>
            <a:r>
              <a:rPr lang="es-ES" sz="2000" b="1" dirty="0"/>
              <a:t> </a:t>
            </a:r>
            <a:r>
              <a:rPr lang="es-ES" sz="2000" b="1" dirty="0" err="1"/>
              <a:t>ũgĩkinyĩrwo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Kũgitĩra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ma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Kũgayana</a:t>
            </a:r>
            <a:r>
              <a:rPr lang="en-US" sz="2000" b="1" dirty="0"/>
              <a:t> </a:t>
            </a:r>
            <a:r>
              <a:rPr lang="en-US" sz="2000" b="1" dirty="0" err="1"/>
              <a:t>Bibilia</a:t>
            </a:r>
            <a:r>
              <a:rPr lang="en-US" sz="2000" b="1" dirty="0"/>
              <a:t>: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metagwo</a:t>
            </a:r>
            <a:r>
              <a:rPr lang="en-US" sz="2000" b="1" dirty="0"/>
              <a:t> A- Waldenses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Mathondeko</a:t>
            </a:r>
            <a:r>
              <a:rPr lang="en-US" sz="2000" b="1" dirty="0"/>
              <a:t> </a:t>
            </a:r>
            <a:r>
              <a:rPr lang="en-US" sz="2000" b="1" dirty="0" err="1"/>
              <a:t>kwambĩrĩria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Kũheeo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wĩtĩkio</a:t>
            </a:r>
            <a:r>
              <a:rPr lang="en-US" sz="2000" b="1" dirty="0"/>
              <a:t>: John Huss and others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47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Ibuku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Danieli</a:t>
            </a:r>
            <a:r>
              <a:rPr lang="en-US" sz="2000" b="1" dirty="0"/>
              <a:t> na </a:t>
            </a:r>
            <a:r>
              <a:rPr lang="en-US" sz="2000" b="1" dirty="0" err="1"/>
              <a:t>Kũguũrĩrio</a:t>
            </a:r>
            <a:r>
              <a:rPr lang="en-US" sz="2000" b="1" dirty="0"/>
              <a:t> </a:t>
            </a:r>
            <a:r>
              <a:rPr lang="en-US" sz="2000" b="1" dirty="0" err="1"/>
              <a:t>ciheanaga</a:t>
            </a:r>
            <a:r>
              <a:rPr lang="en-US" sz="2000" b="1" dirty="0"/>
              <a:t> </a:t>
            </a:r>
            <a:r>
              <a:rPr lang="en-US" sz="2000" b="1" dirty="0" err="1"/>
              <a:t>ndũmĩrĩri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ihinda</a:t>
            </a:r>
            <a:r>
              <a:rPr lang="en-US" sz="2000" b="1" dirty="0"/>
              <a:t> </a:t>
            </a:r>
            <a:r>
              <a:rPr lang="en-US" sz="2000" b="1" dirty="0" err="1"/>
              <a:t>rĩrĩa</a:t>
            </a:r>
            <a:r>
              <a:rPr lang="en-US" sz="2000" b="1" dirty="0"/>
              <a:t>  </a:t>
            </a:r>
            <a:r>
              <a:rPr lang="en-US" sz="2000" b="1" dirty="0" err="1"/>
              <a:t>Saitani</a:t>
            </a:r>
            <a:r>
              <a:rPr lang="en-US" sz="2000" b="1" dirty="0"/>
              <a:t> </a:t>
            </a:r>
            <a:r>
              <a:rPr lang="en-US" sz="2000" b="1" dirty="0" err="1"/>
              <a:t>akahũthĩra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ũteeti</a:t>
            </a:r>
            <a:r>
              <a:rPr lang="en-US" sz="2000" b="1" dirty="0"/>
              <a:t>-na-</a:t>
            </a:r>
            <a:r>
              <a:rPr lang="en-US" sz="2000" b="1" dirty="0" err="1"/>
              <a:t>ndini</a:t>
            </a:r>
            <a:r>
              <a:rPr lang="en-US" sz="2000" b="1" dirty="0"/>
              <a:t> </a:t>
            </a:r>
            <a:r>
              <a:rPr lang="en-US" sz="2000" b="1" dirty="0" err="1"/>
              <a:t>kũnyarira</a:t>
            </a:r>
            <a:r>
              <a:rPr lang="en-US" sz="2000" b="1" dirty="0"/>
              <a:t> na </a:t>
            </a:r>
            <a:r>
              <a:rPr lang="en-US" sz="2000" b="1" dirty="0" err="1"/>
              <a:t>kwananga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marũgamaga</a:t>
            </a:r>
            <a:r>
              <a:rPr lang="en-US" sz="2000" b="1" dirty="0"/>
              <a:t> na ma </a:t>
            </a:r>
            <a:r>
              <a:rPr lang="en-US" sz="2000" b="1" dirty="0" err="1"/>
              <a:t>matekwenyenya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978111"/>
            <a:ext cx="3552825" cy="26320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049" y="3978111"/>
            <a:ext cx="1771652" cy="2632000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121" y="5160927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02" y="3926567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44348" y="4538096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8551" y="6192488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81858" y="582057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03399" y="5448660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44347" y="4156078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50" y="2552383"/>
            <a:ext cx="7115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Mahinda-</a:t>
            </a:r>
            <a:r>
              <a:rPr lang="en-US" sz="2000" b="1" dirty="0" err="1"/>
              <a:t>inĩ</a:t>
            </a:r>
            <a:r>
              <a:rPr lang="en-US" sz="2000" b="1" dirty="0"/>
              <a:t> maya – Mahinda ma </a:t>
            </a:r>
            <a:r>
              <a:rPr lang="en-US" sz="2000" b="1" dirty="0" err="1"/>
              <a:t>Nduma</a:t>
            </a:r>
            <a:r>
              <a:rPr lang="en-US" sz="2000" b="1" dirty="0"/>
              <a:t> – ma </a:t>
            </a:r>
            <a:r>
              <a:rPr lang="en-US" sz="2000" b="1" dirty="0" err="1"/>
              <a:t>yaiyũrĩtio</a:t>
            </a:r>
            <a:r>
              <a:rPr lang="en-US" sz="2000" b="1" dirty="0"/>
              <a:t> </a:t>
            </a:r>
            <a:r>
              <a:rPr lang="en-US" sz="2000" b="1" dirty="0" err="1"/>
              <a:t>ciũria</a:t>
            </a:r>
            <a:r>
              <a:rPr lang="en-US" sz="2000" b="1" dirty="0"/>
              <a:t>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ũma</a:t>
            </a:r>
            <a:r>
              <a:rPr lang="en-US" sz="2000" b="1" dirty="0"/>
              <a:t> </a:t>
            </a:r>
            <a:r>
              <a:rPr lang="en-US" sz="2000" b="1" dirty="0" err="1"/>
              <a:t>wayo</a:t>
            </a:r>
            <a:r>
              <a:rPr lang="en-US" sz="2000" b="1" dirty="0"/>
              <a:t>. No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kwarĩ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meyumĩragia</a:t>
            </a:r>
            <a:r>
              <a:rPr lang="en-US" sz="2000" b="1" dirty="0"/>
              <a:t> na </a:t>
            </a:r>
            <a:r>
              <a:rPr lang="en-US" sz="2000" b="1" dirty="0" err="1"/>
              <a:t>makagitĩra</a:t>
            </a:r>
            <a:r>
              <a:rPr lang="en-US" sz="2000" b="1" dirty="0"/>
              <a:t> ma, na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marĩ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wendi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kwĩneana</a:t>
            </a:r>
            <a:r>
              <a:rPr lang="en-US" sz="2000" b="1" dirty="0"/>
              <a:t> </a:t>
            </a:r>
            <a:r>
              <a:rPr lang="en-US" sz="2000" b="1" dirty="0" err="1"/>
              <a:t>mĩoyo</a:t>
            </a:r>
            <a:r>
              <a:rPr lang="en-US" sz="2000" b="1" dirty="0"/>
              <a:t> </a:t>
            </a:r>
            <a:r>
              <a:rPr lang="en-US" sz="2000" b="1" dirty="0" err="1"/>
              <a:t>yao</a:t>
            </a:r>
            <a:r>
              <a:rPr lang="en-US" sz="2000" b="1" dirty="0"/>
              <a:t> </a:t>
            </a:r>
            <a:r>
              <a:rPr lang="en-US" sz="2000" b="1" dirty="0" err="1"/>
              <a:t>nĩũndũ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ma </a:t>
            </a:r>
            <a:r>
              <a:rPr lang="en-US" sz="2000" b="1" dirty="0" err="1"/>
              <a:t>ĩyo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50" y="1014620"/>
            <a:ext cx="74736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ũyũ</a:t>
            </a:r>
            <a:r>
              <a:rPr lang="en-US" sz="2000" b="1" dirty="0"/>
              <a:t>  “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ma </a:t>
            </a:r>
            <a:r>
              <a:rPr lang="en-US" sz="2000" b="1" dirty="0" err="1"/>
              <a:t>ũkĩrangĩrĩrio</a:t>
            </a:r>
            <a:r>
              <a:rPr lang="en-US" sz="2000" b="1" dirty="0"/>
              <a:t> </a:t>
            </a:r>
            <a:r>
              <a:rPr lang="en-US" sz="2000" b="1" dirty="0" err="1"/>
              <a:t>thĩ</a:t>
            </a:r>
            <a:r>
              <a:rPr lang="en-US" sz="2000" b="1" dirty="0"/>
              <a:t>” (Dan. 8:12). </a:t>
            </a:r>
            <a:r>
              <a:rPr lang="en-US" sz="2000" b="1" dirty="0" err="1"/>
              <a:t>Ihinda-inĩ</a:t>
            </a:r>
            <a:r>
              <a:rPr lang="en-US" sz="2000" b="1" dirty="0"/>
              <a:t> </a:t>
            </a:r>
            <a:r>
              <a:rPr lang="en-US" sz="2000" b="1" dirty="0" err="1"/>
              <a:t>rĩu</a:t>
            </a:r>
            <a:r>
              <a:rPr lang="en-US" sz="2000" b="1" dirty="0"/>
              <a:t> “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amwe</a:t>
            </a:r>
            <a:r>
              <a:rPr lang="en-US" sz="2000" b="1" dirty="0"/>
              <a:t> a acio </a:t>
            </a:r>
            <a:r>
              <a:rPr lang="en-US" sz="2000" b="1" dirty="0" err="1"/>
              <a:t>oogĩ</a:t>
            </a:r>
            <a:r>
              <a:rPr lang="en-US" sz="2000" b="1" dirty="0"/>
              <a:t> </a:t>
            </a:r>
            <a:r>
              <a:rPr lang="en-US" sz="2000" b="1" dirty="0" err="1"/>
              <a:t>nĩmakooragwo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geetha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angĩ</a:t>
            </a:r>
            <a:r>
              <a:rPr lang="en-US" sz="2000" b="1" dirty="0"/>
              <a:t> </a:t>
            </a:r>
            <a:r>
              <a:rPr lang="en-US" sz="2000" b="1" dirty="0" err="1"/>
              <a:t>matherio</a:t>
            </a:r>
            <a:r>
              <a:rPr lang="en-US" sz="2000" b="1" dirty="0"/>
              <a:t> na </a:t>
            </a:r>
            <a:r>
              <a:rPr lang="en-US" sz="2000" b="1" dirty="0" err="1"/>
              <a:t>maniinwo</a:t>
            </a:r>
            <a:r>
              <a:rPr lang="en-US" sz="2000" b="1" dirty="0"/>
              <a:t> </a:t>
            </a:r>
            <a:r>
              <a:rPr lang="en-US" sz="2000" b="1" dirty="0" err="1"/>
              <a:t>thaahu</a:t>
            </a:r>
            <a:r>
              <a:rPr lang="en-US" sz="2000" b="1" dirty="0"/>
              <a:t>, o </a:t>
            </a:r>
            <a:r>
              <a:rPr lang="en-US" sz="2000" b="1" dirty="0" err="1"/>
              <a:t>kinya</a:t>
            </a:r>
            <a:r>
              <a:rPr lang="en-US" sz="2000" b="1" dirty="0"/>
              <a:t> </a:t>
            </a:r>
            <a:r>
              <a:rPr lang="en-US" sz="2000" b="1" dirty="0" err="1"/>
              <a:t>mũico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mahinda</a:t>
            </a:r>
            <a:r>
              <a:rPr lang="en-US" sz="2000" b="1" dirty="0"/>
              <a:t>, </a:t>
            </a:r>
            <a:r>
              <a:rPr lang="en-US" sz="2000" b="1" dirty="0" err="1"/>
              <a:t>tondũ</a:t>
            </a:r>
            <a:r>
              <a:rPr lang="en-US" sz="2000" b="1" dirty="0"/>
              <a:t> </a:t>
            </a:r>
            <a:r>
              <a:rPr lang="en-US" sz="2000" b="1" dirty="0" err="1"/>
              <a:t>mahinda</a:t>
            </a:r>
            <a:r>
              <a:rPr lang="en-US" sz="2000" b="1" dirty="0"/>
              <a:t> </a:t>
            </a:r>
            <a:r>
              <a:rPr lang="en-US" sz="2000" b="1" dirty="0" err="1"/>
              <a:t>marĩa</a:t>
            </a:r>
            <a:r>
              <a:rPr lang="en-US" sz="2000" b="1" dirty="0"/>
              <a:t> </a:t>
            </a:r>
            <a:r>
              <a:rPr lang="en-US" sz="2000" b="1" dirty="0" err="1"/>
              <a:t>matuĩtwo</a:t>
            </a:r>
            <a:r>
              <a:rPr lang="en-US" sz="2000" b="1" dirty="0"/>
              <a:t> </a:t>
            </a:r>
            <a:r>
              <a:rPr lang="en-US" sz="2000" b="1" dirty="0" err="1"/>
              <a:t>matigaakorwo</a:t>
            </a:r>
            <a:r>
              <a:rPr lang="en-US" sz="2000" b="1" dirty="0"/>
              <a:t> </a:t>
            </a:r>
            <a:r>
              <a:rPr lang="en-US" sz="2000" b="1" dirty="0" err="1"/>
              <a:t>makinyĩĩte</a:t>
            </a:r>
            <a:r>
              <a:rPr lang="en-US" sz="2000" b="1" dirty="0"/>
              <a:t>.” (Dan.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MA ĨRĨA YARĨ NA KĨŨRIA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536" y="2886519"/>
            <a:ext cx="2878909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MAHINDA MA KŨNYAMARIO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50948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Ũcio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naake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nĩakaaria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ũũru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igũrũ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Ũrĩ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Igũrũ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Mũno</a:t>
            </a:r>
            <a:r>
              <a:rPr lang="en-US" b="1" dirty="0"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latin typeface="Comic Sans MS" panose="030F0702030302020204" pitchFamily="66" charset="0"/>
              </a:rPr>
              <a:t>ahinyĩrĩrie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andũ</a:t>
            </a:r>
            <a:r>
              <a:rPr lang="en-US" b="1" dirty="0">
                <a:latin typeface="Comic Sans MS" panose="030F0702030302020204" pitchFamily="66" charset="0"/>
              </a:rPr>
              <a:t> a Ngai. </a:t>
            </a:r>
            <a:r>
              <a:rPr lang="en-US" b="1" dirty="0" err="1">
                <a:latin typeface="Comic Sans MS" panose="030F0702030302020204" pitchFamily="66" charset="0"/>
              </a:rPr>
              <a:t>Nĩakaageria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kũgarũrania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mawatho</a:t>
            </a:r>
            <a:r>
              <a:rPr lang="en-US" b="1" dirty="0"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latin typeface="Comic Sans MS" panose="030F0702030302020204" pitchFamily="66" charset="0"/>
              </a:rPr>
              <a:t>ndini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yao</a:t>
            </a:r>
            <a:r>
              <a:rPr lang="en-US" b="1" dirty="0">
                <a:latin typeface="Comic Sans MS" panose="030F0702030302020204" pitchFamily="66" charset="0"/>
              </a:rPr>
              <a:t> o na </a:t>
            </a:r>
            <a:r>
              <a:rPr lang="en-US" b="1" dirty="0" err="1">
                <a:latin typeface="Comic Sans MS" panose="030F0702030302020204" pitchFamily="66" charset="0"/>
              </a:rPr>
              <a:t>thigũkũ</a:t>
            </a:r>
            <a:r>
              <a:rPr lang="en-US" b="1" dirty="0">
                <a:latin typeface="Comic Sans MS" panose="030F0702030302020204" pitchFamily="66" charset="0"/>
              </a:rPr>
              <a:t> ciao. </a:t>
            </a:r>
            <a:r>
              <a:rPr lang="en-US" b="1" dirty="0" err="1">
                <a:latin typeface="Comic Sans MS" panose="030F0702030302020204" pitchFamily="66" charset="0"/>
              </a:rPr>
              <a:t>Andũ</a:t>
            </a:r>
            <a:r>
              <a:rPr lang="en-US" b="1" dirty="0">
                <a:latin typeface="Comic Sans MS" panose="030F0702030302020204" pitchFamily="66" charset="0"/>
              </a:rPr>
              <a:t> a Ngai </a:t>
            </a:r>
            <a:r>
              <a:rPr lang="en-US" b="1" dirty="0" err="1">
                <a:latin typeface="Comic Sans MS" panose="030F0702030302020204" pitchFamily="66" charset="0"/>
              </a:rPr>
              <a:t>nao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magaathwo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nĩ</a:t>
            </a:r>
            <a:r>
              <a:rPr lang="en-US" b="1" dirty="0"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latin typeface="Comic Sans MS" panose="030F0702030302020204" pitchFamily="66" charset="0"/>
              </a:rPr>
              <a:t>mĩaka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ĩtatũ</a:t>
            </a:r>
            <a:r>
              <a:rPr lang="en-US" b="1" dirty="0"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atin typeface="Comic Sans MS" panose="030F0702030302020204" pitchFamily="66" charset="0"/>
              </a:rPr>
              <a:t>nuthu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Danieli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Mĩgweto</a:t>
            </a:r>
            <a:r>
              <a:rPr lang="en-US" sz="2000" b="1" dirty="0"/>
              <a:t> </a:t>
            </a:r>
            <a:r>
              <a:rPr lang="en-US" sz="2000" b="1" dirty="0" err="1"/>
              <a:t>ĩno</a:t>
            </a:r>
            <a:r>
              <a:rPr lang="en-US" sz="2000" b="1" dirty="0"/>
              <a:t> </a:t>
            </a:r>
            <a:r>
              <a:rPr lang="en-US" sz="2000" b="1" dirty="0" err="1"/>
              <a:t>yoothe</a:t>
            </a:r>
            <a:r>
              <a:rPr lang="en-US" sz="2000" b="1" dirty="0"/>
              <a:t> </a:t>
            </a:r>
            <a:r>
              <a:rPr lang="en-US" sz="2000" b="1" dirty="0" err="1"/>
              <a:t>yonanagia</a:t>
            </a:r>
            <a:r>
              <a:rPr lang="en-US" sz="2000" b="1" dirty="0"/>
              <a:t> o </a:t>
            </a:r>
            <a:r>
              <a:rPr lang="en-US" sz="2000" b="1" dirty="0" err="1"/>
              <a:t>ihinda</a:t>
            </a:r>
            <a:r>
              <a:rPr lang="en-US" sz="2000" b="1" dirty="0"/>
              <a:t> </a:t>
            </a:r>
            <a:r>
              <a:rPr lang="en-US" sz="2000" b="1" dirty="0" err="1"/>
              <a:t>rĩmwe</a:t>
            </a:r>
            <a:r>
              <a:rPr lang="en-US" sz="2000" b="1" dirty="0"/>
              <a:t>. </a:t>
            </a:r>
            <a:r>
              <a:rPr lang="en-US" sz="2000" b="1" dirty="0" err="1"/>
              <a:t>Thiikũ</a:t>
            </a:r>
            <a:r>
              <a:rPr lang="en-US" sz="2000" b="1" dirty="0"/>
              <a:t> 1,260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30493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Hamwe</a:t>
            </a:r>
            <a:r>
              <a:rPr lang="en-US" sz="2000" b="1" dirty="0"/>
              <a:t> Mahinda-</a:t>
            </a:r>
            <a:r>
              <a:rPr lang="en-US" sz="2000" b="1" dirty="0" err="1"/>
              <a:t>inĩ</a:t>
            </a:r>
            <a:r>
              <a:rPr lang="en-US" sz="2000" b="1" dirty="0"/>
              <a:t> ma </a:t>
            </a:r>
            <a:r>
              <a:rPr lang="en-US" sz="2000" b="1" dirty="0" err="1"/>
              <a:t>tene</a:t>
            </a:r>
            <a:r>
              <a:rPr lang="en-US" sz="2000" b="1" dirty="0"/>
              <a:t> na </a:t>
            </a:r>
            <a:r>
              <a:rPr lang="en-US" sz="2000" b="1" dirty="0" err="1"/>
              <a:t>ũmũthĩ</a:t>
            </a:r>
            <a:r>
              <a:rPr lang="en-US" sz="2000" b="1" dirty="0"/>
              <a:t>, </a:t>
            </a:r>
            <a:r>
              <a:rPr lang="en-US" sz="2000" b="1" dirty="0" err="1"/>
              <a:t>mũthiũrũrũko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mweri</a:t>
            </a:r>
            <a:r>
              <a:rPr lang="en-US" sz="2000" b="1" dirty="0"/>
              <a:t> </a:t>
            </a:r>
            <a:r>
              <a:rPr lang="en-US" sz="2000" b="1" dirty="0" err="1"/>
              <a:t>ũhingagio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thiikũ</a:t>
            </a:r>
            <a:r>
              <a:rPr lang="en-US" sz="2000" b="1" dirty="0"/>
              <a:t> 30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624305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3867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Rĩtwa</a:t>
            </a:r>
            <a:r>
              <a:rPr lang="en-US" sz="2000" b="1" dirty="0"/>
              <a:t> “</a:t>
            </a:r>
            <a:r>
              <a:rPr lang="en-US" sz="2000" b="1" dirty="0" err="1"/>
              <a:t>ihinda</a:t>
            </a:r>
            <a:r>
              <a:rPr lang="en-US" sz="2000" b="1" dirty="0"/>
              <a:t>” </a:t>
            </a:r>
            <a:r>
              <a:rPr lang="en-US" sz="2000" b="1" dirty="0" err="1"/>
              <a:t>nĩũndũ</a:t>
            </a:r>
            <a:r>
              <a:rPr lang="en-US" sz="2000" b="1" dirty="0"/>
              <a:t> </a:t>
            </a:r>
            <a:r>
              <a:rPr lang="en-US" sz="2000" b="1" dirty="0" err="1"/>
              <a:t>ũmwe</a:t>
            </a:r>
            <a:r>
              <a:rPr lang="en-US" sz="2000" b="1" dirty="0"/>
              <a:t> na “</a:t>
            </a:r>
            <a:r>
              <a:rPr lang="en-US" sz="2000" b="1" dirty="0" err="1"/>
              <a:t>mwaka</a:t>
            </a:r>
            <a:r>
              <a:rPr lang="en-US" sz="2000" b="1" dirty="0"/>
              <a:t>,” </a:t>
            </a:r>
            <a:r>
              <a:rPr lang="en-US" sz="2000" b="1" dirty="0" err="1"/>
              <a:t>rĩrĩa</a:t>
            </a:r>
            <a:r>
              <a:rPr lang="en-US" sz="2000" b="1" dirty="0"/>
              <a:t> </a:t>
            </a:r>
            <a:r>
              <a:rPr lang="en-US" sz="2000" b="1" dirty="0" err="1"/>
              <a:t>kiugo</a:t>
            </a:r>
            <a:r>
              <a:rPr lang="en-US" sz="2000" b="1" dirty="0"/>
              <a:t> “</a:t>
            </a:r>
            <a:r>
              <a:rPr lang="en-US" sz="2000" b="1" dirty="0" err="1"/>
              <a:t>mahinda</a:t>
            </a:r>
            <a:r>
              <a:rPr lang="en-US" sz="2000" b="1" dirty="0"/>
              <a:t>” </a:t>
            </a:r>
            <a:r>
              <a:rPr lang="en-US" sz="2000" b="1" dirty="0" err="1"/>
              <a:t>mahũthĩrĩtwo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 </a:t>
            </a:r>
            <a:r>
              <a:rPr lang="en-US" sz="2000" b="1" dirty="0" err="1"/>
              <a:t>Danieli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kuuga</a:t>
            </a:r>
            <a:r>
              <a:rPr lang="en-US" sz="2000" b="1" dirty="0"/>
              <a:t> “Mahinda </a:t>
            </a:r>
            <a:r>
              <a:rPr lang="en-US" sz="2000" b="1" dirty="0" err="1"/>
              <a:t>meerĩ</a:t>
            </a:r>
            <a:r>
              <a:rPr lang="es-ES" sz="2000" b="1" dirty="0"/>
              <a:t>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30680"/>
              </p:ext>
            </p:extLst>
          </p:nvPr>
        </p:nvGraphicFramePr>
        <p:xfrm>
          <a:off x="361950" y="4385655"/>
          <a:ext cx="4398586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789374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675525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442449"/>
            <a:ext cx="424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Rungu</a:t>
            </a:r>
            <a:r>
              <a:rPr lang="en-US" sz="2000" b="1" dirty="0"/>
              <a:t> </a:t>
            </a:r>
            <a:r>
              <a:rPr lang="en-US" sz="2000" b="1" dirty="0" err="1"/>
              <a:t>rwa</a:t>
            </a:r>
            <a:r>
              <a:rPr lang="en-US" sz="2000" b="1" dirty="0"/>
              <a:t> </a:t>
            </a:r>
            <a:r>
              <a:rPr lang="en-US" sz="2000" b="1" dirty="0" err="1"/>
              <a:t>mũrũgamo</a:t>
            </a:r>
            <a:r>
              <a:rPr lang="en-US" sz="2000" b="1" dirty="0"/>
              <a:t> </a:t>
            </a:r>
            <a:r>
              <a:rPr lang="en-US" sz="2000" b="1" dirty="0" err="1"/>
              <a:t>ũyũ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“</a:t>
            </a:r>
            <a:r>
              <a:rPr lang="en-US" sz="2000" b="1" dirty="0" err="1"/>
              <a:t>thikũ</a:t>
            </a:r>
            <a:r>
              <a:rPr lang="en-US" sz="2000" b="1" dirty="0"/>
              <a:t> ta </a:t>
            </a:r>
            <a:r>
              <a:rPr lang="en-US" sz="2000" b="1" dirty="0" err="1"/>
              <a:t>mwaka</a:t>
            </a:r>
            <a:r>
              <a:rPr lang="en-US" sz="2000" b="1" dirty="0"/>
              <a:t>” (Ez. 4:6; </a:t>
            </a:r>
            <a:r>
              <a:rPr lang="en-US" sz="2000" b="1" dirty="0" err="1"/>
              <a:t>Ndari</a:t>
            </a:r>
            <a:r>
              <a:rPr lang="en-US" sz="2000" b="1" dirty="0"/>
              <a:t>. 14:34), </a:t>
            </a:r>
            <a:r>
              <a:rPr lang="en-US" sz="2000" b="1" dirty="0" err="1"/>
              <a:t>ihinda</a:t>
            </a:r>
            <a:r>
              <a:rPr lang="en-US" sz="2000" b="1" dirty="0"/>
              <a:t> </a:t>
            </a:r>
            <a:r>
              <a:rPr lang="en-US" sz="2000" b="1" dirty="0" err="1"/>
              <a:t>rĩrĩ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kũnyarirwo</a:t>
            </a:r>
            <a:r>
              <a:rPr lang="en-US" sz="2000" b="1" dirty="0"/>
              <a:t> </a:t>
            </a:r>
            <a:r>
              <a:rPr lang="en-US" sz="2000" b="1" dirty="0" err="1"/>
              <a:t>rĩarĩ</a:t>
            </a:r>
            <a:r>
              <a:rPr lang="en-US" sz="2000" b="1" dirty="0"/>
              <a:t> </a:t>
            </a:r>
            <a:r>
              <a:rPr lang="en-US" sz="2000" b="1" dirty="0" err="1"/>
              <a:t>rĩthiĩ</a:t>
            </a:r>
            <a:r>
              <a:rPr lang="en-US" sz="2000" b="1" dirty="0"/>
              <a:t> na mbere </a:t>
            </a:r>
            <a:r>
              <a:rPr lang="en-US" sz="2000" b="1" dirty="0" err="1"/>
              <a:t>mĩaka</a:t>
            </a:r>
            <a:r>
              <a:rPr lang="en-US" sz="2000" b="1" dirty="0"/>
              <a:t> 1,260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-1" y="1211778"/>
            <a:ext cx="6957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ũrĩkũ</a:t>
            </a:r>
            <a:r>
              <a:rPr lang="en-US" sz="2000" b="1" dirty="0"/>
              <a:t> </a:t>
            </a:r>
            <a:r>
              <a:rPr lang="en-US" sz="2000" b="1" dirty="0" err="1"/>
              <a:t>kĩhistoria</a:t>
            </a:r>
            <a:r>
              <a:rPr lang="en-US" sz="2000" b="1" dirty="0"/>
              <a:t> </a:t>
            </a:r>
            <a:r>
              <a:rPr lang="en-US" sz="2000" b="1" dirty="0" err="1"/>
              <a:t>warũgamĩrĩirwo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mĩaka</a:t>
            </a:r>
            <a:r>
              <a:rPr lang="en-US" sz="2000" b="1" dirty="0"/>
              <a:t> 1,260- </a:t>
            </a:r>
            <a:r>
              <a:rPr lang="en-US" sz="2000" b="1" dirty="0" err="1"/>
              <a:t>mĩnyamario</a:t>
            </a:r>
            <a:r>
              <a:rPr lang="en-US" sz="2000" b="1" dirty="0"/>
              <a:t> </a:t>
            </a:r>
            <a:r>
              <a:rPr lang="en-US" sz="2000" b="1" dirty="0" err="1"/>
              <a:t>ĩrĩa</a:t>
            </a:r>
            <a:r>
              <a:rPr lang="en-US" sz="2000" b="1" dirty="0"/>
              <a:t>  </a:t>
            </a:r>
            <a:r>
              <a:rPr lang="en-US" sz="2000" b="1" dirty="0" err="1"/>
              <a:t>yarathĩtwo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Danieli</a:t>
            </a:r>
            <a:r>
              <a:rPr lang="en-US" sz="2000" b="1" dirty="0"/>
              <a:t> na  </a:t>
            </a:r>
            <a:r>
              <a:rPr lang="en-US" sz="2000" b="1" dirty="0" err="1"/>
              <a:t>Kũguũrĩrio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266081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69" y="3011126"/>
            <a:ext cx="45271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kwarathĩtwo</a:t>
            </a:r>
            <a:r>
              <a:rPr lang="en-US" sz="2000" b="1" dirty="0"/>
              <a:t>, Ngai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athondeke</a:t>
            </a:r>
            <a:r>
              <a:rPr lang="en-US" sz="2000" b="1" dirty="0"/>
              <a:t> </a:t>
            </a:r>
            <a:r>
              <a:rPr lang="en-US" sz="2000" b="1" dirty="0" err="1"/>
              <a:t>handũ</a:t>
            </a:r>
            <a:r>
              <a:rPr lang="en-US" sz="2000" b="1" dirty="0"/>
              <a:t> ha </a:t>
            </a:r>
            <a:r>
              <a:rPr lang="en-US" sz="2000" b="1" dirty="0" err="1"/>
              <a:t>gũteithia</a:t>
            </a:r>
            <a:r>
              <a:rPr lang="en-US" sz="2000" b="1" dirty="0"/>
              <a:t> kanitha </a:t>
            </a:r>
            <a:r>
              <a:rPr lang="en-US" sz="2000" b="1" dirty="0" err="1"/>
              <a:t>mwĩhokeku</a:t>
            </a:r>
            <a:r>
              <a:rPr lang="en-US" sz="2000" b="1" dirty="0"/>
              <a:t>: </a:t>
            </a:r>
            <a:r>
              <a:rPr lang="en-US" sz="2000" b="1" dirty="0" err="1"/>
              <a:t>werũ-inĩ</a:t>
            </a:r>
            <a:r>
              <a:rPr lang="en-US" sz="2000" b="1" dirty="0"/>
              <a:t>, </a:t>
            </a:r>
            <a:r>
              <a:rPr lang="en-US" sz="2000" b="1" dirty="0" err="1"/>
              <a:t>nĩ</a:t>
            </a:r>
            <a:r>
              <a:rPr lang="en-US" sz="2000" b="1" dirty="0"/>
              <a:t> ta </a:t>
            </a:r>
            <a:r>
              <a:rPr lang="en-US" sz="2000" b="1" dirty="0" err="1"/>
              <a:t>kuuga</a:t>
            </a:r>
            <a:r>
              <a:rPr lang="en-US" sz="2000" b="1" dirty="0"/>
              <a:t>, </a:t>
            </a:r>
            <a:r>
              <a:rPr lang="en-US" sz="2000" b="1" dirty="0" err="1"/>
              <a:t>kũndũ</a:t>
            </a:r>
            <a:r>
              <a:rPr lang="en-US" sz="2000" b="1" dirty="0"/>
              <a:t> </a:t>
            </a:r>
            <a:r>
              <a:rPr lang="en-US" sz="2000" b="1" dirty="0" err="1"/>
              <a:t>gũtarĩ</a:t>
            </a:r>
            <a:r>
              <a:rPr lang="en-US" sz="2000" b="1" dirty="0"/>
              <a:t> na </a:t>
            </a:r>
            <a:r>
              <a:rPr lang="en-US" sz="2000" b="1" dirty="0" err="1"/>
              <a:t>ũingĩ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(</a:t>
            </a:r>
            <a:r>
              <a:rPr lang="en-US" sz="2000" b="1" dirty="0" err="1"/>
              <a:t>Kũg</a:t>
            </a:r>
            <a:r>
              <a:rPr lang="en-US" sz="2000" b="1" dirty="0"/>
              <a:t>. 12:6, 14</a:t>
            </a:r>
            <a:r>
              <a:rPr lang="es-ES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MAHINDA MA KŨNYAMARIO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Ũcio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naake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nĩakaaria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ũũru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igũrũ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rĩa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Igũrũ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Mũno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ahinyĩrĩrie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andũ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a Ngai.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Nĩakaageria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kũgarũrania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mawatho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ma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ndini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yao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na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thigũkũ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ciao.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Andũ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a Ngai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nao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magaathwo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we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mĩaka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ĩtatũ</a:t>
            </a:r>
            <a:r>
              <a:rPr lang="en-US" sz="16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na </a:t>
            </a:r>
            <a:r>
              <a:rPr lang="en-US" sz="16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nuthu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1" y="1783890"/>
            <a:ext cx="6748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Rĩrĩa</a:t>
            </a:r>
            <a:r>
              <a:rPr lang="en-US" sz="2000" b="1" dirty="0"/>
              <a:t> </a:t>
            </a:r>
            <a:r>
              <a:rPr lang="en-US" sz="2000" b="1" dirty="0" err="1"/>
              <a:t>mothamaki</a:t>
            </a:r>
            <a:r>
              <a:rPr lang="en-US" sz="2000" b="1" dirty="0"/>
              <a:t> </a:t>
            </a:r>
            <a:r>
              <a:rPr lang="en-US" sz="2000" b="1" dirty="0" err="1"/>
              <a:t>ikumi</a:t>
            </a:r>
            <a:r>
              <a:rPr lang="en-US" sz="2000" b="1" dirty="0"/>
              <a:t> </a:t>
            </a:r>
            <a:r>
              <a:rPr lang="en-US" sz="2000" b="1" dirty="0" err="1"/>
              <a:t>meyũkĩrĩirie</a:t>
            </a:r>
            <a:r>
              <a:rPr lang="en-US" sz="2000" b="1" dirty="0"/>
              <a:t> </a:t>
            </a:r>
            <a:r>
              <a:rPr lang="en-US" sz="2000" b="1" dirty="0" err="1"/>
              <a:t>kuuma</a:t>
            </a:r>
            <a:r>
              <a:rPr lang="en-US" sz="2000" b="1" dirty="0"/>
              <a:t> Roma (</a:t>
            </a:r>
            <a:r>
              <a:rPr lang="en-US" sz="2000" b="1" dirty="0" err="1"/>
              <a:t>ndũrĩrĩ</a:t>
            </a:r>
            <a:r>
              <a:rPr lang="en-US" sz="2000" b="1" dirty="0"/>
              <a:t> iria </a:t>
            </a:r>
            <a:r>
              <a:rPr lang="en-US" sz="2000" b="1" dirty="0" err="1"/>
              <a:t>ciokĩrĩire</a:t>
            </a:r>
            <a:r>
              <a:rPr lang="en-US" sz="2000" b="1" dirty="0"/>
              <a:t> </a:t>
            </a:r>
            <a:r>
              <a:rPr lang="en-US" sz="2000" b="1" dirty="0" err="1"/>
              <a:t>ũthamaki</a:t>
            </a:r>
            <a:r>
              <a:rPr lang="en-US" sz="2000" b="1" dirty="0"/>
              <a:t> </a:t>
            </a:r>
            <a:r>
              <a:rPr lang="en-US" sz="2000" b="1" dirty="0" err="1"/>
              <a:t>ũcio</a:t>
            </a:r>
            <a:r>
              <a:rPr lang="en-US" sz="2000" b="1" dirty="0"/>
              <a:t>), </a:t>
            </a:r>
            <a:r>
              <a:rPr lang="en-US" sz="2000" b="1" dirty="0" err="1"/>
              <a:t>ũthamaki</a:t>
            </a:r>
            <a:r>
              <a:rPr lang="en-US" sz="2000" b="1" dirty="0"/>
              <a:t> </a:t>
            </a:r>
            <a:r>
              <a:rPr lang="en-US" sz="2000" b="1" dirty="0" err="1"/>
              <a:t>ũngĩ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wacokaga</a:t>
            </a:r>
            <a:r>
              <a:rPr lang="en-US" sz="2000" b="1" dirty="0"/>
              <a:t> </a:t>
            </a:r>
            <a:r>
              <a:rPr lang="en-US" sz="2000" b="1" dirty="0" err="1"/>
              <a:t>wĩyumĩrie</a:t>
            </a:r>
            <a:r>
              <a:rPr lang="en-US" sz="2000" b="1" dirty="0"/>
              <a:t> na </a:t>
            </a:r>
            <a:r>
              <a:rPr lang="en-US" sz="2000" b="1" dirty="0" err="1"/>
              <a:t>weherie</a:t>
            </a:r>
            <a:r>
              <a:rPr lang="en-US" sz="2000" b="1" dirty="0"/>
              <a:t> </a:t>
            </a:r>
            <a:r>
              <a:rPr lang="en-US" sz="2000" b="1" dirty="0" err="1"/>
              <a:t>maũthamaki</a:t>
            </a:r>
            <a:r>
              <a:rPr lang="en-US" sz="2000" b="1" dirty="0"/>
              <a:t> </a:t>
            </a:r>
            <a:r>
              <a:rPr lang="en-US" sz="2000" b="1" dirty="0" err="1"/>
              <a:t>matatũ</a:t>
            </a:r>
            <a:r>
              <a:rPr lang="en-US" sz="2000" b="1" dirty="0"/>
              <a:t> ma </a:t>
            </a:r>
            <a:r>
              <a:rPr lang="en-US" sz="2000" b="1" dirty="0" err="1"/>
              <a:t>macio</a:t>
            </a:r>
            <a:r>
              <a:rPr lang="en-US" sz="2000" b="1" dirty="0"/>
              <a:t> </a:t>
            </a:r>
            <a:r>
              <a:rPr lang="en-US" sz="2000" b="1" dirty="0" err="1"/>
              <a:t>ikũmi</a:t>
            </a:r>
            <a:r>
              <a:rPr lang="en-US" sz="2000" b="1" dirty="0"/>
              <a:t> </a:t>
            </a:r>
            <a:r>
              <a:rPr lang="es-ES" sz="2000" b="1" dirty="0"/>
              <a:t>(Dn.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69" y="6113167"/>
            <a:ext cx="4527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No </a:t>
            </a:r>
            <a:r>
              <a:rPr lang="en-US" sz="2000" b="1" dirty="0" err="1"/>
              <a:t>mũtino</a:t>
            </a:r>
            <a:r>
              <a:rPr lang="en-US" sz="2000" b="1" dirty="0"/>
              <a:t>, </a:t>
            </a:r>
            <a:r>
              <a:rPr lang="en-US" sz="2000" b="1" dirty="0" err="1"/>
              <a:t>aingĩ</a:t>
            </a:r>
            <a:r>
              <a:rPr lang="en-US" sz="2000" b="1" dirty="0"/>
              <a:t> </a:t>
            </a:r>
            <a:r>
              <a:rPr lang="en-US" sz="2000" b="1" dirty="0" err="1"/>
              <a:t>makĩrĩhire</a:t>
            </a:r>
            <a:r>
              <a:rPr lang="en-US" sz="2000" b="1" dirty="0"/>
              <a:t> </a:t>
            </a:r>
            <a:r>
              <a:rPr lang="en-US" sz="2000" b="1" dirty="0" err="1"/>
              <a:t>wĩhokeku</a:t>
            </a:r>
            <a:r>
              <a:rPr lang="en-US" sz="2000" b="1" dirty="0"/>
              <a:t> </a:t>
            </a:r>
            <a:r>
              <a:rPr lang="en-US" sz="2000" b="1" dirty="0" err="1"/>
              <a:t>wao</a:t>
            </a:r>
            <a:r>
              <a:rPr lang="en-US" sz="2000" b="1" dirty="0"/>
              <a:t> na </a:t>
            </a:r>
            <a:r>
              <a:rPr lang="en-US" sz="2000" b="1" dirty="0" err="1"/>
              <a:t>gũitwo</a:t>
            </a:r>
            <a:r>
              <a:rPr lang="en-US" sz="2000" b="1" dirty="0"/>
              <a:t> </a:t>
            </a:r>
            <a:r>
              <a:rPr lang="en-US" sz="2000" b="1" dirty="0" err="1"/>
              <a:t>thakame</a:t>
            </a:r>
            <a:r>
              <a:rPr lang="es-ES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42963" y="4578154"/>
            <a:ext cx="4540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Mahinda-</a:t>
            </a:r>
            <a:r>
              <a:rPr lang="en-US" sz="2000" b="1" dirty="0" err="1"/>
              <a:t>inĩ</a:t>
            </a:r>
            <a:r>
              <a:rPr lang="en-US" sz="2000" b="1" dirty="0"/>
              <a:t> ma </a:t>
            </a:r>
            <a:r>
              <a:rPr lang="en-US" sz="2000" b="1" dirty="0" err="1"/>
              <a:t>mathĩna</a:t>
            </a:r>
            <a:r>
              <a:rPr lang="en-US" sz="2000" b="1" dirty="0"/>
              <a:t> na </a:t>
            </a:r>
            <a:r>
              <a:rPr lang="en-US" sz="2000" b="1" dirty="0" err="1"/>
              <a:t>kũnyamario</a:t>
            </a:r>
            <a:r>
              <a:rPr lang="en-US" sz="2000" b="1" dirty="0"/>
              <a:t>, </a:t>
            </a:r>
            <a:r>
              <a:rPr lang="en-US" sz="2000" b="1" dirty="0" err="1"/>
              <a:t>etĩkia</a:t>
            </a:r>
            <a:r>
              <a:rPr lang="en-US" sz="2000" b="1" dirty="0"/>
              <a:t> </a:t>
            </a:r>
            <a:r>
              <a:rPr lang="en-US" sz="2000" b="1" dirty="0" err="1"/>
              <a:t>ehokeku</a:t>
            </a:r>
            <a:r>
              <a:rPr lang="en-US" sz="2000" b="1" dirty="0"/>
              <a:t> </a:t>
            </a:r>
            <a:r>
              <a:rPr lang="en-US" sz="2000" b="1" dirty="0" err="1"/>
              <a:t>marũgamire</a:t>
            </a:r>
            <a:r>
              <a:rPr lang="en-US" sz="2000" b="1" dirty="0"/>
              <a:t> na </a:t>
            </a:r>
            <a:r>
              <a:rPr lang="en-US" sz="2000" b="1" dirty="0" err="1"/>
              <a:t>ũcamba</a:t>
            </a:r>
            <a:r>
              <a:rPr lang="en-US" sz="2000" b="1" dirty="0"/>
              <a:t> </a:t>
            </a:r>
            <a:r>
              <a:rPr lang="en-US" sz="2000" b="1" dirty="0" err="1"/>
              <a:t>kũgitĩra</a:t>
            </a:r>
            <a:r>
              <a:rPr lang="en-US" sz="2000" b="1" dirty="0"/>
              <a:t> ma, na </a:t>
            </a:r>
            <a:r>
              <a:rPr lang="en-US" sz="2000" b="1" dirty="0" err="1"/>
              <a:t>makĩũrĩra</a:t>
            </a:r>
            <a:r>
              <a:rPr lang="en-US" sz="2000" b="1" dirty="0"/>
              <a:t> </a:t>
            </a:r>
            <a:r>
              <a:rPr lang="en-US" sz="2000" b="1" dirty="0" err="1"/>
              <a:t>wendo-inĩ</a:t>
            </a:r>
            <a:r>
              <a:rPr lang="en-US" sz="2000" b="1" dirty="0"/>
              <a:t> na </a:t>
            </a:r>
            <a:r>
              <a:rPr lang="en-US" sz="2000" b="1" dirty="0" err="1"/>
              <a:t>ũgitĩri-inĩ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Ngai (</a:t>
            </a:r>
            <a:r>
              <a:rPr lang="en-US" sz="2000" b="1" dirty="0" err="1"/>
              <a:t>Tha</a:t>
            </a:r>
            <a:r>
              <a:rPr lang="en-US" sz="2000" b="1" dirty="0"/>
              <a:t>. 46:1-3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64633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WĨHOKEKU ONA THĨINIĨ WA MĨNYAMARIO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-122549" y="498613"/>
            <a:ext cx="11349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Eendwa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aakwa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tondũ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kũigua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wendo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kũmwandĩkĩra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ũhonokio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tũgwatanĩire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inyuĩ-rĩ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nĩndĩronire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kwagĩrĩire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ndĩmwandĩkĩre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rĩmwe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ndĩmũũmĩrĩrie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geetha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mũthiĩ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 na mbere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kũrũĩrĩra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wĩtĩkio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aaheire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aake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rĩmwe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kũigana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Judasi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</a:t>
            </a:r>
            <a:endParaRPr lang="es-ES" sz="1400" b="1" dirty="0">
              <a:solidFill>
                <a:schemeClr val="accent6">
                  <a:lumMod val="50000"/>
                </a:schemeClr>
              </a:solidFill>
              <a:effectLst>
                <a:glow rad="139700">
                  <a:srgbClr val="00500B">
                    <a:alpha val="72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79944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rĩmwe</a:t>
            </a:r>
            <a:r>
              <a:rPr lang="en-US" sz="2000" b="1" dirty="0"/>
              <a:t> </a:t>
            </a:r>
            <a:r>
              <a:rPr lang="en-US" sz="2000" b="1" dirty="0" err="1"/>
              <a:t>thutha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kũgĩa</a:t>
            </a:r>
            <a:r>
              <a:rPr lang="en-US" sz="2000" b="1" dirty="0"/>
              <a:t> na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gĩthirikari</a:t>
            </a:r>
            <a:r>
              <a:rPr lang="en-US" sz="2000" b="1" dirty="0"/>
              <a:t>, Kanitha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Kĩ</a:t>
            </a:r>
            <a:r>
              <a:rPr lang="en-US" sz="2000" b="1" dirty="0"/>
              <a:t>-Roma </a:t>
            </a:r>
            <a:r>
              <a:rPr lang="en-US" sz="2000" b="1" dirty="0" err="1"/>
              <a:t>ũkĩanjia</a:t>
            </a:r>
            <a:r>
              <a:rPr lang="en-US" sz="2000" b="1" dirty="0"/>
              <a:t> </a:t>
            </a:r>
            <a:r>
              <a:rPr lang="en-US" sz="2000" b="1" dirty="0" err="1"/>
              <a:t>kũhũthĩra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wayo</a:t>
            </a:r>
            <a:r>
              <a:rPr lang="en-US" sz="2000" b="1" dirty="0"/>
              <a:t> </a:t>
            </a:r>
            <a:r>
              <a:rPr lang="en-US" sz="2000" b="1" dirty="0" err="1"/>
              <a:t>gwathĩrĩra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othe</a:t>
            </a:r>
            <a:r>
              <a:rPr lang="en-US" sz="2000" b="1" dirty="0"/>
              <a:t> </a:t>
            </a:r>
            <a:r>
              <a:rPr lang="en-US" sz="2000" b="1" dirty="0" err="1"/>
              <a:t>marũmĩrĩre</a:t>
            </a:r>
            <a:r>
              <a:rPr lang="en-US" sz="2000" b="1" dirty="0"/>
              <a:t> </a:t>
            </a:r>
            <a:r>
              <a:rPr lang="en-US" sz="2000" b="1" dirty="0" err="1"/>
              <a:t>watho</a:t>
            </a:r>
            <a:r>
              <a:rPr lang="en-US" sz="2000" b="1" dirty="0"/>
              <a:t> </a:t>
            </a:r>
            <a:r>
              <a:rPr lang="en-US" sz="2000" b="1" dirty="0" err="1"/>
              <a:t>wayo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kĩndini</a:t>
            </a:r>
            <a:r>
              <a:rPr lang="en-US" sz="2000" b="1" dirty="0"/>
              <a:t>, </a:t>
            </a:r>
            <a:r>
              <a:rPr lang="en-US" sz="2000" b="1" dirty="0" err="1"/>
              <a:t>maingĩ</a:t>
            </a:r>
            <a:r>
              <a:rPr lang="en-US" sz="2000" b="1" dirty="0"/>
              <a:t> </a:t>
            </a:r>
            <a:r>
              <a:rPr lang="en-US" sz="2000" b="1" dirty="0" err="1"/>
              <a:t>marĩa</a:t>
            </a:r>
            <a:r>
              <a:rPr lang="en-US" sz="2000" b="1" dirty="0"/>
              <a:t> </a:t>
            </a:r>
            <a:r>
              <a:rPr lang="en-US" sz="2000" b="1" dirty="0" err="1"/>
              <a:t>marĩ</a:t>
            </a:r>
            <a:r>
              <a:rPr lang="en-US" sz="2000" b="1" dirty="0"/>
              <a:t> </a:t>
            </a:r>
            <a:r>
              <a:rPr lang="en-US" sz="2000" b="1" dirty="0" err="1"/>
              <a:t>mogomie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74260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No </a:t>
            </a:r>
            <a:r>
              <a:rPr lang="en-US" sz="2000" b="1" dirty="0" err="1"/>
              <a:t>ndahotire</a:t>
            </a:r>
            <a:r>
              <a:rPr lang="en-US" sz="2000" b="1" dirty="0"/>
              <a:t> </a:t>
            </a:r>
            <a:r>
              <a:rPr lang="en-US" sz="2000" b="1" dirty="0" err="1"/>
              <a:t>gũkĩnina</a:t>
            </a:r>
            <a:r>
              <a:rPr lang="en-US" sz="2000" b="1" dirty="0"/>
              <a:t> </a:t>
            </a:r>
            <a:r>
              <a:rPr lang="en-US" sz="2000" b="1" dirty="0" err="1"/>
              <a:t>kaimana</a:t>
            </a:r>
            <a:r>
              <a:rPr lang="en-US" sz="2000" b="1" dirty="0"/>
              <a:t>.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kwaumĩrire</a:t>
            </a:r>
            <a:r>
              <a:rPr lang="en-US" sz="2000" b="1" dirty="0"/>
              <a:t> </a:t>
            </a:r>
            <a:r>
              <a:rPr lang="en-US" sz="2000" b="1" dirty="0" err="1"/>
              <a:t>etĩkia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, </a:t>
            </a:r>
            <a:r>
              <a:rPr lang="en-US" sz="2000" b="1" dirty="0" err="1"/>
              <a:t>matongoretio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mathomo</a:t>
            </a:r>
            <a:r>
              <a:rPr lang="en-US" sz="2000" b="1" dirty="0"/>
              <a:t> ma </a:t>
            </a:r>
            <a:r>
              <a:rPr lang="en-US" sz="2000" b="1" dirty="0" err="1"/>
              <a:t>biilia</a:t>
            </a:r>
            <a:r>
              <a:rPr lang="en-US" sz="2000" b="1" dirty="0"/>
              <a:t> na </a:t>
            </a:r>
            <a:r>
              <a:rPr lang="en-US" sz="2000" b="1" dirty="0" err="1"/>
              <a:t>makĩrũmĩrĩra</a:t>
            </a:r>
            <a:r>
              <a:rPr lang="en-US" sz="2000" b="1" dirty="0"/>
              <a:t> </a:t>
            </a:r>
            <a:r>
              <a:rPr lang="en-US" sz="2000" b="1" dirty="0" err="1"/>
              <a:t>ũrutani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Judasi</a:t>
            </a:r>
            <a:r>
              <a:rPr lang="en-US" sz="2000" b="1" dirty="0"/>
              <a:t>, </a:t>
            </a:r>
            <a:r>
              <a:rPr lang="en-US" sz="2000" b="1" dirty="0" err="1"/>
              <a:t>marũĩrĩire</a:t>
            </a:r>
            <a:r>
              <a:rPr lang="en-US" sz="2000" b="1" dirty="0"/>
              <a:t> na </a:t>
            </a:r>
            <a:r>
              <a:rPr lang="en-US" sz="2000" b="1" dirty="0" err="1"/>
              <a:t>kĩo</a:t>
            </a:r>
            <a:r>
              <a:rPr lang="en-US" sz="2000" b="1" dirty="0"/>
              <a:t> </a:t>
            </a:r>
            <a:r>
              <a:rPr lang="en-US" sz="2000" b="1" dirty="0" err="1"/>
              <a:t>magitĩre</a:t>
            </a:r>
            <a:r>
              <a:rPr lang="en-US" sz="2000" b="1" dirty="0"/>
              <a:t> </a:t>
            </a:r>
            <a:r>
              <a:rPr lang="en-US" sz="2000" b="1" dirty="0" err="1"/>
              <a:t>wĩtĩkio</a:t>
            </a:r>
            <a:r>
              <a:rPr lang="en-US" sz="2000" b="1" dirty="0"/>
              <a:t> </a:t>
            </a:r>
            <a:r>
              <a:rPr lang="en-US" sz="2000" b="1" dirty="0" err="1"/>
              <a:t>wao</a:t>
            </a:r>
            <a:r>
              <a:rPr lang="en-US" sz="2000" b="1" dirty="0"/>
              <a:t> (</a:t>
            </a:r>
            <a:r>
              <a:rPr lang="en-US" sz="2000" b="1" dirty="0" err="1"/>
              <a:t>Judasi</a:t>
            </a:r>
            <a:r>
              <a:rPr lang="en-US" sz="2000" b="1" dirty="0"/>
              <a:t>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4774" y="55847"/>
            <a:ext cx="944349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540221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Kwongorera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macio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ũhahami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wakũraga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atongoria</a:t>
            </a:r>
            <a:r>
              <a:rPr lang="en-US" sz="2000" b="1" dirty="0"/>
              <a:t> a </a:t>
            </a:r>
            <a:r>
              <a:rPr lang="en-US" sz="2000" b="1" dirty="0" err="1"/>
              <a:t>ndini</a:t>
            </a:r>
            <a:r>
              <a:rPr lang="en-US" sz="2000" b="1" dirty="0"/>
              <a:t> </a:t>
            </a:r>
            <a:r>
              <a:rPr lang="en-US" sz="2000" b="1" dirty="0" err="1"/>
              <a:t>ĩno</a:t>
            </a:r>
            <a:r>
              <a:rPr lang="en-US" sz="2000" b="1" dirty="0"/>
              <a:t>. </a:t>
            </a:r>
            <a:r>
              <a:rPr lang="en-US" sz="2000" b="1" dirty="0" err="1"/>
              <a:t>Nĩguo</a:t>
            </a:r>
            <a:r>
              <a:rPr lang="en-US" sz="2000" b="1" dirty="0"/>
              <a:t> </a:t>
            </a:r>
            <a:r>
              <a:rPr lang="en-US" sz="2000" b="1" dirty="0" err="1"/>
              <a:t>agirie</a:t>
            </a:r>
            <a:r>
              <a:rPr lang="en-US" sz="2000" b="1" dirty="0"/>
              <a:t> </a:t>
            </a:r>
            <a:r>
              <a:rPr lang="en-US" sz="2000" b="1" dirty="0" err="1"/>
              <a:t>irĩndĩ</a:t>
            </a:r>
            <a:r>
              <a:rPr lang="en-US" sz="2000" b="1" dirty="0"/>
              <a:t> </a:t>
            </a:r>
            <a:r>
              <a:rPr lang="en-US" sz="2000" b="1" dirty="0" err="1"/>
              <a:t>citigokĩrĩre</a:t>
            </a:r>
            <a:r>
              <a:rPr lang="en-US" sz="2000" b="1" dirty="0"/>
              <a:t> </a:t>
            </a:r>
            <a:r>
              <a:rPr lang="en-US" sz="2000" b="1" dirty="0" err="1"/>
              <a:t>wathani</a:t>
            </a:r>
            <a:r>
              <a:rPr lang="en-US" sz="2000" b="1" dirty="0"/>
              <a:t> wake, </a:t>
            </a:r>
            <a:r>
              <a:rPr lang="en-US" sz="2000" b="1" dirty="0" err="1"/>
              <a:t>akĩeheria</a:t>
            </a:r>
            <a:r>
              <a:rPr lang="en-US" sz="2000" b="1" dirty="0"/>
              <a:t> </a:t>
            </a:r>
            <a:r>
              <a:rPr lang="en-US" sz="2000" b="1" dirty="0" err="1"/>
              <a:t>kuuma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o </a:t>
            </a:r>
            <a:r>
              <a:rPr lang="en-US" sz="2000" b="1" dirty="0" err="1"/>
              <a:t>kĩndũ</a:t>
            </a:r>
            <a:r>
              <a:rPr lang="en-US" sz="2000" b="1" dirty="0"/>
              <a:t> </a:t>
            </a:r>
            <a:r>
              <a:rPr lang="en-US" sz="2000" b="1" dirty="0" err="1"/>
              <a:t>kĩrĩa</a:t>
            </a:r>
            <a:r>
              <a:rPr lang="en-US" sz="2000" b="1" dirty="0"/>
              <a:t> </a:t>
            </a:r>
            <a:r>
              <a:rPr lang="en-US" sz="2000" b="1" dirty="0" err="1"/>
              <a:t>kĩarĩ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bata </a:t>
            </a:r>
            <a:r>
              <a:rPr lang="en-US" sz="2000" b="1" dirty="0" err="1"/>
              <a:t>mũnene</a:t>
            </a:r>
            <a:r>
              <a:rPr lang="en-US" sz="2000" b="1" dirty="0"/>
              <a:t>: </a:t>
            </a:r>
            <a:r>
              <a:rPr lang="en-US" sz="2000" b="1" dirty="0" err="1"/>
              <a:t>Kiugo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Ngai. 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3171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Magĩkĩrwo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Kiugo</a:t>
            </a:r>
            <a:r>
              <a:rPr lang="en-US" sz="2000" b="1" dirty="0"/>
              <a:t>, </a:t>
            </a:r>
            <a:r>
              <a:rPr lang="en-US" sz="2000" b="1" dirty="0" err="1"/>
              <a:t>mena</a:t>
            </a:r>
            <a:r>
              <a:rPr lang="en-US" sz="2000" b="1" dirty="0"/>
              <a:t> </a:t>
            </a:r>
            <a:r>
              <a:rPr lang="en-US" sz="2000" b="1" dirty="0" err="1"/>
              <a:t>ũcamba</a:t>
            </a:r>
            <a:r>
              <a:rPr lang="en-US" sz="2000" b="1" dirty="0"/>
              <a:t> </a:t>
            </a:r>
            <a:r>
              <a:rPr lang="en-US" sz="2000" b="1" dirty="0" err="1"/>
              <a:t>magĩtambia</a:t>
            </a:r>
            <a:r>
              <a:rPr lang="en-US" sz="2000" b="1" dirty="0"/>
              <a:t> </a:t>
            </a:r>
            <a:r>
              <a:rPr lang="en-US" sz="2000" b="1" dirty="0" err="1"/>
              <a:t>ũrutani</a:t>
            </a:r>
            <a:r>
              <a:rPr lang="en-US" sz="2000" b="1" dirty="0"/>
              <a:t> </a:t>
            </a:r>
            <a:r>
              <a:rPr lang="en-US" sz="2000" b="1" dirty="0" err="1"/>
              <a:t>wakĩo</a:t>
            </a:r>
            <a:r>
              <a:rPr lang="en-US" sz="2000" b="1" dirty="0"/>
              <a:t>. </a:t>
            </a:r>
            <a:r>
              <a:rPr lang="en-US" sz="2000" b="1" dirty="0" err="1"/>
              <a:t>Momĩrĩirio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ciĩranĩro</a:t>
            </a:r>
            <a:r>
              <a:rPr lang="en-US" sz="2000" b="1" dirty="0"/>
              <a:t> ta </a:t>
            </a:r>
            <a:r>
              <a:rPr lang="en-US" sz="2000" b="1" dirty="0" err="1"/>
              <a:t>cia</a:t>
            </a:r>
            <a:r>
              <a:rPr lang="en-US" sz="2000" b="1" dirty="0"/>
              <a:t> </a:t>
            </a:r>
            <a:r>
              <a:rPr lang="en-US" sz="2000" b="1" dirty="0" err="1"/>
              <a:t>Kũguũrĩrio</a:t>
            </a:r>
            <a:r>
              <a:rPr lang="en-US" sz="2000" b="1" dirty="0"/>
              <a:t> 2:10, </a:t>
            </a:r>
            <a:r>
              <a:rPr lang="en-US" sz="2000" b="1" dirty="0" err="1"/>
              <a:t>makĩhokeka</a:t>
            </a:r>
            <a:r>
              <a:rPr lang="en-US" sz="2000" b="1" dirty="0"/>
              <a:t> o nginya </a:t>
            </a:r>
            <a:r>
              <a:rPr lang="en-US" sz="2000" b="1" dirty="0" err="1"/>
              <a:t>gĩkua</a:t>
            </a:r>
            <a:r>
              <a:rPr lang="en-US" sz="2000" b="1" dirty="0"/>
              <a:t>, </a:t>
            </a:r>
            <a:r>
              <a:rPr lang="en-US" sz="2000" b="1" dirty="0" err="1"/>
              <a:t>mooĩ</a:t>
            </a:r>
            <a:r>
              <a:rPr lang="en-US" sz="2000" b="1" dirty="0"/>
              <a:t> </a:t>
            </a:r>
            <a:r>
              <a:rPr lang="en-US" sz="2000" b="1" dirty="0" err="1"/>
              <a:t>nĩmakamũkĩra</a:t>
            </a:r>
            <a:r>
              <a:rPr lang="en-US" sz="2000" b="1" dirty="0"/>
              <a:t> </a:t>
            </a:r>
            <a:r>
              <a:rPr lang="en-US" sz="2000" b="1" dirty="0" err="1"/>
              <a:t>thũmbĩ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muoyo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ŨGITĨRI WA MA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KŨGAYANA BIBILIA: A-WALDENSES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latin typeface="Comic Sans MS" panose="030F0702030302020204" pitchFamily="66" charset="0"/>
              </a:rPr>
              <a:t>Naake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Petero</a:t>
            </a:r>
            <a:r>
              <a:rPr lang="en-US" sz="2000" dirty="0">
                <a:latin typeface="Comic Sans MS" panose="030F0702030302020204" pitchFamily="66" charset="0"/>
              </a:rPr>
              <a:t> na </a:t>
            </a:r>
            <a:r>
              <a:rPr lang="en-US" sz="2000" dirty="0" err="1">
                <a:latin typeface="Comic Sans MS" panose="030F0702030302020204" pitchFamily="66" charset="0"/>
              </a:rPr>
              <a:t>atũmwo</a:t>
            </a:r>
            <a:r>
              <a:rPr lang="en-US" sz="2000" dirty="0">
                <a:latin typeface="Comic Sans MS" panose="030F0702030302020204" pitchFamily="66" charset="0"/>
              </a:rPr>
              <a:t> acio </a:t>
            </a:r>
            <a:r>
              <a:rPr lang="en-US" sz="2000" dirty="0" err="1">
                <a:latin typeface="Comic Sans MS" panose="030F0702030302020204" pitchFamily="66" charset="0"/>
              </a:rPr>
              <a:t>angĩ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magĩcookia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atĩrĩ</a:t>
            </a:r>
            <a:r>
              <a:rPr lang="en-US" sz="2000" dirty="0">
                <a:latin typeface="Comic Sans MS" panose="030F0702030302020204" pitchFamily="66" charset="0"/>
              </a:rPr>
              <a:t>, “</a:t>
            </a:r>
            <a:r>
              <a:rPr lang="en-US" sz="2000" dirty="0" err="1">
                <a:latin typeface="Comic Sans MS" panose="030F0702030302020204" pitchFamily="66" charset="0"/>
              </a:rPr>
              <a:t>Ithuĩ</a:t>
            </a:r>
            <a:r>
              <a:rPr lang="en-US" sz="2000" dirty="0">
                <a:latin typeface="Comic Sans MS" panose="030F0702030302020204" pitchFamily="66" charset="0"/>
              </a:rPr>
              <a:t> no </a:t>
            </a:r>
            <a:r>
              <a:rPr lang="en-US" sz="2000" dirty="0" err="1">
                <a:latin typeface="Comic Sans MS" panose="030F0702030302020204" pitchFamily="66" charset="0"/>
              </a:rPr>
              <a:t>mũhaka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twathĩkĩre</a:t>
            </a:r>
            <a:r>
              <a:rPr lang="en-US" sz="2000" dirty="0">
                <a:latin typeface="Comic Sans MS" panose="030F0702030302020204" pitchFamily="66" charset="0"/>
              </a:rPr>
              <a:t> Ngai </a:t>
            </a:r>
            <a:r>
              <a:rPr lang="en-US" sz="2000" dirty="0" err="1">
                <a:latin typeface="Comic Sans MS" panose="030F0702030302020204" pitchFamily="66" charset="0"/>
              </a:rPr>
              <a:t>gũkĩra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gwathĩkĩra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andũ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s-ES" sz="2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Atũ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184401" y="1331924"/>
            <a:ext cx="616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Peter Waldo (1140-1218), </a:t>
            </a:r>
            <a:r>
              <a:rPr lang="en-US" sz="2000" b="1" dirty="0" err="1"/>
              <a:t>mũbiacara</a:t>
            </a:r>
            <a:r>
              <a:rPr lang="en-US" sz="2000" b="1" dirty="0"/>
              <a:t> </a:t>
            </a:r>
            <a:r>
              <a:rPr lang="en-US" sz="2000" b="1" dirty="0" err="1"/>
              <a:t>mũtongu</a:t>
            </a:r>
            <a:r>
              <a:rPr lang="en-US" sz="2000" b="1" dirty="0"/>
              <a:t> </a:t>
            </a:r>
            <a:r>
              <a:rPr lang="en-US" sz="2000" b="1" dirty="0" err="1"/>
              <a:t>Mũbaranja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wateanĩirie</a:t>
            </a:r>
            <a:r>
              <a:rPr lang="en-US" sz="2000" b="1" dirty="0"/>
              <a:t> </a:t>
            </a:r>
            <a:r>
              <a:rPr lang="en-US" sz="2000" b="1" dirty="0" err="1"/>
              <a:t>ũtonga</a:t>
            </a:r>
            <a:r>
              <a:rPr lang="en-US" sz="2000" b="1" dirty="0"/>
              <a:t> wake </a:t>
            </a:r>
            <a:r>
              <a:rPr lang="en-US" sz="2000" b="1" dirty="0" err="1"/>
              <a:t>ahunjie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, </a:t>
            </a:r>
            <a:r>
              <a:rPr lang="en-US" sz="2000" b="1" dirty="0" err="1"/>
              <a:t>nĩwe</a:t>
            </a:r>
            <a:r>
              <a:rPr lang="en-US" sz="2000" b="1" dirty="0"/>
              <a:t> </a:t>
            </a:r>
            <a:r>
              <a:rPr lang="en-US" sz="2000" b="1" dirty="0" err="1"/>
              <a:t>wanjĩrĩirie</a:t>
            </a:r>
            <a:r>
              <a:rPr lang="en-US" sz="2000" b="1" dirty="0"/>
              <a:t> </a:t>
            </a:r>
            <a:r>
              <a:rPr lang="en-US" sz="2000" b="1" dirty="0" err="1"/>
              <a:t>gĩkundi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“Poor of Lyon”, </a:t>
            </a:r>
            <a:r>
              <a:rPr lang="en-US" sz="2000" b="1" dirty="0" err="1"/>
              <a:t>kĩũĩkaine</a:t>
            </a:r>
            <a:r>
              <a:rPr lang="en-US" sz="2000" b="1" dirty="0"/>
              <a:t> ta a- “Waldenses.” Pope </a:t>
            </a:r>
            <a:r>
              <a:rPr lang="en-US" sz="2000" b="1" dirty="0" err="1"/>
              <a:t>Aleĩander</a:t>
            </a:r>
            <a:r>
              <a:rPr lang="en-US" sz="2000" b="1" dirty="0"/>
              <a:t> III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etĩkĩrire</a:t>
            </a:r>
            <a:r>
              <a:rPr lang="en-US" sz="2000" b="1" dirty="0"/>
              <a:t> </a:t>
            </a:r>
            <a:r>
              <a:rPr lang="en-US" sz="2000" b="1" dirty="0" err="1"/>
              <a:t>mwĩhĩtwa</a:t>
            </a:r>
            <a:r>
              <a:rPr lang="en-US" sz="2000" b="1" dirty="0"/>
              <a:t> wake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gũthĩnĩka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85341" y="4093096"/>
            <a:ext cx="69616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Nginyanagia</a:t>
            </a:r>
            <a:r>
              <a:rPr lang="en-US" sz="2000" b="1" dirty="0"/>
              <a:t> hau, Pope Lucius III </a:t>
            </a:r>
            <a:r>
              <a:rPr lang="en-US" sz="2000" b="1" dirty="0" err="1"/>
              <a:t>nĩakoretwo</a:t>
            </a:r>
            <a:r>
              <a:rPr lang="en-US" sz="2000" b="1" dirty="0"/>
              <a:t> </a:t>
            </a:r>
            <a:r>
              <a:rPr lang="en-US" sz="2000" b="1" dirty="0" err="1"/>
              <a:t>amenereirie</a:t>
            </a:r>
            <a:r>
              <a:rPr lang="en-US" sz="2000" b="1" dirty="0"/>
              <a:t> </a:t>
            </a:r>
            <a:r>
              <a:rPr lang="en-US" sz="2000" b="1" dirty="0" err="1"/>
              <a:t>arũmĩrĩri</a:t>
            </a:r>
            <a:r>
              <a:rPr lang="en-US" sz="2000" b="1" dirty="0"/>
              <a:t> a Peter Waldo na </a:t>
            </a:r>
            <a:r>
              <a:rPr lang="en-US" sz="2000" b="1" dirty="0" err="1"/>
              <a:t>akameta</a:t>
            </a:r>
            <a:r>
              <a:rPr lang="en-US" sz="2000" b="1" dirty="0"/>
              <a:t>  </a:t>
            </a:r>
            <a:r>
              <a:rPr lang="en-US" sz="2000" b="1" dirty="0" err="1"/>
              <a:t>amemerekia</a:t>
            </a:r>
            <a:r>
              <a:rPr lang="en-US" sz="2000" b="1" dirty="0"/>
              <a:t> </a:t>
            </a:r>
            <a:r>
              <a:rPr lang="en-US" sz="2000" b="1" dirty="0" err="1"/>
              <a:t>ũregani</a:t>
            </a:r>
            <a:r>
              <a:rPr lang="en-US" sz="2000" b="1" dirty="0"/>
              <a:t> (heretics). No </a:t>
            </a:r>
            <a:r>
              <a:rPr lang="en-US" sz="2000" b="1" dirty="0" err="1"/>
              <a:t>ningĩ</a:t>
            </a:r>
            <a:r>
              <a:rPr lang="en-US" sz="2000" b="1" dirty="0"/>
              <a:t>, a-  Franciscans </a:t>
            </a:r>
            <a:r>
              <a:rPr lang="en-US" sz="2000" b="1" dirty="0" err="1"/>
              <a:t>magĩtuĩka</a:t>
            </a:r>
            <a:r>
              <a:rPr lang="en-US" sz="2000" b="1" dirty="0"/>
              <a:t> </a:t>
            </a:r>
            <a:r>
              <a:rPr lang="en-US" sz="2000" b="1" dirty="0" err="1"/>
              <a:t>gĩtugĩ</a:t>
            </a:r>
            <a:r>
              <a:rPr lang="en-US" sz="2000" b="1" dirty="0"/>
              <a:t> </a:t>
            </a:r>
            <a:r>
              <a:rPr lang="en-US" sz="2000" b="1" dirty="0" err="1"/>
              <a:t>gĩa</a:t>
            </a:r>
            <a:r>
              <a:rPr lang="en-US" sz="2000" b="1" dirty="0"/>
              <a:t> Kanitha </a:t>
            </a:r>
            <a:r>
              <a:rPr lang="en-US" sz="2000" b="1" dirty="0" err="1"/>
              <a:t>wa</a:t>
            </a:r>
            <a:r>
              <a:rPr lang="en-US" sz="2000" b="1" dirty="0"/>
              <a:t>  </a:t>
            </a:r>
            <a:r>
              <a:rPr lang="en-US" sz="2000" b="1" dirty="0" err="1"/>
              <a:t>kĩ</a:t>
            </a:r>
            <a:r>
              <a:rPr lang="en-US" sz="2000" b="1" dirty="0"/>
              <a:t>-Roma </a:t>
            </a:r>
            <a:r>
              <a:rPr lang="en-US" sz="2000" b="1" dirty="0" err="1"/>
              <a:t>rĩrĩa</a:t>
            </a:r>
            <a:r>
              <a:rPr lang="en-US" sz="2000" b="1" dirty="0"/>
              <a:t> </a:t>
            </a:r>
            <a:r>
              <a:rPr lang="en-US" sz="2000" b="1" dirty="0" err="1"/>
              <a:t>nao</a:t>
            </a:r>
            <a:r>
              <a:rPr lang="en-US" sz="2000" b="1" dirty="0"/>
              <a:t> a- Waldenses </a:t>
            </a:r>
            <a:r>
              <a:rPr lang="en-US" sz="2000" b="1" dirty="0" err="1"/>
              <a:t>manyarirĩtwo</a:t>
            </a:r>
            <a:r>
              <a:rPr lang="en-US" sz="2000" b="1" dirty="0"/>
              <a:t> </a:t>
            </a:r>
            <a:r>
              <a:rPr lang="en-US" sz="2000" b="1" dirty="0" err="1"/>
              <a:t>hakuhĩ</a:t>
            </a:r>
            <a:r>
              <a:rPr lang="en-US" sz="2000" b="1" dirty="0"/>
              <a:t> </a:t>
            </a:r>
            <a:r>
              <a:rPr lang="en-US" sz="2000" b="1" dirty="0" err="1"/>
              <a:t>kweherio</a:t>
            </a:r>
            <a:r>
              <a:rPr lang="en-US" sz="2000" b="1" dirty="0"/>
              <a:t> </a:t>
            </a:r>
            <a:r>
              <a:rPr lang="en-US" sz="2000" b="1" dirty="0" err="1"/>
              <a:t>ũthiiũ-inĩ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thĩ</a:t>
            </a:r>
            <a:r>
              <a:rPr lang="en-US" sz="2000" b="1" dirty="0"/>
              <a:t>. Na </a:t>
            </a:r>
            <a:r>
              <a:rPr lang="en-US" sz="2000" b="1" dirty="0" err="1"/>
              <a:t>nĩkĩ</a:t>
            </a:r>
            <a:r>
              <a:rPr lang="es-ES" sz="2000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6154" y="4147342"/>
            <a:ext cx="346034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066426" y="3014617"/>
            <a:ext cx="65360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Thutha</a:t>
            </a:r>
            <a:r>
              <a:rPr lang="en-US" sz="2000" b="1" dirty="0"/>
              <a:t> </a:t>
            </a:r>
            <a:r>
              <a:rPr lang="en-US" sz="2000" b="1" dirty="0" err="1"/>
              <a:t>hanini</a:t>
            </a:r>
            <a:r>
              <a:rPr lang="en-US" sz="2000" b="1" dirty="0"/>
              <a:t>, Francis of Assisi (1181-1226),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onake</a:t>
            </a:r>
            <a:r>
              <a:rPr lang="en-US" sz="2000" b="1" dirty="0"/>
              <a:t> </a:t>
            </a:r>
            <a:r>
              <a:rPr lang="en-US" sz="2000" b="1" dirty="0" err="1"/>
              <a:t>wooire</a:t>
            </a:r>
            <a:r>
              <a:rPr lang="en-US" sz="2000" b="1" dirty="0"/>
              <a:t> </a:t>
            </a:r>
            <a:r>
              <a:rPr lang="en-US" sz="2000" b="1" dirty="0" err="1"/>
              <a:t>mwĩhĩtwa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gũthĩna</a:t>
            </a:r>
            <a:r>
              <a:rPr lang="en-US" sz="2000" b="1" dirty="0"/>
              <a:t>, </a:t>
            </a:r>
            <a:r>
              <a:rPr lang="en-US" sz="2000" b="1" dirty="0" err="1"/>
              <a:t>wĩtĩrĩkĩte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Pope Innocent III, </a:t>
            </a:r>
            <a:r>
              <a:rPr lang="en-US" sz="2000" b="1" dirty="0" err="1"/>
              <a:t>akĩanjĩrĩria</a:t>
            </a:r>
            <a:r>
              <a:rPr lang="en-US" sz="2000" b="1" dirty="0"/>
              <a:t> </a:t>
            </a:r>
            <a:r>
              <a:rPr lang="en-US" sz="2000" b="1" dirty="0" err="1"/>
              <a:t>gĩkundi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Franciscan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9616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Nĩũndũ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wĩhokeku</a:t>
            </a:r>
            <a:r>
              <a:rPr lang="en-US" sz="2000" b="1" dirty="0"/>
              <a:t>. </a:t>
            </a:r>
            <a:r>
              <a:rPr lang="en-US" sz="2000" b="1" dirty="0" err="1"/>
              <a:t>Arĩa</a:t>
            </a:r>
            <a:r>
              <a:rPr lang="en-US" sz="2000" b="1" dirty="0"/>
              <a:t> a hau </a:t>
            </a:r>
            <a:r>
              <a:rPr lang="en-US" sz="2000" b="1" dirty="0" err="1"/>
              <a:t>kabere</a:t>
            </a:r>
            <a:r>
              <a:rPr lang="en-US" sz="2000" b="1" dirty="0"/>
              <a:t> </a:t>
            </a:r>
            <a:r>
              <a:rPr lang="en-US" sz="2000" b="1" dirty="0" err="1"/>
              <a:t>mehokekete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Pope, </a:t>
            </a:r>
            <a:r>
              <a:rPr lang="en-US" sz="2000" b="1" dirty="0" err="1"/>
              <a:t>nao</a:t>
            </a:r>
            <a:r>
              <a:rPr lang="en-US" sz="2000" b="1" dirty="0"/>
              <a:t> acio </a:t>
            </a:r>
            <a:r>
              <a:rPr lang="en-US" sz="2000" b="1" dirty="0" err="1"/>
              <a:t>marĩ</a:t>
            </a:r>
            <a:r>
              <a:rPr lang="en-US" sz="2000" b="1" dirty="0"/>
              <a:t> </a:t>
            </a:r>
            <a:r>
              <a:rPr lang="en-US" sz="2000" b="1" dirty="0" err="1"/>
              <a:t>thutha</a:t>
            </a:r>
            <a:r>
              <a:rPr lang="en-US" sz="2000" b="1" dirty="0"/>
              <a:t> </a:t>
            </a:r>
            <a:r>
              <a:rPr lang="en-US" sz="2000" b="1" dirty="0" err="1"/>
              <a:t>makekokeka</a:t>
            </a:r>
            <a:r>
              <a:rPr lang="en-US" sz="2000" b="1" dirty="0"/>
              <a:t> </a:t>
            </a:r>
            <a:r>
              <a:rPr lang="en-US" sz="2000" b="1" dirty="0" err="1"/>
              <a:t>morutani-inĩ</a:t>
            </a:r>
            <a:r>
              <a:rPr lang="en-US" sz="2000" b="1" dirty="0"/>
              <a:t> ma </a:t>
            </a:r>
            <a:r>
              <a:rPr lang="en-US" sz="2000" b="1" dirty="0" err="1"/>
              <a:t>Bibilia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1671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2024-04-06T15:01:35Z</dcterms:created>
  <dcterms:modified xsi:type="dcterms:W3CDTF">2024-04-25T17:59:30Z</dcterms:modified>
</cp:coreProperties>
</file>