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24" d="100"/>
          <a:sy n="24" d="100"/>
        </p:scale>
        <p:origin x="30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batithirio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Johana, no ti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guo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1:9)</a:t>
          </a: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tongoririo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Roho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(Mariko 1:12)</a:t>
          </a: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abatarire 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korwo e wiiki na Ngai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(Mak 1:13a)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gerio 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cukani (Mak 1:13b)</a:t>
          </a: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ngana na mogwati maroneka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(Mak 1:13c)</a:t>
          </a: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Araika mak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            (Mak 1:13d)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kinyi ya 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yarag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1:15)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thamaki wa Ngai 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irie”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rirei  na mw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kie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horo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Mwega”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“Ihinda 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ikinyu"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222938" y="899437"/>
          <a:ext cx="1392337" cy="1688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90565" y="809"/>
          <a:ext cx="1876230" cy="112573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4800" kern="1200" dirty="0"/>
            <a:t> </a:t>
          </a:r>
        </a:p>
      </dsp:txBody>
      <dsp:txXfrm>
        <a:off x="123537" y="33781"/>
        <a:ext cx="1810286" cy="1059794"/>
      </dsp:txXfrm>
    </dsp:sp>
    <dsp:sp modelId="{DE843EAD-DEE0-4C85-8D6A-19A036C9CBD7}">
      <dsp:nvSpPr>
        <dsp:cNvPr id="0" name=""/>
        <dsp:cNvSpPr/>
      </dsp:nvSpPr>
      <dsp:spPr>
        <a:xfrm rot="5400000">
          <a:off x="-222938" y="2306610"/>
          <a:ext cx="1392337" cy="168860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90565" y="1407982"/>
          <a:ext cx="1876230" cy="112573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4800" kern="1200" dirty="0"/>
            <a:t> </a:t>
          </a:r>
        </a:p>
      </dsp:txBody>
      <dsp:txXfrm>
        <a:off x="123537" y="1440954"/>
        <a:ext cx="1810286" cy="1059794"/>
      </dsp:txXfrm>
    </dsp:sp>
    <dsp:sp modelId="{F9D65B62-54AE-45DD-ACB8-83A6CECB680A}">
      <dsp:nvSpPr>
        <dsp:cNvPr id="0" name=""/>
        <dsp:cNvSpPr/>
      </dsp:nvSpPr>
      <dsp:spPr>
        <a:xfrm>
          <a:off x="480648" y="3010196"/>
          <a:ext cx="2480551" cy="168860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90565" y="2815155"/>
          <a:ext cx="1876230" cy="112573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4800" kern="1200" dirty="0"/>
            <a:t> </a:t>
          </a:r>
        </a:p>
      </dsp:txBody>
      <dsp:txXfrm>
        <a:off x="123537" y="2848127"/>
        <a:ext cx="1810286" cy="1059794"/>
      </dsp:txXfrm>
    </dsp:sp>
    <dsp:sp modelId="{3FCDDA1D-473C-418D-9EF4-DCA720F340B1}">
      <dsp:nvSpPr>
        <dsp:cNvPr id="0" name=""/>
        <dsp:cNvSpPr/>
      </dsp:nvSpPr>
      <dsp:spPr>
        <a:xfrm rot="16200000">
          <a:off x="2272448" y="2306610"/>
          <a:ext cx="1392337" cy="168860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85953" y="2815155"/>
          <a:ext cx="1876230" cy="112573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4800" kern="1200" dirty="0"/>
            <a:t> </a:t>
          </a:r>
        </a:p>
      </dsp:txBody>
      <dsp:txXfrm>
        <a:off x="2618925" y="2848127"/>
        <a:ext cx="1810286" cy="1059794"/>
      </dsp:txXfrm>
    </dsp:sp>
    <dsp:sp modelId="{12F54906-35E5-4641-A763-8B583D19A4BB}">
      <dsp:nvSpPr>
        <dsp:cNvPr id="0" name=""/>
        <dsp:cNvSpPr/>
      </dsp:nvSpPr>
      <dsp:spPr>
        <a:xfrm rot="16200000">
          <a:off x="2272448" y="899437"/>
          <a:ext cx="1392337" cy="168860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85953" y="1407982"/>
          <a:ext cx="1876230" cy="112573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4800" kern="1200" dirty="0"/>
            <a:t> </a:t>
          </a:r>
        </a:p>
      </dsp:txBody>
      <dsp:txXfrm>
        <a:off x="2618925" y="1440954"/>
        <a:ext cx="1810286" cy="1059794"/>
      </dsp:txXfrm>
    </dsp:sp>
    <dsp:sp modelId="{E267E3EB-69E3-4E3D-9EBA-01B781C697A5}">
      <dsp:nvSpPr>
        <dsp:cNvPr id="0" name=""/>
        <dsp:cNvSpPr/>
      </dsp:nvSpPr>
      <dsp:spPr>
        <a:xfrm>
          <a:off x="2585953" y="809"/>
          <a:ext cx="1876230" cy="112573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 dirty="0"/>
        </a:p>
      </dsp:txBody>
      <dsp:txXfrm>
        <a:off x="2618925" y="33781"/>
        <a:ext cx="1810286" cy="1059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batithirio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Johana, no ti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guo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(Mariko 1:9)</a:t>
          </a: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tongoririo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Roho</a:t>
          </a:r>
          <a:br>
            <a:rPr lang="es-E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</a:b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(Mariko 1:12)</a:t>
          </a: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abatarire 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korwo e wiiki na Ngai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(Mak 1:13a)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gerio 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cukani (Mak 1:13b)</a:t>
          </a: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ngana na mogwati maroneka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(Mak 1:13c)</a:t>
          </a: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Araika mak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            (Mak 1:13d)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kinyi ya 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yarag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 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matat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(Mariko 1:15)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“Ihinda 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ikinyu"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thamaki wa Ngai 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irie”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“Mw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rirei  na mw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kie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horo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Mwega”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6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1.xml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3615" y="-71153"/>
            <a:ext cx="261834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085" y="0"/>
            <a:ext cx="2559022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2" y="3083376"/>
            <a:ext cx="5158206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5588065" y="676228"/>
            <a:ext cx="6501984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>
                <a:gd name="adj" fmla="val 39182"/>
              </a:avLst>
            </a:prstTxWarp>
            <a:spAutoFit/>
          </a:bodyPr>
          <a:lstStyle/>
          <a:p>
            <a:pPr algn="ctr"/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AMB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RIA K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ũ</a:t>
            </a: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HORO 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ũ</a:t>
            </a: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MWEGA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9796599" y="6423025"/>
            <a:ext cx="2293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Lesoni 1 ya July 6,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233" y="974154"/>
            <a:ext cx="923974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«Riri </a:t>
            </a:r>
            <a:r>
              <a:rPr lang="en-US" dirty="0"/>
              <a:t>ũ</a:t>
            </a:r>
            <a:r>
              <a:rPr lang="en" dirty="0"/>
              <a:t>r</a:t>
            </a:r>
            <a:r>
              <a:rPr lang="en-US" dirty="0"/>
              <a:t>ĩ</a:t>
            </a:r>
            <a:r>
              <a:rPr lang="en" dirty="0"/>
              <a:t>a wahur</a:t>
            </a:r>
            <a:r>
              <a:rPr lang="en-US" dirty="0"/>
              <a:t>ũ</a:t>
            </a:r>
            <a:r>
              <a:rPr lang="en" dirty="0"/>
              <a:t>k</a:t>
            </a:r>
            <a:r>
              <a:rPr lang="en-US" dirty="0"/>
              <a:t>ĩ</a:t>
            </a:r>
            <a:r>
              <a:rPr lang="en" dirty="0"/>
              <a:t>te ig</a:t>
            </a:r>
            <a:r>
              <a:rPr lang="en-US" dirty="0"/>
              <a:t>ũ</a:t>
            </a:r>
            <a:r>
              <a:rPr lang="en" dirty="0"/>
              <a:t>r</a:t>
            </a:r>
            <a:r>
              <a:rPr lang="en-US" dirty="0"/>
              <a:t>ũ</a:t>
            </a:r>
            <a:r>
              <a:rPr lang="en" dirty="0"/>
              <a:t> r</a:t>
            </a:r>
            <a:r>
              <a:rPr lang="en-US" dirty="0"/>
              <a:t>ĩ</a:t>
            </a:r>
            <a:r>
              <a:rPr lang="en" dirty="0"/>
              <a:t>a Krist</a:t>
            </a:r>
            <a:r>
              <a:rPr lang="en-US" dirty="0"/>
              <a:t>ũ</a:t>
            </a:r>
            <a:r>
              <a:rPr lang="en" dirty="0"/>
              <a:t> n</a:t>
            </a:r>
            <a:r>
              <a:rPr lang="en-US" dirty="0"/>
              <a:t>ĩ</a:t>
            </a:r>
            <a:r>
              <a:rPr lang="en" dirty="0"/>
              <a:t> mw</a:t>
            </a:r>
            <a:r>
              <a:rPr lang="en-US" dirty="0"/>
              <a:t>ĩ</a:t>
            </a:r>
            <a:r>
              <a:rPr lang="en" dirty="0"/>
              <a:t>h</a:t>
            </a:r>
            <a:r>
              <a:rPr lang="en-US" dirty="0"/>
              <a:t>ĩ</a:t>
            </a:r>
            <a:r>
              <a:rPr lang="en" dirty="0"/>
              <a:t>twa wa wendo wa Ngai k</a:t>
            </a:r>
            <a:r>
              <a:rPr lang="en-US" dirty="0"/>
              <a:t>ũ</a:t>
            </a:r>
            <a:r>
              <a:rPr lang="en" dirty="0"/>
              <a:t>r</a:t>
            </a:r>
            <a:r>
              <a:rPr lang="en-US" dirty="0"/>
              <a:t>ĩ</a:t>
            </a:r>
            <a:r>
              <a:rPr lang="en" dirty="0"/>
              <a:t> ithu</a:t>
            </a:r>
            <a:r>
              <a:rPr lang="en-US" dirty="0"/>
              <a:t>ĩ</a:t>
            </a:r>
            <a:r>
              <a:rPr lang="en" dirty="0"/>
              <a:t>. </a:t>
            </a:r>
            <a:r>
              <a:rPr lang="en-US" dirty="0"/>
              <a:t>ũ</a:t>
            </a:r>
            <a:r>
              <a:rPr lang="en" dirty="0"/>
              <a:t>tw</a:t>
            </a:r>
            <a:r>
              <a:rPr lang="en-US" dirty="0"/>
              <a:t>ĩ</a:t>
            </a:r>
            <a:r>
              <a:rPr lang="en" dirty="0"/>
              <a:t>raga hinya wa mahoya</a:t>
            </a:r>
            <a:r>
              <a:rPr lang="en-US" dirty="0"/>
              <a:t>—</a:t>
            </a:r>
            <a:r>
              <a:rPr lang="en-US" dirty="0" err="1"/>
              <a:t>ũrĩa</a:t>
            </a:r>
            <a:r>
              <a:rPr lang="en-US" dirty="0"/>
              <a:t> </a:t>
            </a:r>
            <a:r>
              <a:rPr lang="en-US" dirty="0" err="1"/>
              <a:t>mũgambo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mũndũ </a:t>
            </a:r>
            <a:r>
              <a:rPr lang="en-US" dirty="0" err="1"/>
              <a:t>ũngĩkinyĩra</a:t>
            </a:r>
            <a:r>
              <a:rPr lang="en-US" dirty="0"/>
              <a:t> </a:t>
            </a:r>
            <a:r>
              <a:rPr lang="en-US" dirty="0" err="1"/>
              <a:t>gũtũ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Ngai na </a:t>
            </a:r>
            <a:r>
              <a:rPr lang="en-US" dirty="0" err="1"/>
              <a:t>mahoya</a:t>
            </a:r>
            <a:r>
              <a:rPr lang="en-US" dirty="0"/>
              <a:t> </a:t>
            </a:r>
            <a:r>
              <a:rPr lang="en-US" dirty="0" err="1"/>
              <a:t>maitũ</a:t>
            </a:r>
            <a:r>
              <a:rPr lang="en-US" dirty="0"/>
              <a:t> </a:t>
            </a:r>
            <a:r>
              <a:rPr lang="en-US" dirty="0" err="1"/>
              <a:t>metĩkĩrĩke</a:t>
            </a:r>
            <a:r>
              <a:rPr lang="en-US" dirty="0"/>
              <a:t> </a:t>
            </a:r>
            <a:r>
              <a:rPr lang="en-US" dirty="0" err="1"/>
              <a:t>thĩiniĩ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nja</a:t>
            </a:r>
            <a:r>
              <a:rPr lang="en-US" dirty="0"/>
              <a:t> </a:t>
            </a:r>
            <a:r>
              <a:rPr lang="en-US" dirty="0" err="1"/>
              <a:t>cia</a:t>
            </a:r>
            <a:r>
              <a:rPr lang="en-US" dirty="0"/>
              <a:t> </a:t>
            </a:r>
            <a:r>
              <a:rPr lang="en-US" dirty="0" err="1"/>
              <a:t>igũrũ</a:t>
            </a:r>
            <a:r>
              <a:rPr lang="en-US" dirty="0"/>
              <a:t>.... </a:t>
            </a:r>
            <a:r>
              <a:rPr lang="en-US" dirty="0" err="1"/>
              <a:t>ũtheri</a:t>
            </a:r>
            <a:r>
              <a:rPr lang="en-US" dirty="0"/>
              <a:t> </a:t>
            </a:r>
            <a:r>
              <a:rPr lang="en-US" dirty="0" err="1"/>
              <a:t>ũrĩa</a:t>
            </a:r>
            <a:r>
              <a:rPr lang="en-US" dirty="0"/>
              <a:t> </a:t>
            </a:r>
            <a:r>
              <a:rPr lang="en-US" dirty="0" err="1"/>
              <a:t>woimire</a:t>
            </a:r>
            <a:r>
              <a:rPr lang="en-US" dirty="0"/>
              <a:t> </a:t>
            </a:r>
            <a:r>
              <a:rPr lang="en-US" dirty="0" err="1"/>
              <a:t>mirango-inĩ</a:t>
            </a:r>
            <a:r>
              <a:rPr lang="en-US" dirty="0"/>
              <a:t> </a:t>
            </a:r>
            <a:r>
              <a:rPr lang="en-US" dirty="0" err="1"/>
              <a:t>mĩhingũre</a:t>
            </a:r>
            <a:r>
              <a:rPr lang="en-US" dirty="0"/>
              <a:t> o nginya </a:t>
            </a:r>
            <a:r>
              <a:rPr lang="en-US" dirty="0" err="1"/>
              <a:t>mũtwe-inĩ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Mũhonokia</a:t>
            </a:r>
            <a:r>
              <a:rPr lang="en-US" dirty="0"/>
              <a:t> </a:t>
            </a:r>
            <a:r>
              <a:rPr lang="en-US" dirty="0" err="1"/>
              <a:t>witũ</a:t>
            </a:r>
            <a:r>
              <a:rPr lang="en-US" dirty="0"/>
              <a:t> </a:t>
            </a:r>
            <a:r>
              <a:rPr lang="en-US" dirty="0" err="1"/>
              <a:t>nĩũrĩtũikũrũkagĩra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ithuĩ</a:t>
            </a:r>
            <a:r>
              <a:rPr lang="en-US" dirty="0"/>
              <a:t> o </a:t>
            </a:r>
            <a:r>
              <a:rPr lang="en-US" dirty="0" err="1"/>
              <a:t>ũrĩa</a:t>
            </a:r>
            <a:r>
              <a:rPr lang="en-US" dirty="0"/>
              <a:t> </a:t>
            </a:r>
            <a:r>
              <a:rPr lang="en-US" dirty="0" err="1"/>
              <a:t>tũrahoya</a:t>
            </a:r>
            <a:r>
              <a:rPr lang="en-US" dirty="0"/>
              <a:t> </a:t>
            </a:r>
            <a:r>
              <a:rPr lang="en-US" dirty="0" err="1"/>
              <a:t>ũteithio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gũtoria</a:t>
            </a:r>
            <a:r>
              <a:rPr lang="en-US" dirty="0"/>
              <a:t> </a:t>
            </a:r>
            <a:r>
              <a:rPr lang="en-US" dirty="0" err="1"/>
              <a:t>magerio</a:t>
            </a:r>
            <a:r>
              <a:rPr lang="en-US" dirty="0"/>
              <a:t>. </a:t>
            </a:r>
            <a:r>
              <a:rPr lang="en-US" dirty="0" err="1"/>
              <a:t>Mũgambo</a:t>
            </a:r>
            <a:r>
              <a:rPr lang="en-US" dirty="0"/>
              <a:t> </a:t>
            </a:r>
            <a:r>
              <a:rPr lang="en-US" dirty="0" err="1"/>
              <a:t>ũrĩa</a:t>
            </a:r>
            <a:r>
              <a:rPr lang="en-US" dirty="0"/>
              <a:t> </a:t>
            </a:r>
            <a:r>
              <a:rPr lang="en-US" dirty="0" err="1"/>
              <a:t>warĩirie</a:t>
            </a:r>
            <a:r>
              <a:rPr lang="en-US" dirty="0"/>
              <a:t> </a:t>
            </a:r>
            <a:r>
              <a:rPr lang="en-US" dirty="0" err="1"/>
              <a:t>Jĩsũ</a:t>
            </a:r>
            <a:r>
              <a:rPr lang="en-US" dirty="0"/>
              <a:t> </a:t>
            </a:r>
            <a:r>
              <a:rPr lang="en-US" dirty="0" err="1"/>
              <a:t>ũrera</a:t>
            </a:r>
            <a:r>
              <a:rPr lang="en-US" dirty="0"/>
              <a:t> o </a:t>
            </a:r>
            <a:r>
              <a:rPr lang="en-US" dirty="0" err="1"/>
              <a:t>mwĩtĩkia</a:t>
            </a:r>
            <a:r>
              <a:rPr lang="en-US" dirty="0"/>
              <a:t> o </a:t>
            </a:r>
            <a:r>
              <a:rPr lang="en-US" dirty="0" err="1"/>
              <a:t>wothe</a:t>
            </a:r>
            <a:r>
              <a:rPr lang="en-US" dirty="0"/>
              <a:t>, “</a:t>
            </a:r>
            <a:r>
              <a:rPr lang="en-US" dirty="0" err="1"/>
              <a:t>ũyũ</a:t>
            </a:r>
            <a:r>
              <a:rPr lang="en-US" dirty="0"/>
              <a:t> </a:t>
            </a:r>
            <a:r>
              <a:rPr lang="en-US" dirty="0" err="1"/>
              <a:t>nĩ</a:t>
            </a:r>
            <a:r>
              <a:rPr lang="en-US" dirty="0"/>
              <a:t> </a:t>
            </a:r>
            <a:r>
              <a:rPr lang="en-US" dirty="0" err="1"/>
              <a:t>mwana</a:t>
            </a:r>
            <a:r>
              <a:rPr lang="en-US" dirty="0"/>
              <a:t> </a:t>
            </a:r>
            <a:r>
              <a:rPr lang="en-US" dirty="0" err="1"/>
              <a:t>wakwa</a:t>
            </a:r>
            <a:r>
              <a:rPr lang="en-US" dirty="0"/>
              <a:t> </a:t>
            </a:r>
            <a:r>
              <a:rPr lang="en-US" dirty="0" err="1"/>
              <a:t>nyenda</a:t>
            </a:r>
            <a:r>
              <a:rPr lang="en-US" dirty="0"/>
              <a:t>, </a:t>
            </a:r>
            <a:r>
              <a:rPr lang="en-US" dirty="0" err="1"/>
              <a:t>ũrĩa</a:t>
            </a:r>
            <a:r>
              <a:rPr lang="en-US" dirty="0"/>
              <a:t> </a:t>
            </a:r>
            <a:r>
              <a:rPr lang="en-US" dirty="0" err="1"/>
              <a:t>ũngenagia</a:t>
            </a:r>
            <a:r>
              <a:rPr lang="en-US" dirty="0"/>
              <a:t> </a:t>
            </a:r>
            <a:r>
              <a:rPr lang="en-US" dirty="0" err="1"/>
              <a:t>mũno</a:t>
            </a:r>
            <a:r>
              <a:rPr lang="en" dirty="0"/>
              <a:t>.”»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ND</a:t>
            </a:r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Ũ</a:t>
            </a:r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M</a:t>
            </a:r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Ĩ</a:t>
            </a:r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R</a:t>
            </a:r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Ĩ</a:t>
            </a:r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RI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Thuutha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Johana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gũikio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njeera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Jesũ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agĩthiĩ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Galili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akĩhunjagia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-Mwega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Ngai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(Mariko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058837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0" y="3064933"/>
            <a:ext cx="3869267" cy="36317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worotererio wa wiki iria 70 cia </a:t>
            </a:r>
            <a:r>
              <a:rPr lang="en-US" sz="2000" b="1" dirty="0"/>
              <a:t>ũ</a:t>
            </a:r>
            <a:r>
              <a:rPr lang="en" sz="2000" b="1" dirty="0"/>
              <a:t>rathi (Dan . 9:24).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kwa Ahasuera, mwaka-in</a:t>
            </a:r>
            <a:r>
              <a:rPr lang="en-US" sz="2000" b="1" dirty="0"/>
              <a:t>ĩ</a:t>
            </a:r>
            <a:r>
              <a:rPr lang="en" sz="2000" b="1" dirty="0"/>
              <a:t> wa 457 BC, nginya ihinda 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it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rio maguta kwa Mesia, n</a:t>
            </a:r>
            <a:r>
              <a:rPr lang="en-US" sz="2000" b="1" dirty="0"/>
              <a:t>ĩ</a:t>
            </a:r>
            <a:r>
              <a:rPr lang="en" sz="2000" b="1" dirty="0"/>
              <a:t> wiki 69 cing</a:t>
            </a:r>
            <a:r>
              <a:rPr lang="en-US" sz="2000" b="1" dirty="0"/>
              <a:t>ĩ</a:t>
            </a:r>
            <a:r>
              <a:rPr lang="en" sz="2000" b="1" dirty="0"/>
              <a:t>ah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(v. 25).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hinga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abatithirio mwaka-in</a:t>
            </a:r>
            <a:r>
              <a:rPr lang="en-US" sz="2000" b="1" dirty="0"/>
              <a:t>ĩ</a:t>
            </a:r>
            <a:r>
              <a:rPr lang="en" sz="2000" b="1" dirty="0"/>
              <a:t> wa, AD 27. Gatagat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ka wiki thutha </a:t>
            </a:r>
            <a:r>
              <a:rPr lang="en-US" sz="2000" b="1" dirty="0"/>
              <a:t>ũ</a:t>
            </a:r>
            <a:r>
              <a:rPr lang="en" sz="2000" b="1" dirty="0"/>
              <a:t>cio, AD 31,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ag</a:t>
            </a:r>
            <a:r>
              <a:rPr lang="en-US" sz="2000" b="1" dirty="0"/>
              <a:t>ĩ</a:t>
            </a:r>
            <a:r>
              <a:rPr lang="en" sz="2000" b="1" dirty="0"/>
              <a:t>kua (v.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70788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 at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honokio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anj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ũ</a:t>
            </a:r>
            <a:r>
              <a:rPr lang="en" sz="2000" b="1" dirty="0"/>
              <a:t>hingio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Rĩ</a:t>
            </a:r>
            <a:r>
              <a:rPr lang="en" b="1" dirty="0"/>
              <a:t>tana r</a:t>
            </a:r>
            <a:r>
              <a:rPr lang="en-US" b="1" dirty="0"/>
              <a:t>ĩ</a:t>
            </a:r>
            <a:r>
              <a:rPr lang="en" b="1" dirty="0"/>
              <a:t>a kuoya itemi r</a:t>
            </a:r>
            <a:r>
              <a:rPr lang="en-US" b="1" dirty="0"/>
              <a:t>ĩ</a:t>
            </a:r>
            <a:r>
              <a:rPr lang="en" b="1" dirty="0"/>
              <a:t> w</a:t>
            </a:r>
            <a:r>
              <a:rPr lang="en-US" b="1" dirty="0"/>
              <a:t>ĩ</a:t>
            </a:r>
            <a:r>
              <a:rPr lang="en" b="1" dirty="0"/>
              <a:t>ra-in</a:t>
            </a:r>
            <a:r>
              <a:rPr lang="en-US" b="1" dirty="0"/>
              <a:t>ĩ</a:t>
            </a:r>
            <a:r>
              <a:rPr lang="en" b="1" dirty="0"/>
              <a:t> th</a:t>
            </a:r>
            <a:r>
              <a:rPr lang="en-US" b="1" dirty="0"/>
              <a:t>ĩ</a:t>
            </a:r>
            <a:r>
              <a:rPr lang="en" b="1" dirty="0"/>
              <a:t>ini</a:t>
            </a:r>
            <a:r>
              <a:rPr lang="en-US" b="1" dirty="0"/>
              <a:t>ĩ</a:t>
            </a:r>
            <a:r>
              <a:rPr lang="en" b="1" dirty="0"/>
              <a:t> wa k</a:t>
            </a:r>
            <a:r>
              <a:rPr lang="en-US" b="1" dirty="0"/>
              <a:t>ĩ</a:t>
            </a:r>
            <a:r>
              <a:rPr lang="en" b="1" dirty="0"/>
              <a:t>r</a:t>
            </a:r>
            <a:r>
              <a:rPr lang="en-US" b="1" dirty="0"/>
              <a:t>ĩ</a:t>
            </a:r>
            <a:r>
              <a:rPr lang="en" b="1" dirty="0"/>
              <a:t>kan</a:t>
            </a:r>
            <a:r>
              <a:rPr lang="en-US" b="1" dirty="0"/>
              <a:t>ĩ</a:t>
            </a:r>
            <a:r>
              <a:rPr lang="en" b="1" dirty="0"/>
              <a:t>ro, na </a:t>
            </a:r>
            <a:r>
              <a:rPr lang="en-US" b="1" dirty="0"/>
              <a:t>ũ</a:t>
            </a:r>
            <a:r>
              <a:rPr lang="en" b="1" dirty="0"/>
              <a:t>nd</a:t>
            </a:r>
            <a:r>
              <a:rPr lang="en-US" b="1" dirty="0"/>
              <a:t>ũ</a:t>
            </a:r>
            <a:r>
              <a:rPr lang="en" b="1" dirty="0"/>
              <a:t> wa gw</a:t>
            </a:r>
            <a:r>
              <a:rPr lang="en-US" b="1" dirty="0"/>
              <a:t>ĩ</a:t>
            </a:r>
            <a:r>
              <a:rPr lang="en" b="1" dirty="0"/>
              <a:t>t</a:t>
            </a:r>
            <a:r>
              <a:rPr lang="en-US" b="1" dirty="0"/>
              <a:t>ĩ</a:t>
            </a:r>
            <a:r>
              <a:rPr lang="en" b="1" dirty="0"/>
              <a:t>k</a:t>
            </a:r>
            <a:r>
              <a:rPr lang="en-US" b="1" dirty="0"/>
              <a:t>ĩ</a:t>
            </a:r>
            <a:r>
              <a:rPr lang="en" b="1" dirty="0"/>
              <a:t>ra </a:t>
            </a:r>
            <a:r>
              <a:rPr lang="en-US" b="1" dirty="0"/>
              <a:t>ũ</a:t>
            </a:r>
            <a:r>
              <a:rPr lang="en" b="1" dirty="0"/>
              <a:t>rekeri k</a:t>
            </a:r>
            <a:r>
              <a:rPr lang="en-US" b="1" dirty="0"/>
              <a:t>ũ</a:t>
            </a:r>
            <a:r>
              <a:rPr lang="en" b="1" dirty="0"/>
              <a:t>h</a:t>
            </a:r>
            <a:r>
              <a:rPr lang="en-US" b="1" dirty="0"/>
              <a:t>ĩ</a:t>
            </a:r>
            <a:r>
              <a:rPr lang="en" b="1" dirty="0"/>
              <a:t>t</a:t>
            </a:r>
            <a:r>
              <a:rPr lang="en-US" b="1" dirty="0"/>
              <a:t>ũ</a:t>
            </a:r>
            <a:r>
              <a:rPr lang="en" b="1" dirty="0"/>
              <a:t>k</a:t>
            </a:r>
            <a:r>
              <a:rPr lang="en-US" b="1" dirty="0"/>
              <a:t>ĩ</a:t>
            </a:r>
            <a:r>
              <a:rPr lang="en" b="1" dirty="0"/>
              <a:t>ra w</a:t>
            </a:r>
            <a:r>
              <a:rPr lang="en-US" b="1" dirty="0"/>
              <a:t>ĩ</a:t>
            </a:r>
            <a:r>
              <a:rPr lang="en" b="1" dirty="0"/>
              <a:t>t</a:t>
            </a:r>
            <a:r>
              <a:rPr lang="en-US" b="1" dirty="0"/>
              <a:t>ĩ</a:t>
            </a:r>
            <a:r>
              <a:rPr lang="en" b="1" dirty="0"/>
              <a:t>kio th</a:t>
            </a:r>
            <a:r>
              <a:rPr lang="en-US" b="1" dirty="0"/>
              <a:t>ĩ</a:t>
            </a:r>
            <a:r>
              <a:rPr lang="en" b="1" dirty="0"/>
              <a:t>ini</a:t>
            </a:r>
            <a:r>
              <a:rPr lang="en-US" b="1" dirty="0"/>
              <a:t>ĩ</a:t>
            </a:r>
            <a:r>
              <a:rPr lang="en" b="1" dirty="0"/>
              <a:t> wa J</a:t>
            </a:r>
            <a:r>
              <a:rPr lang="en-US" b="1" dirty="0"/>
              <a:t>ĩ</a:t>
            </a:r>
            <a:r>
              <a:rPr lang="en" b="1" dirty="0"/>
              <a:t>s</a:t>
            </a:r>
            <a:r>
              <a:rPr lang="en-US" b="1" dirty="0"/>
              <a:t>ũ</a:t>
            </a:r>
            <a:r>
              <a:rPr lang="en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38624"/>
            <a:ext cx="2918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it</a:t>
            </a:r>
            <a:r>
              <a:rPr lang="en-US" sz="2000" b="1" dirty="0"/>
              <a:t>ũ</a:t>
            </a:r>
            <a:r>
              <a:rPr lang="en" sz="2000" b="1" dirty="0"/>
              <a:t> ihinda-in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ikoni</a:t>
            </a:r>
            <a:r>
              <a:rPr lang="en-US" sz="2000" b="1" dirty="0"/>
              <a:t>ĩ</a:t>
            </a:r>
            <a:r>
              <a:rPr lang="en" sz="2000" b="1" dirty="0"/>
              <a:t>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maya matat</a:t>
            </a:r>
            <a:r>
              <a:rPr lang="en-US" sz="2000" b="1" dirty="0"/>
              <a:t>ũ</a:t>
            </a:r>
            <a:r>
              <a:rPr lang="en" sz="2000" b="1" dirty="0"/>
              <a:t>: ihinda n</a:t>
            </a:r>
            <a:r>
              <a:rPr lang="en-US" sz="2000" b="1" dirty="0"/>
              <a:t>ĩ</a:t>
            </a:r>
            <a:r>
              <a:rPr lang="en" sz="2000" b="1" dirty="0"/>
              <a:t> ihingu;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aroka;na no m</a:t>
            </a:r>
            <a:r>
              <a:rPr lang="en-US" sz="2000" b="1" dirty="0"/>
              <a:t>ũ</a:t>
            </a:r>
            <a:r>
              <a:rPr lang="en" sz="2000" b="1" dirty="0"/>
              <a:t>haka tw</a:t>
            </a:r>
            <a:r>
              <a:rPr lang="en-US" sz="2000" b="1" dirty="0"/>
              <a:t>ĩ</a:t>
            </a:r>
            <a:r>
              <a:rPr lang="en" sz="2000" b="1" dirty="0"/>
              <a:t>rire na t</a:t>
            </a:r>
            <a:r>
              <a:rPr lang="en-US" sz="2000" b="1" dirty="0"/>
              <a:t>ũ</a:t>
            </a:r>
            <a:r>
              <a:rPr lang="en" sz="2000" b="1" dirty="0"/>
              <a:t>mw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kie n</a:t>
            </a:r>
            <a:r>
              <a:rPr lang="en-US" sz="2000" b="1" dirty="0"/>
              <a:t>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Nake.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weeks = 490 years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weeks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weeks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years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9090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“</a:t>
            </a:r>
            <a:r>
              <a:rPr lang="en-US" dirty="0"/>
              <a:t>Ũ</a:t>
            </a:r>
            <a:r>
              <a:rPr lang="en" dirty="0"/>
              <a:t>rit</a:t>
            </a:r>
            <a:r>
              <a:rPr lang="en-US" dirty="0"/>
              <a:t>ũ</a:t>
            </a:r>
            <a:r>
              <a:rPr lang="en" dirty="0"/>
              <a:t> </a:t>
            </a:r>
            <a:r>
              <a:rPr lang="en-US" dirty="0"/>
              <a:t>ũ</a:t>
            </a:r>
            <a:r>
              <a:rPr lang="en" dirty="0"/>
              <a:t>r</a:t>
            </a:r>
            <a:r>
              <a:rPr lang="en-US" dirty="0"/>
              <a:t>ĩ</a:t>
            </a:r>
            <a:r>
              <a:rPr lang="en" dirty="0"/>
              <a:t>a J</a:t>
            </a:r>
            <a:r>
              <a:rPr lang="en-US" dirty="0"/>
              <a:t>ĩ</a:t>
            </a:r>
            <a:r>
              <a:rPr lang="en" dirty="0"/>
              <a:t>s</a:t>
            </a:r>
            <a:r>
              <a:rPr lang="en-US" dirty="0"/>
              <a:t>ũ</a:t>
            </a:r>
            <a:r>
              <a:rPr lang="en" dirty="0"/>
              <a:t> ekag</a:t>
            </a:r>
            <a:r>
              <a:rPr lang="en-US" dirty="0"/>
              <a:t>ĩ</a:t>
            </a:r>
            <a:r>
              <a:rPr lang="en" dirty="0"/>
              <a:t>r</a:t>
            </a:r>
            <a:r>
              <a:rPr lang="en-US" dirty="0"/>
              <a:t>ĩ</a:t>
            </a:r>
            <a:r>
              <a:rPr lang="en" dirty="0"/>
              <a:t>ra </a:t>
            </a:r>
            <a:r>
              <a:rPr lang="en-US" dirty="0"/>
              <a:t>ũ</a:t>
            </a:r>
            <a:r>
              <a:rPr lang="en" dirty="0"/>
              <a:t>hunjia-in</a:t>
            </a:r>
            <a:r>
              <a:rPr lang="en-US" dirty="0"/>
              <a:t>ĩ</a:t>
            </a:r>
            <a:r>
              <a:rPr lang="en" dirty="0"/>
              <a:t> wake war</a:t>
            </a:r>
            <a:r>
              <a:rPr lang="en-US" dirty="0"/>
              <a:t>ĩ, “</a:t>
            </a:r>
            <a:r>
              <a:rPr lang="en-US" dirty="0" err="1"/>
              <a:t>Ihinda</a:t>
            </a:r>
            <a:r>
              <a:rPr lang="en-US" dirty="0"/>
              <a:t> </a:t>
            </a:r>
            <a:r>
              <a:rPr lang="en-US" dirty="0" err="1"/>
              <a:t>nĩikinyu</a:t>
            </a:r>
            <a:r>
              <a:rPr lang="en-US" dirty="0"/>
              <a:t>, </a:t>
            </a:r>
            <a:r>
              <a:rPr lang="en-US" dirty="0" err="1"/>
              <a:t>naguo</a:t>
            </a:r>
            <a:r>
              <a:rPr lang="en-US" dirty="0"/>
              <a:t> </a:t>
            </a:r>
            <a:r>
              <a:rPr lang="en-US" dirty="0" err="1"/>
              <a:t>ũthamaki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Ngai </a:t>
            </a:r>
            <a:r>
              <a:rPr lang="en-US" dirty="0" err="1"/>
              <a:t>nĩũkuhĩrĩirie</a:t>
            </a:r>
            <a:r>
              <a:rPr lang="en-US" dirty="0"/>
              <a:t>. </a:t>
            </a:r>
            <a:r>
              <a:rPr lang="en-US" dirty="0" err="1"/>
              <a:t>Mwĩrirei</a:t>
            </a:r>
            <a:r>
              <a:rPr lang="en-US" dirty="0"/>
              <a:t> </a:t>
            </a:r>
            <a:r>
              <a:rPr lang="en-US" dirty="0" err="1"/>
              <a:t>mwĩtĩkie</a:t>
            </a:r>
            <a:r>
              <a:rPr lang="en-US" dirty="0"/>
              <a:t> </a:t>
            </a:r>
            <a:r>
              <a:rPr lang="en-US" dirty="0" err="1"/>
              <a:t>Ũhoro</a:t>
            </a:r>
            <a:r>
              <a:rPr lang="en-US" dirty="0"/>
              <a:t>-</a:t>
            </a:r>
            <a:r>
              <a:rPr lang="en-US" dirty="0" err="1"/>
              <a:t>ũrĩa</a:t>
            </a:r>
            <a:r>
              <a:rPr lang="en-US" dirty="0"/>
              <a:t>-Mwega!” </a:t>
            </a:r>
            <a:r>
              <a:rPr lang="en-US" dirty="0" err="1"/>
              <a:t>ũguo</a:t>
            </a:r>
            <a:r>
              <a:rPr lang="en-US" dirty="0"/>
              <a:t> </a:t>
            </a:r>
            <a:r>
              <a:rPr lang="en-US" dirty="0" err="1"/>
              <a:t>ũhoro</a:t>
            </a:r>
            <a:r>
              <a:rPr lang="en-US" dirty="0"/>
              <a:t> Mwega,  </a:t>
            </a:r>
            <a:r>
              <a:rPr lang="en-US" dirty="0" err="1"/>
              <a:t>ũkoneka</a:t>
            </a:r>
            <a:r>
              <a:rPr lang="en-US" dirty="0"/>
              <a:t> </a:t>
            </a:r>
            <a:r>
              <a:rPr lang="en-US" dirty="0" err="1"/>
              <a:t>ũkĩheanwo</a:t>
            </a:r>
            <a:r>
              <a:rPr lang="en-US" dirty="0"/>
              <a:t> </a:t>
            </a:r>
            <a:r>
              <a:rPr lang="en-US" dirty="0" err="1"/>
              <a:t>nĩ</a:t>
            </a:r>
            <a:r>
              <a:rPr lang="en-US" dirty="0"/>
              <a:t> </a:t>
            </a:r>
            <a:r>
              <a:rPr lang="en-US" dirty="0" err="1"/>
              <a:t>Mũhonokia</a:t>
            </a:r>
            <a:r>
              <a:rPr lang="en-US" dirty="0"/>
              <a:t> We </a:t>
            </a:r>
            <a:r>
              <a:rPr lang="en-US" dirty="0" err="1"/>
              <a:t>Mwene</a:t>
            </a:r>
            <a:r>
              <a:rPr lang="en-US" dirty="0"/>
              <a:t>, </a:t>
            </a:r>
            <a:r>
              <a:rPr lang="en-US" dirty="0" err="1"/>
              <a:t>mũthingi-inĩ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ũrathi</a:t>
            </a:r>
            <a:r>
              <a:rPr lang="en-US" dirty="0"/>
              <a:t>. “</a:t>
            </a:r>
            <a:r>
              <a:rPr lang="en-US" dirty="0" err="1"/>
              <a:t>Ihinda</a:t>
            </a:r>
            <a:r>
              <a:rPr lang="en-US" dirty="0"/>
              <a:t>” </a:t>
            </a:r>
            <a:r>
              <a:rPr lang="en-US" dirty="0" err="1"/>
              <a:t>rĩrĩa</a:t>
            </a:r>
            <a:r>
              <a:rPr lang="en-US" dirty="0"/>
              <a:t> </a:t>
            </a:r>
            <a:r>
              <a:rPr lang="en-US" dirty="0" err="1"/>
              <a:t>anĩrĩire</a:t>
            </a:r>
            <a:r>
              <a:rPr lang="en-US" dirty="0"/>
              <a:t> </a:t>
            </a:r>
            <a:r>
              <a:rPr lang="en-US" dirty="0" err="1"/>
              <a:t>nĩ</a:t>
            </a:r>
            <a:r>
              <a:rPr lang="en-US" dirty="0"/>
              <a:t> </a:t>
            </a:r>
            <a:r>
              <a:rPr lang="en-US" dirty="0" err="1"/>
              <a:t>rĩhingĩte</a:t>
            </a:r>
            <a:r>
              <a:rPr lang="en-US" dirty="0"/>
              <a:t> </a:t>
            </a:r>
            <a:r>
              <a:rPr lang="en-US" dirty="0" err="1"/>
              <a:t>nĩ</a:t>
            </a:r>
            <a:r>
              <a:rPr lang="en-US" dirty="0"/>
              <a:t> </a:t>
            </a:r>
            <a:r>
              <a:rPr lang="en-US" dirty="0" err="1"/>
              <a:t>rĩrĩa</a:t>
            </a:r>
            <a:r>
              <a:rPr lang="en-US" dirty="0"/>
              <a:t> </a:t>
            </a:r>
            <a:r>
              <a:rPr lang="en-US" dirty="0" err="1"/>
              <a:t>mũraika</a:t>
            </a:r>
            <a:r>
              <a:rPr lang="en-US" dirty="0"/>
              <a:t> </a:t>
            </a:r>
            <a:r>
              <a:rPr lang="en-US" dirty="0" err="1"/>
              <a:t>Gabrieli</a:t>
            </a:r>
            <a:r>
              <a:rPr lang="en-US" dirty="0"/>
              <a:t> </a:t>
            </a:r>
            <a:r>
              <a:rPr lang="en-US" dirty="0" err="1"/>
              <a:t>atarĩirie</a:t>
            </a:r>
            <a:r>
              <a:rPr lang="en-US" dirty="0"/>
              <a:t> na </a:t>
            </a:r>
            <a:r>
              <a:rPr lang="en-US" dirty="0" err="1"/>
              <a:t>kũmenyithia</a:t>
            </a:r>
            <a:r>
              <a:rPr lang="en-US" dirty="0"/>
              <a:t> </a:t>
            </a:r>
            <a:r>
              <a:rPr lang="en-US" dirty="0" err="1"/>
              <a:t>Danieli</a:t>
            </a:r>
            <a:r>
              <a:rPr lang="en" dirty="0"/>
              <a:t>…</a:t>
            </a:r>
          </a:p>
          <a:p>
            <a:pPr>
              <a:spcBef>
                <a:spcPts val="600"/>
              </a:spcBef>
            </a:pPr>
            <a:r>
              <a:rPr lang="en-US" dirty="0"/>
              <a:t>Ta </a:t>
            </a:r>
            <a:r>
              <a:rPr lang="en-US" dirty="0" err="1"/>
              <a:t>ũrĩa</a:t>
            </a:r>
            <a:r>
              <a:rPr lang="en-US" dirty="0"/>
              <a:t> </a:t>
            </a:r>
            <a:r>
              <a:rPr lang="en-US" dirty="0" err="1"/>
              <a:t>ndũmĩrĩri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rĩũka</a:t>
            </a:r>
            <a:r>
              <a:rPr lang="en-US" dirty="0"/>
              <a:t> </a:t>
            </a:r>
            <a:r>
              <a:rPr lang="en-US" dirty="0" err="1"/>
              <a:t>rĩa</a:t>
            </a:r>
            <a:r>
              <a:rPr lang="en-US" dirty="0"/>
              <a:t> mbere </a:t>
            </a:r>
            <a:r>
              <a:rPr lang="en-US" dirty="0" err="1"/>
              <a:t>rĩa</a:t>
            </a:r>
            <a:r>
              <a:rPr lang="en-US" dirty="0"/>
              <a:t> </a:t>
            </a:r>
            <a:r>
              <a:rPr lang="en-US" dirty="0" err="1"/>
              <a:t>Kristũ</a:t>
            </a:r>
            <a:r>
              <a:rPr lang="en-US" dirty="0"/>
              <a:t> </a:t>
            </a:r>
            <a:r>
              <a:rPr lang="en-US" dirty="0" err="1"/>
              <a:t>rĩanagĩrĩra</a:t>
            </a:r>
            <a:r>
              <a:rPr lang="en-US" dirty="0"/>
              <a:t> </a:t>
            </a:r>
            <a:r>
              <a:rPr lang="en-US" dirty="0" err="1"/>
              <a:t>ũthamaki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wega/</a:t>
            </a:r>
            <a:r>
              <a:rPr lang="en-US" dirty="0" err="1"/>
              <a:t>ũtugi</a:t>
            </a:r>
            <a:r>
              <a:rPr lang="en-US" dirty="0"/>
              <a:t> Wake, no </a:t>
            </a:r>
            <a:r>
              <a:rPr lang="en-US" dirty="0" err="1"/>
              <a:t>taguo</a:t>
            </a:r>
            <a:r>
              <a:rPr lang="en-US" dirty="0"/>
              <a:t> </a:t>
            </a:r>
            <a:r>
              <a:rPr lang="en-US" dirty="0" err="1"/>
              <a:t>rĩũka</a:t>
            </a:r>
            <a:r>
              <a:rPr lang="en-US" dirty="0"/>
              <a:t> </a:t>
            </a:r>
            <a:r>
              <a:rPr lang="en-US" dirty="0" err="1"/>
              <a:t>Rĩake</a:t>
            </a:r>
            <a:r>
              <a:rPr lang="en-US" dirty="0"/>
              <a:t> </a:t>
            </a:r>
            <a:r>
              <a:rPr lang="en-US" dirty="0" err="1"/>
              <a:t>rĩa</a:t>
            </a:r>
            <a:r>
              <a:rPr lang="en-US" dirty="0"/>
              <a:t> </a:t>
            </a:r>
            <a:r>
              <a:rPr lang="en-US" dirty="0" err="1"/>
              <a:t>kerĩ</a:t>
            </a:r>
            <a:r>
              <a:rPr lang="en-US" dirty="0"/>
              <a:t> </a:t>
            </a:r>
            <a:r>
              <a:rPr lang="en-US" dirty="0" err="1"/>
              <a:t>rĩanagĩrĩra</a:t>
            </a:r>
            <a:r>
              <a:rPr lang="en-US" dirty="0"/>
              <a:t> </a:t>
            </a:r>
            <a:r>
              <a:rPr lang="en-US" dirty="0" err="1"/>
              <a:t>ũthamaki</a:t>
            </a:r>
            <a:r>
              <a:rPr lang="en-US" dirty="0"/>
              <a:t> Wake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ũkumio</a:t>
            </a:r>
            <a:r>
              <a:rPr lang="en-US" dirty="0"/>
              <a:t>. Na </a:t>
            </a:r>
            <a:r>
              <a:rPr lang="en-US" dirty="0" err="1"/>
              <a:t>ndũmĩrĩri</a:t>
            </a:r>
            <a:r>
              <a:rPr lang="en-US" dirty="0"/>
              <a:t> </a:t>
            </a:r>
            <a:r>
              <a:rPr lang="en-US" dirty="0" err="1"/>
              <a:t>ĩyo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kerĩ</a:t>
            </a:r>
            <a:r>
              <a:rPr lang="en-US" dirty="0"/>
              <a:t> </a:t>
            </a:r>
            <a:r>
              <a:rPr lang="en-US" dirty="0" err="1"/>
              <a:t>ĩgakorwo</a:t>
            </a:r>
            <a:r>
              <a:rPr lang="en-US" dirty="0"/>
              <a:t>, o ta </a:t>
            </a:r>
            <a:r>
              <a:rPr lang="en-US" dirty="0" err="1"/>
              <a:t>ya</a:t>
            </a:r>
            <a:r>
              <a:rPr lang="en-US" dirty="0"/>
              <a:t> mbere, </a:t>
            </a:r>
            <a:r>
              <a:rPr lang="en-US" dirty="0" err="1"/>
              <a:t>yakĩtwo</a:t>
            </a:r>
            <a:r>
              <a:rPr lang="en-US" dirty="0"/>
              <a:t> </a:t>
            </a:r>
            <a:r>
              <a:rPr lang="en-US" dirty="0" err="1"/>
              <a:t>mũthingi-inĩ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</a:t>
            </a:r>
            <a:r>
              <a:rPr lang="en-US" dirty="0" err="1"/>
              <a:t>ũrathi</a:t>
            </a:r>
            <a:r>
              <a:rPr lang="en"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387704" y="6317394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410075" y="251936"/>
            <a:ext cx="7486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Thuutha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Johana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gũikkio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njeera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Jĩsũ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agĩthiĩ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Galilii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akĩhunjagia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ũhoro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ũrĩa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Mwega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Ngai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akiugaga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atĩrĩ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Ihinda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nĩikinyu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naguo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ũthamaki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wa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Ngai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nĩũkuhĩrĩirie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Mwĩrirei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mwĩtĩkie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s-ES" sz="240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Mwega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’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Mariko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1:14, 15, </a:t>
            </a:r>
            <a:r>
              <a:rPr kumimoji="0" lang="es-ES" sz="1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NKJV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D4758"/>
                </a:solidFill>
              </a:rPr>
              <a:t>M</a:t>
            </a:r>
            <a:r>
              <a:rPr lang="en" sz="2000" b="1" dirty="0">
                <a:solidFill>
                  <a:srgbClr val="AD4758"/>
                </a:solidFill>
              </a:rPr>
              <a:t>wand</a:t>
            </a:r>
            <a:r>
              <a:rPr lang="en-US" sz="2000" b="1" dirty="0">
                <a:solidFill>
                  <a:srgbClr val="AD4758"/>
                </a:solidFill>
              </a:rPr>
              <a:t>ĩ</a:t>
            </a:r>
            <a:r>
              <a:rPr lang="en" sz="2000" b="1" dirty="0">
                <a:solidFill>
                  <a:srgbClr val="AD4758"/>
                </a:solidFill>
              </a:rPr>
              <a:t>ki wa </a:t>
            </a:r>
            <a:r>
              <a:rPr lang="en-US" sz="2000" b="1" dirty="0">
                <a:solidFill>
                  <a:srgbClr val="AD4758"/>
                </a:solidFill>
              </a:rPr>
              <a:t>ũ</a:t>
            </a:r>
            <a:r>
              <a:rPr lang="en" sz="2000" b="1" dirty="0">
                <a:solidFill>
                  <a:srgbClr val="AD4758"/>
                </a:solidFill>
              </a:rPr>
              <a:t>horo Mwega: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ceni m</a:t>
            </a:r>
            <a:r>
              <a:rPr lang="en-US" sz="2000" b="1" dirty="0"/>
              <a:t>ũ</a:t>
            </a:r>
            <a:r>
              <a:rPr lang="en" sz="2000" b="1" dirty="0"/>
              <a:t>remerere.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Kwa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ira </a:t>
            </a:r>
            <a:r>
              <a:rPr lang="en-US" sz="2000" b="1" dirty="0"/>
              <a:t>ũ</a:t>
            </a:r>
            <a:r>
              <a:rPr lang="en" sz="2000" b="1" dirty="0"/>
              <a:t>tungata.</a:t>
            </a:r>
          </a:p>
          <a:p>
            <a:pPr>
              <a:spcBef>
                <a:spcPts val="2400"/>
              </a:spcBef>
            </a:pPr>
            <a:r>
              <a:rPr lang="en-US" sz="2000" b="1" dirty="0" err="1">
                <a:solidFill>
                  <a:srgbClr val="C52C9D"/>
                </a:solidFill>
              </a:rPr>
              <a:t>Kĩ</a:t>
            </a:r>
            <a:r>
              <a:rPr lang="en" sz="2000" b="1" dirty="0">
                <a:solidFill>
                  <a:srgbClr val="C52C9D"/>
                </a:solidFill>
              </a:rPr>
              <a:t>amb</a:t>
            </a:r>
            <a:r>
              <a:rPr lang="en-US" sz="2000" b="1" dirty="0">
                <a:solidFill>
                  <a:srgbClr val="C52C9D"/>
                </a:solidFill>
              </a:rPr>
              <a:t>ĩ</a:t>
            </a:r>
            <a:r>
              <a:rPr lang="en" sz="2000" b="1" dirty="0">
                <a:solidFill>
                  <a:srgbClr val="C52C9D"/>
                </a:solidFill>
              </a:rPr>
              <a:t>r</a:t>
            </a:r>
            <a:r>
              <a:rPr lang="en-US" sz="2000" b="1" dirty="0">
                <a:solidFill>
                  <a:srgbClr val="C52C9D"/>
                </a:solidFill>
              </a:rPr>
              <a:t>ĩ</a:t>
            </a:r>
            <a:r>
              <a:rPr lang="en" sz="2000" b="1" dirty="0">
                <a:solidFill>
                  <a:srgbClr val="C52C9D"/>
                </a:solidFill>
              </a:rPr>
              <a:t>ria k</a:t>
            </a:r>
            <a:r>
              <a:rPr lang="en-US" sz="2000" b="1" dirty="0">
                <a:solidFill>
                  <a:srgbClr val="C52C9D"/>
                </a:solidFill>
              </a:rPr>
              <a:t>ĩ</a:t>
            </a:r>
            <a:r>
              <a:rPr lang="en" sz="2000" b="1" dirty="0">
                <a:solidFill>
                  <a:srgbClr val="C52C9D"/>
                </a:solidFill>
              </a:rPr>
              <a:t>a </a:t>
            </a:r>
            <a:r>
              <a:rPr lang="en-US" sz="2000" b="1" dirty="0">
                <a:solidFill>
                  <a:srgbClr val="C52C9D"/>
                </a:solidFill>
              </a:rPr>
              <a:t>ũ</a:t>
            </a:r>
            <a:r>
              <a:rPr lang="en" sz="2000" b="1" dirty="0">
                <a:solidFill>
                  <a:srgbClr val="C52C9D"/>
                </a:solidFill>
              </a:rPr>
              <a:t>horo Mwega: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K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har</a:t>
            </a:r>
            <a:r>
              <a:rPr lang="en-US" sz="2000" b="1" dirty="0"/>
              <a:t>ĩ</a:t>
            </a:r>
            <a:r>
              <a:rPr lang="en" sz="2000" b="1" dirty="0"/>
              <a:t>ria.  Mariko 1:1-8.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Ũ</a:t>
            </a:r>
            <a:r>
              <a:rPr lang="en" sz="2000" b="1" dirty="0"/>
              <a:t>batithio. Mariko 1:9-13.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N</a:t>
            </a:r>
            <a:r>
              <a:rPr lang="en" sz="2000" b="1" dirty="0"/>
              <a:t>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ri. Mariko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njili ya Mariko n</a:t>
            </a:r>
            <a:r>
              <a:rPr lang="en-US" sz="2000" b="1" dirty="0"/>
              <a:t>ĩ</a:t>
            </a:r>
            <a:r>
              <a:rPr lang="en" sz="2000" b="1" dirty="0"/>
              <a:t>yo nguh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no har</a:t>
            </a:r>
            <a:r>
              <a:rPr lang="en-US" sz="2000" b="1" dirty="0"/>
              <a:t>ĩ</a:t>
            </a:r>
            <a:r>
              <a:rPr lang="en" sz="2000" b="1" dirty="0"/>
              <a:t> iria inya ciarag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6" y="1695506"/>
            <a:ext cx="90862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matemo, Mariko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horo mwega wa ihinda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mwaka ngiri 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igana (21st century),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mothe marek</a:t>
            </a:r>
            <a:r>
              <a:rPr lang="en-US" sz="2000" b="1" dirty="0"/>
              <a:t>ĩ</a:t>
            </a:r>
            <a:r>
              <a:rPr lang="en" sz="2000" b="1" dirty="0"/>
              <a:t>ka ihenya na ihenya, na mathaa magatu</a:t>
            </a:r>
            <a:r>
              <a:rPr lang="en-US" sz="2000" b="1" dirty="0"/>
              <a:t>ĩ</a:t>
            </a:r>
            <a:r>
              <a:rPr lang="en" sz="2000" b="1" dirty="0"/>
              <a:t>ka n</a:t>
            </a:r>
            <a:r>
              <a:rPr lang="en-US" sz="2000" b="1" dirty="0"/>
              <a:t>ĩ</a:t>
            </a:r>
            <a:r>
              <a:rPr lang="en" sz="2000" b="1" dirty="0"/>
              <a:t> mbeca. </a:t>
            </a:r>
            <a:r>
              <a:rPr lang="en-US" sz="2000" b="1" dirty="0"/>
              <a:t>R</a:t>
            </a:r>
            <a:r>
              <a:rPr lang="en" sz="2000" b="1" dirty="0"/>
              <a:t>ekei t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re matha macio kw</a:t>
            </a:r>
            <a:r>
              <a:rPr lang="en-US" sz="2000" b="1" dirty="0"/>
              <a:t>ĩ</a:t>
            </a:r>
            <a:r>
              <a:rPr lang="en" sz="2000" b="1" dirty="0"/>
              <a:t>ruta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 gooro: “</a:t>
            </a:r>
            <a:r>
              <a:rPr lang="en-US" sz="2000" b="1" dirty="0"/>
              <a:t>ũ</a:t>
            </a:r>
            <a:r>
              <a:rPr lang="en" sz="2000" b="1" dirty="0"/>
              <a:t>horo Mwega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Krist</a:t>
            </a:r>
            <a:r>
              <a:rPr lang="en-US" sz="2000" b="1" dirty="0"/>
              <a:t>ũ</a:t>
            </a:r>
            <a:r>
              <a:rPr lang="en" sz="2000" b="1" dirty="0"/>
              <a:t>,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wa Ngai” (Mariko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7" y="668165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thomeka naihenya,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ya hinya, na </a:t>
            </a:r>
            <a:r>
              <a:rPr lang="en-US" sz="2000" b="1" dirty="0"/>
              <a:t>ĩ</a:t>
            </a:r>
            <a:r>
              <a:rPr lang="en" sz="2000" b="1" dirty="0"/>
              <a:t>gakorwo 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gano r</a:t>
            </a:r>
            <a:r>
              <a:rPr lang="en-US" sz="2000" b="1" dirty="0"/>
              <a:t>ũ</a:t>
            </a:r>
            <a:r>
              <a:rPr lang="en" sz="2000" b="1" dirty="0"/>
              <a:t>rik</a:t>
            </a:r>
            <a:r>
              <a:rPr lang="en-US" sz="2000" b="1" dirty="0"/>
              <a:t>ĩ</a:t>
            </a:r>
            <a:r>
              <a:rPr lang="en" sz="2000" b="1" dirty="0"/>
              <a:t>ru, </a:t>
            </a:r>
            <a:r>
              <a:rPr lang="en-US" sz="2000" b="1" dirty="0" err="1"/>
              <a:t>Icigo</a:t>
            </a:r>
            <a:r>
              <a:rPr lang="en-US" sz="2000" b="1" dirty="0"/>
              <a:t> </a:t>
            </a:r>
            <a:r>
              <a:rPr lang="en-US" sz="2000" b="1" dirty="0" err="1"/>
              <a:t>ciayo</a:t>
            </a:r>
            <a:r>
              <a:rPr lang="en-US" sz="2000" b="1" dirty="0"/>
              <a:t> </a:t>
            </a:r>
            <a:r>
              <a:rPr lang="en-US" sz="2000" b="1" dirty="0" err="1"/>
              <a:t>ikamũrĩka</a:t>
            </a:r>
            <a:r>
              <a:rPr lang="en-US" sz="2000" b="1" dirty="0"/>
              <a:t> </a:t>
            </a:r>
            <a:r>
              <a:rPr lang="en-US" sz="2000" b="1" dirty="0" err="1"/>
              <a:t>ikĩhĩtũkĩra</a:t>
            </a:r>
            <a:r>
              <a:rPr lang="en-US" sz="2000" b="1" dirty="0"/>
              <a:t> </a:t>
            </a:r>
            <a:r>
              <a:rPr lang="en-US" sz="2000" b="1" dirty="0" err="1"/>
              <a:t>maitho-inĩ</a:t>
            </a:r>
            <a:r>
              <a:rPr lang="en-US" sz="2000" b="1" dirty="0"/>
              <a:t> </a:t>
            </a:r>
            <a:r>
              <a:rPr lang="en-US" sz="2000" b="1" dirty="0" err="1"/>
              <a:t>maitũ</a:t>
            </a:r>
            <a:r>
              <a:rPr lang="en-US" sz="2000" b="1" dirty="0"/>
              <a:t>. </a:t>
            </a:r>
            <a:r>
              <a:rPr lang="en-US" sz="2000" b="1" dirty="0" err="1"/>
              <a:t>Ndũngĩhĩtũkwo</a:t>
            </a:r>
            <a:r>
              <a:rPr lang="en-US" sz="2000" b="1" dirty="0"/>
              <a:t>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ũtarĩria</a:t>
            </a:r>
            <a:r>
              <a:rPr lang="en-US" sz="2000" b="1" dirty="0"/>
              <a:t> o </a:t>
            </a:r>
            <a:r>
              <a:rPr lang="en-US" sz="2000" b="1" dirty="0" err="1"/>
              <a:t>wothe</a:t>
            </a:r>
            <a:r>
              <a:rPr lang="en-US" sz="2000" b="1" dirty="0"/>
              <a:t>,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ekĩrĩte</a:t>
            </a:r>
            <a:r>
              <a:rPr lang="en-US" sz="2000" b="1" dirty="0"/>
              <a:t> o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ũrĩ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bata.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MWAND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Ĩ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KI WA 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Ũ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HORO MWEGA</a:t>
            </a: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M</a:t>
            </a:r>
            <a:r>
              <a:rPr lang="en-US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Ũ</a:t>
            </a:r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M</a:t>
            </a:r>
            <a:r>
              <a:rPr lang="en-US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Ĩ</a:t>
            </a:r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CENI M</a:t>
            </a:r>
            <a:r>
              <a:rPr lang="en-US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Ũ</a:t>
            </a:r>
            <a:r>
              <a:rPr lang="en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REMERERE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Rĩrĩa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Baranaba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Saũlũ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maarĩkirie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ũtungata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wao-rĩ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magĩcooka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kuuma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Jerusalemu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magĩcooka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na Johana, na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nowe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wetagwo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Mariko</a:t>
            </a:r>
            <a:r>
              <a:rPr lang="en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(At</a:t>
            </a:r>
            <a:r>
              <a:rPr lang="en-US" sz="1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ta ainjilisti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, Mariko ndegwetete wee mwene na r</a:t>
            </a:r>
            <a:r>
              <a:rPr lang="en-US" sz="2000" b="1" dirty="0"/>
              <a:t>ĩ</a:t>
            </a:r>
            <a:r>
              <a:rPr lang="en" sz="2000" b="1" dirty="0"/>
              <a:t>twa. </a:t>
            </a: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kamwana kanini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maya aratar</a:t>
            </a:r>
            <a:r>
              <a:rPr lang="en-US" sz="2000" b="1" dirty="0"/>
              <a:t>ĩ</a:t>
            </a:r>
            <a:r>
              <a:rPr lang="en" sz="2000" b="1" dirty="0"/>
              <a:t>ria mek</a:t>
            </a:r>
            <a:r>
              <a:rPr lang="en-US" sz="2000" b="1" dirty="0"/>
              <a:t>ĩ</a:t>
            </a:r>
            <a:r>
              <a:rPr lang="en" sz="2000" b="1" dirty="0"/>
              <a:t>kaga, mar</a:t>
            </a:r>
            <a:r>
              <a:rPr lang="en-US" sz="2000" b="1" dirty="0"/>
              <a:t>ĩ</a:t>
            </a:r>
            <a:r>
              <a:rPr lang="en" sz="2000" b="1" dirty="0"/>
              <a:t>a hihi erutire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rata wa hakuh</a:t>
            </a:r>
            <a:r>
              <a:rPr lang="en-US" sz="2000" b="1" dirty="0"/>
              <a:t>ĩ</a:t>
            </a:r>
            <a:r>
              <a:rPr lang="en" sz="2000" b="1" dirty="0"/>
              <a:t> wake na Petero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rutwo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(1 Pet.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5" y="4786002"/>
            <a:ext cx="2268824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2468" y="3168424"/>
            <a:ext cx="61312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ahinda kanini thutha </a:t>
            </a:r>
            <a:r>
              <a:rPr lang="en-US" sz="2000" b="1" dirty="0"/>
              <a:t>ũ</a:t>
            </a:r>
            <a:r>
              <a:rPr lang="en" sz="2000" b="1" dirty="0"/>
              <a:t>cio, Baranabasi na Saul</a:t>
            </a:r>
            <a:r>
              <a:rPr lang="en-US" sz="2000" b="1" dirty="0"/>
              <a:t>ũ</a:t>
            </a:r>
            <a:r>
              <a:rPr lang="en" sz="2000" b="1" dirty="0"/>
              <a:t> (ar</a:t>
            </a:r>
            <a:r>
              <a:rPr lang="en-US" sz="2000" b="1" dirty="0"/>
              <a:t>ĩ</a:t>
            </a:r>
            <a:r>
              <a:rPr lang="en" sz="2000" b="1" dirty="0"/>
              <a:t>a makoretwo mathi</a:t>
            </a:r>
            <a:r>
              <a:rPr lang="en-US" sz="2000" b="1" dirty="0"/>
              <a:t>ĩ</a:t>
            </a:r>
            <a:r>
              <a:rPr lang="en" sz="2000" b="1" dirty="0"/>
              <a:t>te Jerusalemu g</a:t>
            </a:r>
            <a:r>
              <a:rPr lang="en-US" sz="2000" b="1" dirty="0"/>
              <a:t>ũ</a:t>
            </a:r>
            <a:r>
              <a:rPr lang="en" sz="2000" b="1" dirty="0"/>
              <a:t>twara maruta) mak</a:t>
            </a:r>
            <a:r>
              <a:rPr lang="en-US" sz="2000" b="1" dirty="0"/>
              <a:t>ĩ</a:t>
            </a:r>
            <a:r>
              <a:rPr lang="en" sz="2000" b="1" dirty="0"/>
              <a:t>oya Johana </a:t>
            </a:r>
            <a:r>
              <a:rPr lang="en-US" sz="2000" b="1" dirty="0"/>
              <a:t>ũ</a:t>
            </a:r>
            <a:r>
              <a:rPr lang="en" sz="2000" b="1" dirty="0"/>
              <a:t>cio Mariko mag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nake Antiokia (At</a:t>
            </a:r>
            <a:r>
              <a:rPr lang="en-US" sz="2000" b="1" dirty="0"/>
              <a:t>ũ</a:t>
            </a:r>
            <a:r>
              <a:rPr lang="en" sz="2000" b="1" dirty="0"/>
              <a:t> 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489624" y="4400383"/>
            <a:ext cx="58970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Antiokia,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Roho M</a:t>
            </a:r>
            <a:r>
              <a:rPr lang="en-US" sz="2000" b="1" dirty="0"/>
              <a:t>ũ</a:t>
            </a:r>
            <a:r>
              <a:rPr lang="en" sz="2000" b="1" dirty="0"/>
              <a:t>theru etire Baranabasi na Saul</a:t>
            </a:r>
            <a:r>
              <a:rPr lang="en-US" sz="2000" b="1" dirty="0"/>
              <a:t>ũ</a:t>
            </a:r>
            <a:r>
              <a:rPr lang="en" sz="2000" b="1" dirty="0"/>
              <a:t> matu</a:t>
            </a:r>
            <a:r>
              <a:rPr lang="en-US" sz="2000" b="1" dirty="0"/>
              <a:t>ĩ</a:t>
            </a:r>
            <a:r>
              <a:rPr lang="en" sz="2000" b="1" dirty="0"/>
              <a:t>ke a m</a:t>
            </a:r>
            <a:r>
              <a:rPr lang="en-US" sz="2000" b="1" dirty="0"/>
              <a:t>ĩ</a:t>
            </a:r>
            <a:r>
              <a:rPr lang="en" sz="2000" b="1" dirty="0"/>
              <a:t>ceni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a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, mag</a:t>
            </a:r>
            <a:r>
              <a:rPr lang="en-US" sz="2000" b="1" dirty="0"/>
              <a:t>ĩ</a:t>
            </a:r>
            <a:r>
              <a:rPr lang="en" sz="2000" b="1" dirty="0"/>
              <a:t>kuuwa Johana </a:t>
            </a:r>
            <a:r>
              <a:rPr lang="en-US" sz="2000" b="1" dirty="0"/>
              <a:t>ũ</a:t>
            </a:r>
            <a:r>
              <a:rPr lang="en" sz="2000" b="1" dirty="0"/>
              <a:t>cio  Mariko hamwe nao ta m</a:t>
            </a:r>
            <a:r>
              <a:rPr lang="en-US" sz="2000" b="1" dirty="0"/>
              <a:t>ũ</a:t>
            </a:r>
            <a:r>
              <a:rPr lang="en" sz="2000" b="1" dirty="0"/>
              <a:t>thiriti wao (At</a:t>
            </a:r>
            <a:r>
              <a:rPr lang="en-US" sz="2000" b="1" dirty="0"/>
              <a:t>ũ</a:t>
            </a:r>
            <a:r>
              <a:rPr lang="en" sz="2000" b="1" dirty="0"/>
              <a:t> 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8" y="2309708"/>
            <a:ext cx="9361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yina wa Johana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</a:t>
            </a:r>
            <a:r>
              <a:rPr lang="en-US" sz="2000" b="1" dirty="0"/>
              <a:t>ĩ</a:t>
            </a:r>
            <a:r>
              <a:rPr lang="en" sz="2000" b="1" dirty="0"/>
              <a:t>kaine ta Mariko n</a:t>
            </a:r>
            <a:r>
              <a:rPr lang="en-US" sz="2000" b="1" dirty="0"/>
              <a:t>ĩ</a:t>
            </a:r>
            <a:r>
              <a:rPr lang="en" sz="2000" b="1" dirty="0"/>
              <a:t>we war</a:t>
            </a:r>
            <a:r>
              <a:rPr lang="en-US" sz="2000" b="1" dirty="0"/>
              <a:t>ĩ</a:t>
            </a:r>
            <a:r>
              <a:rPr lang="en" sz="2000" b="1" dirty="0"/>
              <a:t> mwene m</a:t>
            </a:r>
            <a:r>
              <a:rPr lang="en-US" sz="2000" b="1" dirty="0"/>
              <a:t>ũ</a:t>
            </a:r>
            <a:r>
              <a:rPr lang="en" sz="2000" b="1" dirty="0"/>
              <a:t>ci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kanitha wacemanag</a:t>
            </a:r>
            <a:r>
              <a:rPr lang="en-US" sz="2000" b="1" dirty="0"/>
              <a:t>ĩ</a:t>
            </a:r>
            <a:r>
              <a:rPr lang="en" sz="2000" b="1" dirty="0"/>
              <a:t>rio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Jerusalemu mak</a:t>
            </a:r>
            <a:r>
              <a:rPr lang="en-US" sz="2000" b="1" dirty="0"/>
              <a:t>ĩ</a:t>
            </a:r>
            <a:r>
              <a:rPr lang="en" sz="2000" b="1" dirty="0"/>
              <a:t>hoya ihinda-in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Petero aik</a:t>
            </a:r>
            <a:r>
              <a:rPr lang="en-US" sz="2000" b="1" dirty="0"/>
              <a:t>ĩ</a:t>
            </a:r>
            <a:r>
              <a:rPr lang="en" sz="2000" b="1" dirty="0"/>
              <a:t>tio korokoro (At</a:t>
            </a:r>
            <a:r>
              <a:rPr lang="en-US" sz="2000" b="1" dirty="0"/>
              <a:t>ũ</a:t>
            </a:r>
            <a:r>
              <a:rPr lang="en" sz="2000" b="1" dirty="0"/>
              <a:t>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489624" y="5632341"/>
            <a:ext cx="5992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</a:t>
            </a:r>
            <a:r>
              <a:rPr lang="en-US" sz="2000" b="1" dirty="0"/>
              <a:t>ũ</a:t>
            </a:r>
            <a:r>
              <a:rPr lang="en" sz="2000" b="1" dirty="0"/>
              <a:t>cio wa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ceni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ũĩ</a:t>
            </a:r>
            <a:r>
              <a:rPr lang="en" sz="2000" b="1" dirty="0"/>
              <a:t>ka m</a:t>
            </a:r>
            <a:r>
              <a:rPr lang="en-US" sz="2000" b="1" dirty="0"/>
              <a:t>ũ</a:t>
            </a:r>
            <a:r>
              <a:rPr lang="en" sz="2000" b="1" dirty="0"/>
              <a:t>rigo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kamwana gaka gegw</a:t>
            </a:r>
            <a:r>
              <a:rPr lang="en-US" sz="2000" b="1" dirty="0"/>
              <a:t>ĩ</a:t>
            </a:r>
            <a:r>
              <a:rPr lang="en" sz="2000" b="1" dirty="0"/>
              <a:t>two Mariko, kar</a:t>
            </a:r>
            <a:r>
              <a:rPr lang="en-US" sz="2000" b="1" dirty="0"/>
              <a:t>ĩ</a:t>
            </a:r>
            <a:r>
              <a:rPr lang="en" sz="2000" b="1" dirty="0"/>
              <a:t>a geciririe gacoke o nginya Jerusalemu (At</a:t>
            </a:r>
            <a:r>
              <a:rPr lang="en-US" sz="2000" b="1" dirty="0"/>
              <a:t>ũ</a:t>
            </a:r>
            <a:r>
              <a:rPr lang="en" sz="2000" b="1" dirty="0"/>
              <a:t> 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2621289" y="2621770"/>
            <a:ext cx="66959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Baranabasi ar</a:t>
            </a:r>
            <a:r>
              <a:rPr lang="en-US" sz="2000" b="1" dirty="0"/>
              <a:t>ĩ</a:t>
            </a:r>
            <a:r>
              <a:rPr lang="en" sz="2000" b="1" dirty="0"/>
              <a:t> na ma at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wa mwar</a:t>
            </a:r>
            <a:r>
              <a:rPr lang="en-US" sz="2000" b="1" dirty="0"/>
              <a:t>ĩ</a:t>
            </a:r>
            <a:r>
              <a:rPr lang="en" sz="2000" b="1" dirty="0"/>
              <a:t> wa nyina Mariko, ar</a:t>
            </a:r>
            <a:r>
              <a:rPr lang="en-US" sz="2000" b="1" dirty="0"/>
              <a:t>ĩ</a:t>
            </a:r>
            <a:r>
              <a:rPr lang="en" sz="2000" b="1" dirty="0"/>
              <a:t> na wongerereku wa hinya wa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tua m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ceni mwega. </a:t>
            </a:r>
            <a:r>
              <a:rPr lang="en-US" sz="2000" b="1" dirty="0"/>
              <a:t>K</a:t>
            </a:r>
            <a:r>
              <a:rPr lang="en" sz="2000" b="1" dirty="0"/>
              <a:t>wogu ag</a:t>
            </a:r>
            <a:r>
              <a:rPr lang="en-US" sz="2000" b="1" dirty="0"/>
              <a:t>ĩ</a:t>
            </a:r>
            <a:r>
              <a:rPr lang="en" sz="2000" b="1" dirty="0"/>
              <a:t>kuua Mariko ag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 nake  Cyprusi,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 nake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na Sila mathire Asia (At</a:t>
            </a:r>
            <a:r>
              <a:rPr lang="en-US" sz="2000" b="1" dirty="0"/>
              <a:t>ũ</a:t>
            </a:r>
            <a:r>
              <a:rPr lang="en" sz="2000" b="1" dirty="0"/>
              <a:t> 15:39-41).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WAG</a:t>
            </a:r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R</a:t>
            </a:r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RU WA G</a:t>
            </a:r>
            <a:r>
              <a:rPr lang="en-US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Ũ</a:t>
            </a:r>
            <a:r>
              <a:rPr lang="en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  <a:latin typeface="Comic Sans MS" panose="030F0702030302020204" pitchFamily="66" charset="0"/>
              </a:rPr>
              <a:t>TUNGATA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Luka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nowe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tũrĩ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nake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gũkũ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oya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mariko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mũũke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nake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tondũ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ũteithio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harĩ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niĩ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ũtungata-inĩ</a:t>
            </a:r>
            <a:r>
              <a:rPr lang="en-U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wakwa</a:t>
            </a:r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(2 TIMOTHEO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agwetire </a:t>
            </a:r>
            <a:r>
              <a:rPr lang="en-US" sz="2000" b="1" dirty="0"/>
              <a:t>ũ</a:t>
            </a:r>
            <a:r>
              <a:rPr lang="en" sz="2000" b="1" dirty="0"/>
              <a:t>horo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gendo rwa ker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ceni, n</a:t>
            </a:r>
            <a:r>
              <a:rPr lang="en-US" sz="2000" b="1" dirty="0"/>
              <a:t>ĩ</a:t>
            </a:r>
            <a:r>
              <a:rPr lang="en" sz="2000" b="1" dirty="0"/>
              <a:t> aregire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Mariko ta m</a:t>
            </a:r>
            <a:r>
              <a:rPr lang="en-US" sz="2000" b="1" dirty="0"/>
              <a:t>ũ</a:t>
            </a:r>
            <a:r>
              <a:rPr lang="en" sz="2000" b="1" dirty="0"/>
              <a:t>thiriti-we (At</a:t>
            </a:r>
            <a:r>
              <a:rPr lang="en-US" sz="2000" b="1" dirty="0"/>
              <a:t>ũ</a:t>
            </a:r>
            <a:r>
              <a:rPr lang="en" sz="2000" b="1" dirty="0"/>
              <a:t> 15:36-38).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endaga am</a:t>
            </a:r>
            <a:r>
              <a:rPr lang="en-US" sz="2000" b="1" dirty="0"/>
              <a:t>ũ</a:t>
            </a:r>
            <a:r>
              <a:rPr lang="en" sz="2000" b="1" dirty="0"/>
              <a:t>teithia mena </a:t>
            </a:r>
            <a:r>
              <a:rPr lang="en-US" sz="2000" b="1" dirty="0"/>
              <a:t>ũ</a:t>
            </a:r>
            <a:r>
              <a:rPr lang="en" sz="2000" b="1" dirty="0"/>
              <a:t>camba, mang</a:t>
            </a:r>
            <a:r>
              <a:rPr lang="en-US" sz="2000" b="1" dirty="0"/>
              <a:t>ĩ</a:t>
            </a:r>
            <a:r>
              <a:rPr lang="en" sz="2000" b="1" dirty="0"/>
              <a:t>korwo no menyit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rwo, no ti o makorwo me ta m</a:t>
            </a:r>
            <a:r>
              <a:rPr lang="en-US" sz="2000" b="1" dirty="0"/>
              <a:t>ũ</a:t>
            </a:r>
            <a:r>
              <a:rPr lang="en" sz="2000" b="1" dirty="0"/>
              <a:t>rigo. Mariko ndag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760256"/>
            <a:ext cx="2392513" cy="3387642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708" y="4206199"/>
            <a:ext cx="1359258" cy="1868480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8717" y="5226475"/>
            <a:ext cx="2116763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084096" y="3914704"/>
            <a:ext cx="56215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Tũ</a:t>
            </a:r>
            <a:r>
              <a:rPr lang="en" sz="2000" b="1" dirty="0"/>
              <a:t>ti</a:t>
            </a:r>
            <a:r>
              <a:rPr lang="en-US" sz="2000" b="1" dirty="0" err="1"/>
              <a:t>ũĩ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gwathire thutha </a:t>
            </a:r>
            <a:r>
              <a:rPr lang="en-US" sz="2000" b="1" dirty="0"/>
              <a:t>ũ</a:t>
            </a:r>
            <a:r>
              <a:rPr lang="en" sz="2000" b="1" dirty="0"/>
              <a:t>cio, no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 err="1"/>
              <a:t>ũũĩ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Baranabasi ar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ma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Mariko. </a:t>
            </a:r>
            <a:r>
              <a:rPr lang="en-US" sz="2000" b="1" dirty="0" err="1"/>
              <a:t>Kũ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m</a:t>
            </a:r>
            <a:r>
              <a:rPr lang="en-US" sz="2000" b="1" dirty="0"/>
              <a:t>ĩ</a:t>
            </a:r>
            <a:r>
              <a:rPr lang="en" sz="2000" b="1" dirty="0"/>
              <a:t>oroto </a:t>
            </a:r>
            <a:r>
              <a:rPr lang="en-US" sz="2000" b="1" dirty="0"/>
              <a:t>ĩ</a:t>
            </a:r>
            <a:r>
              <a:rPr lang="en" sz="2000" b="1" dirty="0"/>
              <a:t>tat</a:t>
            </a:r>
            <a:r>
              <a:rPr lang="en-US" sz="2000" b="1" dirty="0"/>
              <a:t>ũ</a:t>
            </a:r>
            <a:r>
              <a:rPr lang="en" sz="2000" b="1" dirty="0"/>
              <a:t>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agwetete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ake mand</a:t>
            </a:r>
            <a:r>
              <a:rPr lang="en-US" sz="2000" b="1" dirty="0"/>
              <a:t>ĩ</a:t>
            </a:r>
            <a:r>
              <a:rPr lang="en" sz="2000" b="1" dirty="0"/>
              <a:t>ko-in</a:t>
            </a:r>
            <a:r>
              <a:rPr lang="en-US" sz="2000" b="1" dirty="0"/>
              <a:t>ĩ</a:t>
            </a:r>
            <a:r>
              <a:rPr lang="en" sz="2000" b="1" dirty="0"/>
              <a:t> make, 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onanagia kuona gwake kwa Mariko “e wa bata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tungati,” na m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ri mwag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(Akol. 4:10; Filome. 24; 2 Tim.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86520" y="6063489"/>
            <a:ext cx="9547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gatho nying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mweke aheirwo wa ker</a:t>
            </a:r>
            <a:r>
              <a:rPr lang="en-US" sz="2000" b="1" dirty="0"/>
              <a:t>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kenag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horo Mwega wa g</a:t>
            </a:r>
            <a:r>
              <a:rPr lang="en-US" sz="2000" b="1" dirty="0"/>
              <a:t>ũ</a:t>
            </a:r>
            <a:r>
              <a:rPr lang="en" sz="2000" b="1" dirty="0"/>
              <a:t>canjam</a:t>
            </a:r>
            <a:r>
              <a:rPr lang="en-US" sz="2000" b="1" dirty="0"/>
              <a:t>ũ</a:t>
            </a:r>
            <a:r>
              <a:rPr lang="en" sz="2000" b="1" dirty="0"/>
              <a:t>ra wand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two n</a:t>
            </a:r>
            <a:r>
              <a:rPr lang="en-US" sz="2000" b="1" dirty="0"/>
              <a:t>ĩ</a:t>
            </a:r>
            <a:r>
              <a:rPr lang="en" sz="2000" b="1" dirty="0"/>
              <a:t> Mariko.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742" y="3486704"/>
            <a:ext cx="2219570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K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Ĩ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AMB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Ĩ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R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Ĩ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RIA K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Ĩ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A </a:t>
            </a:r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Ũ</a:t>
            </a:r>
            <a:r>
              <a:rPr lang="en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HORO MWEGA</a:t>
            </a: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KW</a:t>
            </a:r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HAR</a:t>
            </a:r>
            <a:r>
              <a:rPr lang="en-US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Ĩ</a:t>
            </a:r>
            <a:r>
              <a:rPr lang="en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Nayo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ndũmĩrĩri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yake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yarĩ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ĩno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Thuutha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wakwa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nĩgũgũũka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mũndũ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ũngĩ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kũngĩra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itagĩrĩire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kũinamĩrĩra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njohore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ndigi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iraatũ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ciake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(Mariko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796286"/>
            <a:ext cx="721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Mariko anj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na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rehera Ngai ag</a:t>
            </a:r>
            <a:r>
              <a:rPr lang="en-US" sz="2000" b="1" dirty="0"/>
              <a:t>ĩ</a:t>
            </a:r>
            <a:r>
              <a:rPr lang="en" sz="2000" b="1" dirty="0"/>
              <a:t>thondeka rgendo rwa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-we (Mk. 1:1-2; Mal. 3:1). </a:t>
            </a:r>
            <a:r>
              <a:rPr lang="en-US" sz="2000" b="1" dirty="0" err="1"/>
              <a:t>Rũ</a:t>
            </a:r>
            <a:r>
              <a:rPr lang="en" sz="2000" b="1" dirty="0"/>
              <a:t>gendo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rwanjagia o nja-in</a:t>
            </a:r>
            <a:r>
              <a:rPr lang="en-US" sz="2000" b="1" dirty="0"/>
              <a:t>ĩ</a:t>
            </a:r>
            <a:r>
              <a:rPr lang="en" sz="2000" b="1" dirty="0"/>
              <a:t> cia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, na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twara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Krist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tharaba-in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rwo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(Mariko 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763142"/>
              </p:ext>
            </p:extLst>
          </p:nvPr>
        </p:nvGraphicFramePr>
        <p:xfrm>
          <a:off x="7478830" y="104800"/>
          <a:ext cx="4552750" cy="394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697758" y="4107151"/>
            <a:ext cx="6479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bere ya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kwamb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r</a:t>
            </a:r>
            <a:r>
              <a:rPr lang="en-US" sz="2000" b="1" dirty="0"/>
              <a:t>ũ</a:t>
            </a:r>
            <a:r>
              <a:rPr lang="en" sz="2000" b="1" dirty="0"/>
              <a:t>gendo rwake rwa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he muoyo wake, Johana ahar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ngoro cia and</a:t>
            </a:r>
            <a:r>
              <a:rPr lang="en-US" sz="2000" b="1" dirty="0"/>
              <a:t>ũ</a:t>
            </a:r>
            <a:r>
              <a:rPr lang="en" sz="2000" b="1" dirty="0"/>
              <a:t> na g</a:t>
            </a:r>
            <a:r>
              <a:rPr lang="en-US" sz="2000" b="1" dirty="0"/>
              <a:t>ũ</a:t>
            </a:r>
            <a:r>
              <a:rPr lang="en" sz="2000" b="1" dirty="0"/>
              <a:t>ciorotithia k</a:t>
            </a:r>
            <a:r>
              <a:rPr lang="en-US" sz="2000" b="1" dirty="0"/>
              <a:t>ũ</a:t>
            </a:r>
            <a:r>
              <a:rPr lang="en" sz="2000" b="1" dirty="0"/>
              <a:t>heera na k</a:t>
            </a:r>
            <a:r>
              <a:rPr lang="en-US" sz="2000" b="1" dirty="0"/>
              <a:t>ũ</a:t>
            </a:r>
            <a:r>
              <a:rPr lang="en" sz="2000" b="1" dirty="0"/>
              <a:t>meeta mabatithio (Mariko 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826251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030840"/>
            <a:ext cx="7015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no </a:t>
            </a:r>
            <a:r>
              <a:rPr lang="en-US" sz="2000" b="1" dirty="0"/>
              <a:t>ĩ</a:t>
            </a:r>
            <a:r>
              <a:rPr lang="en" sz="2000" b="1" dirty="0"/>
              <a:t>har</a:t>
            </a:r>
            <a:r>
              <a:rPr lang="en-US" sz="2000" b="1" dirty="0"/>
              <a:t>ĩ</a:t>
            </a:r>
            <a:r>
              <a:rPr lang="en" sz="2000" b="1" dirty="0"/>
              <a:t>rio, Ngai athurire Johana M</a:t>
            </a:r>
            <a:r>
              <a:rPr lang="en-US" sz="2000" b="1" dirty="0"/>
              <a:t>ũ</a:t>
            </a:r>
            <a:r>
              <a:rPr lang="en" sz="2000" b="1" dirty="0"/>
              <a:t>batithania,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war</a:t>
            </a:r>
            <a:r>
              <a:rPr lang="en-US" sz="2000" b="1" dirty="0"/>
              <a:t>ĩ</a:t>
            </a:r>
            <a:r>
              <a:rPr lang="en" sz="2000" b="1" dirty="0"/>
              <a:t> “m</a:t>
            </a:r>
            <a:r>
              <a:rPr lang="en-US" sz="2000" b="1" dirty="0"/>
              <a:t>ũ</a:t>
            </a:r>
            <a:r>
              <a:rPr lang="en" sz="2000" b="1" dirty="0"/>
              <a:t>gambo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wanag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wer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” (Mk. 1:3; Is.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386724"/>
            <a:ext cx="64942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mahar</a:t>
            </a:r>
            <a:r>
              <a:rPr lang="en-US" sz="2000" b="1" dirty="0"/>
              <a:t>ĩ</a:t>
            </a:r>
            <a:r>
              <a:rPr lang="en" sz="2000" b="1" dirty="0"/>
              <a:t>irie mam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m</a:t>
            </a:r>
            <a:r>
              <a:rPr lang="en-US" sz="2000" b="1" dirty="0"/>
              <a:t>ũ</a:t>
            </a:r>
            <a:r>
              <a:rPr lang="en" sz="2000" b="1" dirty="0"/>
              <a:t>ri</a:t>
            </a:r>
            <a:r>
              <a:rPr lang="en-US" sz="2000" b="1" dirty="0"/>
              <a:t>ũ</a:t>
            </a:r>
            <a:r>
              <a:rPr lang="en" sz="2000" b="1" dirty="0"/>
              <a:t> wa Ngai: na hinya m</a:t>
            </a:r>
            <a:r>
              <a:rPr lang="en-US" sz="2000" b="1" dirty="0"/>
              <a:t>ũ</a:t>
            </a:r>
            <a:r>
              <a:rPr lang="en" sz="2000" b="1" dirty="0"/>
              <a:t>nene we Johana mwene; ee wa bata; na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akamabatithia na </a:t>
            </a:r>
            <a:r>
              <a:rPr lang="en-US" sz="2000" b="1" dirty="0"/>
              <a:t>ũ</a:t>
            </a:r>
            <a:r>
              <a:rPr lang="en" sz="2000" b="1" dirty="0"/>
              <a:t>batithio wa hinya na mwag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(Mariko 1:7-8).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Ũ</a:t>
            </a:r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BATITHIO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70C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rĩrĩ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ihinda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rĩu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Jesũ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agĩũka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oimĩte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Nazarethi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kũu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Galili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akĩbatithio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Johana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rũũĩ-inĩ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rwa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Jorodani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0070C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(Mariko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anj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r</a:t>
            </a:r>
            <a:r>
              <a:rPr lang="en-US" sz="2000" b="1" dirty="0"/>
              <a:t>ũ</a:t>
            </a:r>
            <a:r>
              <a:rPr lang="en" sz="2000" b="1" dirty="0"/>
              <a:t>gendo na nj</a:t>
            </a:r>
            <a:r>
              <a:rPr lang="en-US" sz="2000" b="1" dirty="0"/>
              <a:t>ĩ</a:t>
            </a:r>
            <a:r>
              <a:rPr lang="en" sz="2000" b="1" dirty="0"/>
              <a:t>ra ya k</a:t>
            </a:r>
            <a:r>
              <a:rPr lang="en-US" sz="2000" b="1" dirty="0"/>
              <a:t>ũ</a:t>
            </a:r>
            <a:r>
              <a:rPr lang="en" sz="2000" b="1" dirty="0"/>
              <a:t>guc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ria: Ngai Ithe ak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gweta ta M</a:t>
            </a:r>
            <a:r>
              <a:rPr lang="en-US" sz="2000" b="1" dirty="0"/>
              <a:t>ũ</a:t>
            </a:r>
            <a:r>
              <a:rPr lang="en" sz="2000" b="1" dirty="0"/>
              <a:t>ri</a:t>
            </a:r>
            <a:r>
              <a:rPr lang="en-US" sz="2000" b="1" dirty="0"/>
              <a:t>ũ</a:t>
            </a:r>
            <a:r>
              <a:rPr lang="en" sz="2000" b="1" dirty="0"/>
              <a:t>, nake Roho M</a:t>
            </a:r>
            <a:r>
              <a:rPr lang="en-US" sz="2000" b="1" dirty="0"/>
              <a:t>ũ</a:t>
            </a:r>
            <a:r>
              <a:rPr lang="en" sz="2000" b="1" dirty="0"/>
              <a:t>theru ak</a:t>
            </a:r>
            <a:r>
              <a:rPr lang="en-US" sz="2000" b="1" dirty="0"/>
              <a:t>ĩ</a:t>
            </a:r>
            <a:r>
              <a:rPr lang="en" sz="2000" b="1" dirty="0"/>
              <a:t>yonania na m</a:t>
            </a:r>
            <a:r>
              <a:rPr lang="en-US" sz="2000" b="1" dirty="0"/>
              <a:t>ũ</a:t>
            </a:r>
            <a:r>
              <a:rPr lang="en" sz="2000" b="1" dirty="0"/>
              <a:t>hiano wa k</a:t>
            </a:r>
            <a:r>
              <a:rPr lang="en-US" sz="2000" b="1" dirty="0"/>
              <a:t>ĩ</a:t>
            </a:r>
            <a:r>
              <a:rPr lang="en" sz="2000" b="1" dirty="0"/>
              <a:t>mw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(Mariko 1:10-11). </a:t>
            </a:r>
            <a:r>
              <a:rPr lang="en-US" sz="2000" b="1" dirty="0"/>
              <a:t>K</a:t>
            </a:r>
            <a:r>
              <a:rPr lang="en" sz="2000" b="1" dirty="0"/>
              <a:t>uuma o har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amb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ria,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onan</a:t>
            </a:r>
            <a:r>
              <a:rPr lang="en-US" sz="2000" b="1" dirty="0"/>
              <a:t>ĩ</a:t>
            </a:r>
            <a:r>
              <a:rPr lang="en" sz="2000" b="1" dirty="0"/>
              <a:t>tio ta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theru, M</a:t>
            </a:r>
            <a:r>
              <a:rPr lang="en-US" sz="2000" b="1" dirty="0"/>
              <a:t>ũ</a:t>
            </a:r>
            <a:r>
              <a:rPr lang="en" sz="2000" b="1" dirty="0"/>
              <a:t>ri</a:t>
            </a:r>
            <a:r>
              <a:rPr lang="en-US" sz="2000" b="1" dirty="0"/>
              <a:t>ũ</a:t>
            </a:r>
            <a:r>
              <a:rPr lang="en" sz="2000" b="1" dirty="0"/>
              <a:t> wa Ngai. </a:t>
            </a:r>
            <a:r>
              <a:rPr lang="en-US" sz="2000" b="1" dirty="0"/>
              <a:t>N</a:t>
            </a:r>
            <a:r>
              <a:rPr lang="en" sz="2000" b="1" dirty="0"/>
              <a:t>a ona akonanio ta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308370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07434" y="5996539"/>
            <a:ext cx="11777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guo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aronanio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ithuu</a:t>
            </a:r>
            <a:r>
              <a:rPr lang="en-US" sz="2000" b="1" dirty="0"/>
              <a:t>ĩ</a:t>
            </a:r>
            <a:r>
              <a:rPr lang="en" sz="2000" b="1" dirty="0"/>
              <a:t>: k</a:t>
            </a:r>
            <a:r>
              <a:rPr lang="en-US" sz="2000" b="1" dirty="0"/>
              <a:t>ũ</a:t>
            </a:r>
            <a:r>
              <a:rPr lang="en" sz="2000" b="1" dirty="0"/>
              <a:t>na ena </a:t>
            </a:r>
            <a:r>
              <a:rPr lang="en-US" sz="2000" b="1" dirty="0"/>
              <a:t>ũ</a:t>
            </a:r>
            <a:r>
              <a:rPr lang="en" sz="2000" b="1" dirty="0"/>
              <a:t>ngai na k</a:t>
            </a:r>
            <a:r>
              <a:rPr lang="en-US" sz="2000" b="1" dirty="0"/>
              <a:t>ũ</a:t>
            </a:r>
            <a:r>
              <a:rPr lang="en" sz="2000" b="1" dirty="0"/>
              <a:t>na ena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honokia ona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wa Ithe, Mwathani na M</a:t>
            </a:r>
            <a:r>
              <a:rPr lang="en-US" sz="2000" b="1" dirty="0"/>
              <a:t>ũ</a:t>
            </a:r>
            <a:r>
              <a:rPr lang="en" sz="2000" b="1" dirty="0"/>
              <a:t>hiano wa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ra. </a:t>
            </a: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gu</a:t>
            </a:r>
            <a:r>
              <a:rPr lang="en-US" sz="2000" b="1" dirty="0"/>
              <a:t>ũ</a:t>
            </a:r>
            <a:r>
              <a:rPr lang="en" sz="2000" b="1" dirty="0"/>
              <a:t>rio m</a:t>
            </a:r>
            <a:r>
              <a:rPr lang="en-US" sz="2000" b="1" dirty="0"/>
              <a:t>ũ</a:t>
            </a:r>
            <a:r>
              <a:rPr lang="en" sz="2000" b="1" dirty="0"/>
              <a:t>iy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wa wendo wa Ngai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2261</Words>
  <Application>Microsoft Office PowerPoint</Application>
  <PresentationFormat>Panorámica</PresentationFormat>
  <Paragraphs>76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Aptos Display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88</cp:revision>
  <dcterms:created xsi:type="dcterms:W3CDTF">2024-06-02T07:04:45Z</dcterms:created>
  <dcterms:modified xsi:type="dcterms:W3CDTF">2024-07-04T18:10:51Z</dcterms:modified>
</cp:coreProperties>
</file>