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ley muriu" initials="sm" lastIdx="2" clrIdx="0">
    <p:extLst>
      <p:ext uri="{19B8F6BF-5375-455C-9EA6-DF929625EA0E}">
        <p15:presenceInfo xmlns:p15="http://schemas.microsoft.com/office/powerpoint/2012/main" userId="de1094ed449dac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05T15:34:31.923" idx="1">
    <p:pos x="7578" y="3182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ra-in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/>
            <a:t>T</a:t>
          </a:r>
          <a:r>
            <a:rPr lang="en" sz="2000" b="1" dirty="0"/>
            <a:t>hutha wa thik</a:t>
          </a:r>
          <a:r>
            <a:rPr lang="en-US" sz="2000" b="1" dirty="0"/>
            <a:t>ũ</a:t>
          </a:r>
          <a:r>
            <a:rPr lang="en" sz="2000" b="1" dirty="0"/>
            <a:t> nyinyi, mbeg</a:t>
          </a:r>
          <a:r>
            <a:rPr lang="en-US" sz="2000" b="1" dirty="0"/>
            <a:t>ũ</a:t>
          </a:r>
          <a:r>
            <a:rPr lang="en" sz="2000" b="1" dirty="0"/>
            <a:t> ig</a:t>
          </a:r>
          <a:r>
            <a:rPr lang="en-US" sz="2000" b="1" dirty="0"/>
            <a:t>ĩ</a:t>
          </a:r>
          <a:r>
            <a:rPr lang="en" sz="2000" b="1" dirty="0"/>
            <a:t>kua </a:t>
          </a:r>
          <a:br>
            <a:rPr lang="es-ES" sz="2000" b="1" dirty="0"/>
          </a:br>
          <a:r>
            <a:rPr lang="en" sz="2000" b="1" dirty="0"/>
            <a:t>(Mariko 4:4)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yaig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/>
            <a:t> T</a:t>
          </a:r>
          <a:r>
            <a:rPr lang="en" sz="2000" b="1" dirty="0"/>
            <a:t>hutha wa ciumia nyinyi, mbeg</a:t>
          </a:r>
          <a:r>
            <a:rPr lang="en-US" sz="2000" b="1" dirty="0"/>
            <a:t>ũ</a:t>
          </a:r>
          <a:r>
            <a:rPr lang="en" sz="2000" b="1" dirty="0"/>
            <a:t> ig</a:t>
          </a:r>
          <a:r>
            <a:rPr lang="en-US" sz="2000" b="1" dirty="0"/>
            <a:t>ĩ</a:t>
          </a:r>
          <a:r>
            <a:rPr lang="en" sz="2000" b="1" dirty="0"/>
            <a:t>kua</a:t>
          </a:r>
          <a:br>
            <a:rPr lang="es-ES" sz="2000" b="1" dirty="0"/>
          </a:br>
          <a:r>
            <a:rPr lang="en" sz="2000" b="1" dirty="0"/>
            <a:t>(Mariko 4:5-6)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igua-in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r>
            <a:rPr lang="en-US" sz="2000" b="1" dirty="0" err="1"/>
            <a:t>Mĩ</a:t>
          </a:r>
          <a:r>
            <a:rPr lang="en" sz="2000" b="1" dirty="0"/>
            <a:t>eri m</a:t>
          </a:r>
          <a:r>
            <a:rPr lang="en-US" sz="2000" b="1" dirty="0"/>
            <a:t>ĩ</a:t>
          </a:r>
          <a:r>
            <a:rPr lang="en" sz="2000" b="1" dirty="0"/>
            <a:t>nyinyi. </a:t>
          </a:r>
          <a:br>
            <a:rPr lang="es-ES" sz="2000" b="1" dirty="0"/>
          </a:br>
          <a:r>
            <a:rPr lang="en" sz="2000" b="1" dirty="0"/>
            <a:t>(Mariko 4:7)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ri-in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noru</a:t>
          </a: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US" sz="2000" b="1" u="none" dirty="0" err="1"/>
            <a:t>Mũ</a:t>
          </a:r>
          <a:r>
            <a:rPr lang="en" sz="2000" b="1" u="none" dirty="0"/>
            <a:t>thia-in</a:t>
          </a:r>
          <a:r>
            <a:rPr lang="en-US" sz="2000" b="1" u="none" dirty="0"/>
            <a:t>ĩ</a:t>
          </a:r>
          <a:r>
            <a:rPr lang="en" sz="2000" b="1" u="none" dirty="0"/>
            <a:t> wa k</a:t>
          </a:r>
          <a:r>
            <a:rPr lang="en-US" sz="2000" b="1" u="none" dirty="0"/>
            <a:t>ĩ</a:t>
          </a:r>
          <a:r>
            <a:rPr lang="en" sz="2000" b="1" u="none" dirty="0"/>
            <a:t>mera, mbeg</a:t>
          </a:r>
          <a:r>
            <a:rPr lang="en-US" sz="2000" b="1" u="none" dirty="0"/>
            <a:t>ũ</a:t>
          </a:r>
          <a:r>
            <a:rPr lang="en" sz="2000" b="1" u="none" dirty="0"/>
            <a:t> ig</a:t>
          </a:r>
          <a:r>
            <a:rPr lang="en-US" sz="2000" b="1" u="none" dirty="0"/>
            <a:t>ĩ</a:t>
          </a:r>
          <a:r>
            <a:rPr lang="en" sz="2000" b="1" u="none" dirty="0"/>
            <a:t>ciara matunda (Mariko 4:8)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108124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ra-in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/>
            <a:t>M</a:t>
          </a:r>
          <a:r>
            <a:rPr lang="en" sz="2000" b="1" dirty="0"/>
            <a:t>atir</a:t>
          </a:r>
          <a:r>
            <a:rPr lang="en-US" sz="2000" b="1" dirty="0"/>
            <a:t>ĩ</a:t>
          </a:r>
          <a:r>
            <a:rPr lang="en" sz="2000" b="1" dirty="0"/>
            <a:t> na bata nak</a:t>
          </a:r>
          <a:r>
            <a:rPr lang="en-US" sz="2000" b="1" dirty="0"/>
            <a:t>ĩ</a:t>
          </a:r>
          <a:r>
            <a:rPr lang="en" sz="2000" b="1" dirty="0"/>
            <a:t>o, nake Saitani akamahurunja (Mariko 4:15)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yaig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/>
            <a:t>M</a:t>
          </a:r>
          <a:r>
            <a:rPr lang="en" sz="2000" b="1" dirty="0"/>
            <a:t>am</a:t>
          </a:r>
          <a:r>
            <a:rPr lang="en-US" sz="2000" b="1" dirty="0"/>
            <a:t>ũ</a:t>
          </a:r>
          <a:r>
            <a:rPr lang="en" sz="2000" b="1" dirty="0"/>
            <a:t>k</a:t>
          </a:r>
          <a:r>
            <a:rPr lang="en-US" sz="2000" b="1" dirty="0"/>
            <a:t>ĩ</a:t>
          </a:r>
          <a:r>
            <a:rPr lang="en" sz="2000" b="1" dirty="0"/>
            <a:t>rire Kiugo, no matiom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irie magerio (Mariko 4:16-17)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igua-in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r>
            <a:rPr lang="en-US" sz="2000" b="1" dirty="0"/>
            <a:t>   M</a:t>
          </a:r>
          <a:r>
            <a:rPr lang="en" sz="2000" b="1" dirty="0"/>
            <a:t>am</a:t>
          </a:r>
          <a:r>
            <a:rPr lang="en-US" sz="2000" b="1" dirty="0"/>
            <a:t>ũ</a:t>
          </a:r>
          <a:r>
            <a:rPr lang="en" sz="2000" b="1" dirty="0"/>
            <a:t>k</a:t>
          </a:r>
          <a:r>
            <a:rPr lang="en-US" sz="2000" b="1" dirty="0"/>
            <a:t>ĩ</a:t>
          </a:r>
          <a:r>
            <a:rPr lang="en" sz="2000" b="1" dirty="0"/>
            <a:t>rire Kiugo, mak</a:t>
          </a:r>
          <a:r>
            <a:rPr lang="en-US" sz="2000" b="1" dirty="0"/>
            <a:t>ĩ</a:t>
          </a:r>
          <a:r>
            <a:rPr lang="en" sz="2000" b="1" dirty="0"/>
            <a:t>igan</a:t>
          </a:r>
          <a:r>
            <a:rPr lang="en-US" sz="2000" b="1" dirty="0"/>
            <a:t>ĩ</a:t>
          </a:r>
          <a:r>
            <a:rPr lang="en" sz="2000" b="1" dirty="0"/>
            <a:t>ra no matiak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m</a:t>
          </a:r>
          <a:r>
            <a:rPr lang="en-US" sz="2000" b="1" dirty="0"/>
            <a:t>ĩ</a:t>
          </a:r>
          <a:r>
            <a:rPr lang="en" sz="2000" b="1" dirty="0"/>
            <a:t>ire (Mariko 4:18-19)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ri-in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noru</a:t>
          </a: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US" sz="2000" b="1" dirty="0"/>
            <a:t>M</a:t>
          </a:r>
          <a:r>
            <a:rPr lang="en" sz="2000" b="1" dirty="0"/>
            <a:t>areganire na magerio na matigana g</a:t>
          </a:r>
          <a:r>
            <a:rPr lang="en-US" sz="2000" b="1" dirty="0"/>
            <a:t>ũ</a:t>
          </a:r>
          <a:r>
            <a:rPr lang="en" sz="2000" b="1" dirty="0"/>
            <a:t>tean</a:t>
          </a:r>
          <a:r>
            <a:rPr lang="en-US" sz="2000" b="1" dirty="0"/>
            <a:t>ĩ</a:t>
          </a:r>
          <a:r>
            <a:rPr lang="en" sz="2000" b="1" dirty="0"/>
            <a:t>ria. </a:t>
          </a:r>
          <a:r>
            <a:rPr lang="en-US" sz="2000" b="1" dirty="0"/>
            <a:t>M</a:t>
          </a:r>
          <a:r>
            <a:rPr lang="en" sz="2000" b="1" dirty="0"/>
            <a:t>ak</a:t>
          </a:r>
          <a:r>
            <a:rPr lang="en-US" sz="2000" b="1" dirty="0"/>
            <a:t>ĩ</a:t>
          </a:r>
          <a:r>
            <a:rPr lang="en" sz="2000" b="1" dirty="0"/>
            <a:t>g</a:t>
          </a:r>
          <a:r>
            <a:rPr lang="en-US" sz="2000" b="1" dirty="0"/>
            <a:t>ĩ</a:t>
          </a:r>
          <a:r>
            <a:rPr lang="en" sz="2000" b="1" dirty="0"/>
            <a:t>a maciaro (Mark 4:20)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9636" custScaleY="147448" custLinFactNeighborX="32364" custLinFactNeighborY="865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127492" custLinFactNeighborX="-23091" custLinFactNeighborY="361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gira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agetha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6967" y="3410460"/>
          <a:ext cx="4235993" cy="1200354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Mĩ</a:t>
          </a:r>
          <a:r>
            <a:rPr lang="en" sz="2000" b="1" kern="1200" dirty="0"/>
            <a:t>eri m</a:t>
          </a:r>
          <a:r>
            <a:rPr lang="en-US" sz="2000" b="1" kern="1200" dirty="0"/>
            <a:t>ĩ</a:t>
          </a:r>
          <a:r>
            <a:rPr lang="en" sz="2000" b="1" kern="1200" dirty="0"/>
            <a:t>nyinyi. </a:t>
          </a:r>
          <a:br>
            <a:rPr lang="es-ES" sz="2000" b="1" kern="1200" dirty="0"/>
          </a:br>
          <a:r>
            <a:rPr lang="en" sz="2000" b="1" kern="1200" dirty="0"/>
            <a:t>(Mariko 4:7)</a:t>
          </a:r>
        </a:p>
      </dsp:txBody>
      <dsp:txXfrm>
        <a:off x="6284133" y="3736916"/>
        <a:ext cx="2912459" cy="847530"/>
      </dsp:txXfrm>
    </dsp:sp>
    <dsp:sp modelId="{3E21B8AA-6BE1-48BB-9AA7-0F2EFA4E13D4}">
      <dsp:nvSpPr>
        <dsp:cNvPr id="0" name=""/>
        <dsp:cNvSpPr/>
      </dsp:nvSpPr>
      <dsp:spPr>
        <a:xfrm>
          <a:off x="0" y="3040310"/>
          <a:ext cx="4235993" cy="158423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u="none" kern="1200" dirty="0" err="1"/>
            <a:t>Mũ</a:t>
          </a:r>
          <a:r>
            <a:rPr lang="en" sz="2000" b="1" u="none" kern="1200" dirty="0"/>
            <a:t>thia-in</a:t>
          </a:r>
          <a:r>
            <a:rPr lang="en-US" sz="2000" b="1" u="none" kern="1200" dirty="0"/>
            <a:t>ĩ</a:t>
          </a:r>
          <a:r>
            <a:rPr lang="en" sz="2000" b="1" u="none" kern="1200" dirty="0"/>
            <a:t> wa k</a:t>
          </a:r>
          <a:r>
            <a:rPr lang="en-US" sz="2000" b="1" u="none" kern="1200" dirty="0"/>
            <a:t>ĩ</a:t>
          </a:r>
          <a:r>
            <a:rPr lang="en" sz="2000" b="1" u="none" kern="1200" dirty="0"/>
            <a:t>mera, mbeg</a:t>
          </a:r>
          <a:r>
            <a:rPr lang="en-US" sz="2000" b="1" u="none" kern="1200" dirty="0"/>
            <a:t>ũ</a:t>
          </a:r>
          <a:r>
            <a:rPr lang="en" sz="2000" b="1" u="none" kern="1200" dirty="0"/>
            <a:t> ig</a:t>
          </a:r>
          <a:r>
            <a:rPr lang="en-US" sz="2000" b="1" u="none" kern="1200" dirty="0"/>
            <a:t>ĩ</a:t>
          </a:r>
          <a:r>
            <a:rPr lang="en" sz="2000" b="1" u="none" kern="1200" dirty="0"/>
            <a:t>ciara matunda (Mariko 4:8)</a:t>
          </a:r>
        </a:p>
      </dsp:txBody>
      <dsp:txXfrm>
        <a:off x="34801" y="3471171"/>
        <a:ext cx="2895593" cy="1118577"/>
      </dsp:txXfrm>
    </dsp:sp>
    <dsp:sp modelId="{39112137-0F1D-44D8-945A-5202FCF184D6}">
      <dsp:nvSpPr>
        <dsp:cNvPr id="0" name=""/>
        <dsp:cNvSpPr/>
      </dsp:nvSpPr>
      <dsp:spPr>
        <a:xfrm>
          <a:off x="4986967" y="0"/>
          <a:ext cx="4235993" cy="101087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 T</a:t>
          </a:r>
          <a:r>
            <a:rPr lang="en" sz="2000" b="1" kern="1200" dirty="0"/>
            <a:t>hutha wa ciumia nyinyi, mbeg</a:t>
          </a:r>
          <a:r>
            <a:rPr lang="en-US" sz="2000" b="1" kern="1200" dirty="0"/>
            <a:t>ũ</a:t>
          </a:r>
          <a:r>
            <a:rPr lang="en" sz="2000" b="1" kern="1200" dirty="0"/>
            <a:t> ig</a:t>
          </a:r>
          <a:r>
            <a:rPr lang="en-US" sz="2000" b="1" kern="1200" dirty="0"/>
            <a:t>ĩ</a:t>
          </a:r>
          <a:r>
            <a:rPr lang="en" sz="2000" b="1" kern="1200" dirty="0"/>
            <a:t>kua</a:t>
          </a:r>
          <a:br>
            <a:rPr lang="es-ES" sz="2000" b="1" kern="1200" dirty="0"/>
          </a:br>
          <a:r>
            <a:rPr lang="en" sz="2000" b="1" kern="1200" dirty="0"/>
            <a:t>(Mariko 4:5-6)</a:t>
          </a:r>
        </a:p>
      </dsp:txBody>
      <dsp:txXfrm>
        <a:off x="6279971" y="22206"/>
        <a:ext cx="2920783" cy="713743"/>
      </dsp:txXfrm>
    </dsp:sp>
    <dsp:sp modelId="{5804DF38-08B4-4912-B8B9-426D8DAFB991}">
      <dsp:nvSpPr>
        <dsp:cNvPr id="0" name=""/>
        <dsp:cNvSpPr/>
      </dsp:nvSpPr>
      <dsp:spPr>
        <a:xfrm>
          <a:off x="32163" y="0"/>
          <a:ext cx="4235993" cy="10108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T</a:t>
          </a:r>
          <a:r>
            <a:rPr lang="en" sz="2000" b="1" kern="1200" dirty="0"/>
            <a:t>hutha wa thik</a:t>
          </a:r>
          <a:r>
            <a:rPr lang="en-US" sz="2000" b="1" kern="1200" dirty="0"/>
            <a:t>ũ</a:t>
          </a:r>
          <a:r>
            <a:rPr lang="en" sz="2000" b="1" kern="1200" dirty="0"/>
            <a:t> nyinyi, mbeg</a:t>
          </a:r>
          <a:r>
            <a:rPr lang="en-US" sz="2000" b="1" kern="1200" dirty="0"/>
            <a:t>ũ</a:t>
          </a:r>
          <a:r>
            <a:rPr lang="en" sz="2000" b="1" kern="1200" dirty="0"/>
            <a:t> ig</a:t>
          </a:r>
          <a:r>
            <a:rPr lang="en-US" sz="2000" b="1" kern="1200" dirty="0"/>
            <a:t>ĩ</a:t>
          </a:r>
          <a:r>
            <a:rPr lang="en" sz="2000" b="1" kern="1200" dirty="0"/>
            <a:t>kua </a:t>
          </a:r>
          <a:br>
            <a:rPr lang="es-ES" sz="2000" b="1" kern="1200" dirty="0"/>
          </a:br>
          <a:r>
            <a:rPr lang="en" sz="2000" b="1" kern="1200" dirty="0"/>
            <a:t>(Mariko 4:4)</a:t>
          </a:r>
        </a:p>
      </dsp:txBody>
      <dsp:txXfrm>
        <a:off x="54369" y="22206"/>
        <a:ext cx="2920783" cy="713743"/>
      </dsp:txXfrm>
    </dsp:sp>
    <dsp:sp modelId="{E4BC403A-C3ED-4131-9EDB-897F78181761}">
      <dsp:nvSpPr>
        <dsp:cNvPr id="0" name=""/>
        <dsp:cNvSpPr/>
      </dsp:nvSpPr>
      <dsp:spPr>
        <a:xfrm>
          <a:off x="2599168" y="277013"/>
          <a:ext cx="1982606" cy="198260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ra-in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9860" y="857705"/>
        <a:ext cx="1401914" cy="1401914"/>
      </dsp:txXfrm>
    </dsp:sp>
    <dsp:sp modelId="{7C2D19D2-3A29-4CC8-812B-7D17A6A5BD12}">
      <dsp:nvSpPr>
        <dsp:cNvPr id="0" name=""/>
        <dsp:cNvSpPr/>
      </dsp:nvSpPr>
      <dsp:spPr>
        <a:xfrm rot="5400000">
          <a:off x="4673350" y="277013"/>
          <a:ext cx="1982606" cy="1982606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yaig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350" y="857705"/>
        <a:ext cx="1401914" cy="1401914"/>
      </dsp:txXfrm>
    </dsp:sp>
    <dsp:sp modelId="{A6F7080D-E7C6-4714-88CE-67A29D69A07B}">
      <dsp:nvSpPr>
        <dsp:cNvPr id="0" name=""/>
        <dsp:cNvSpPr/>
      </dsp:nvSpPr>
      <dsp:spPr>
        <a:xfrm rot="10800000">
          <a:off x="4673350" y="2351195"/>
          <a:ext cx="1982606" cy="1982606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igua-in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350" y="2351195"/>
        <a:ext cx="1401914" cy="1401914"/>
      </dsp:txXfrm>
    </dsp:sp>
    <dsp:sp modelId="{C536AB7B-425C-4E0D-B8D3-38DA9C16A1A0}">
      <dsp:nvSpPr>
        <dsp:cNvPr id="0" name=""/>
        <dsp:cNvSpPr/>
      </dsp:nvSpPr>
      <dsp:spPr>
        <a:xfrm rot="16200000">
          <a:off x="2599168" y="2351195"/>
          <a:ext cx="1982606" cy="1982606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Tĩ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ri-in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noru</a:t>
          </a:r>
        </a:p>
      </dsp:txBody>
      <dsp:txXfrm rot="5400000">
        <a:off x="3179860" y="2351195"/>
        <a:ext cx="1401914" cy="1401914"/>
      </dsp:txXfrm>
    </dsp:sp>
    <dsp:sp modelId="{0DCB8363-C161-499C-AA30-118274397EFE}">
      <dsp:nvSpPr>
        <dsp:cNvPr id="0" name=""/>
        <dsp:cNvSpPr/>
      </dsp:nvSpPr>
      <dsp:spPr>
        <a:xfrm>
          <a:off x="4285299" y="1893318"/>
          <a:ext cx="684525" cy="595239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5299" y="2122256"/>
          <a:ext cx="684525" cy="595239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437654" y="2599005"/>
          <a:ext cx="4817470" cy="2094968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   M</a:t>
          </a:r>
          <a:r>
            <a:rPr lang="en" sz="2000" b="1" kern="1200" dirty="0"/>
            <a:t>am</a:t>
          </a:r>
          <a:r>
            <a:rPr lang="en-US" sz="2000" b="1" kern="1200" dirty="0"/>
            <a:t>ũ</a:t>
          </a:r>
          <a:r>
            <a:rPr lang="en" sz="2000" b="1" kern="1200" dirty="0"/>
            <a:t>k</a:t>
          </a:r>
          <a:r>
            <a:rPr lang="en-US" sz="2000" b="1" kern="1200" dirty="0"/>
            <a:t>ĩ</a:t>
          </a:r>
          <a:r>
            <a:rPr lang="en" sz="2000" b="1" kern="1200" dirty="0"/>
            <a:t>rire Kiugo, mak</a:t>
          </a:r>
          <a:r>
            <a:rPr lang="en-US" sz="2000" b="1" kern="1200" dirty="0"/>
            <a:t>ĩ</a:t>
          </a:r>
          <a:r>
            <a:rPr lang="en" sz="2000" b="1" kern="1200" dirty="0"/>
            <a:t>igan</a:t>
          </a:r>
          <a:r>
            <a:rPr lang="en-US" sz="2000" b="1" kern="1200" dirty="0"/>
            <a:t>ĩ</a:t>
          </a:r>
          <a:r>
            <a:rPr lang="en" sz="2000" b="1" kern="1200" dirty="0"/>
            <a:t>ra no matiak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m</a:t>
          </a:r>
          <a:r>
            <a:rPr lang="en-US" sz="2000" b="1" kern="1200" dirty="0"/>
            <a:t>ĩ</a:t>
          </a:r>
          <a:r>
            <a:rPr lang="en" sz="2000" b="1" kern="1200" dirty="0"/>
            <a:t>ire (Mariko 4:18-19)</a:t>
          </a:r>
        </a:p>
      </dsp:txBody>
      <dsp:txXfrm>
        <a:off x="5928915" y="3168767"/>
        <a:ext cx="3280189" cy="1479186"/>
      </dsp:txXfrm>
    </dsp:sp>
    <dsp:sp modelId="{3E21B8AA-6BE1-48BB-9AA7-0F2EFA4E13D4}">
      <dsp:nvSpPr>
        <dsp:cNvPr id="0" name=""/>
        <dsp:cNvSpPr/>
      </dsp:nvSpPr>
      <dsp:spPr>
        <a:xfrm>
          <a:off x="187432" y="2745903"/>
          <a:ext cx="4107668" cy="18114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</a:t>
          </a:r>
          <a:r>
            <a:rPr lang="en" sz="2000" b="1" kern="1200" dirty="0"/>
            <a:t>areganire na magerio na matigana g</a:t>
          </a:r>
          <a:r>
            <a:rPr lang="en-US" sz="2000" b="1" kern="1200" dirty="0"/>
            <a:t>ũ</a:t>
          </a:r>
          <a:r>
            <a:rPr lang="en" sz="2000" b="1" kern="1200" dirty="0"/>
            <a:t>tean</a:t>
          </a:r>
          <a:r>
            <a:rPr lang="en-US" sz="2000" b="1" kern="1200" dirty="0"/>
            <a:t>ĩ</a:t>
          </a:r>
          <a:r>
            <a:rPr lang="en" sz="2000" b="1" kern="1200" dirty="0"/>
            <a:t>ria. </a:t>
          </a:r>
          <a:r>
            <a:rPr lang="en-US" sz="2000" b="1" kern="1200" dirty="0"/>
            <a:t>M</a:t>
          </a:r>
          <a:r>
            <a:rPr lang="en" sz="2000" b="1" kern="1200" dirty="0"/>
            <a:t>ak</a:t>
          </a:r>
          <a:r>
            <a:rPr lang="en-US" sz="2000" b="1" kern="1200" dirty="0"/>
            <a:t>ĩ</a:t>
          </a:r>
          <a:r>
            <a:rPr lang="en" sz="2000" b="1" kern="1200" dirty="0"/>
            <a:t>g</a:t>
          </a:r>
          <a:r>
            <a:rPr lang="en-US" sz="2000" b="1" kern="1200" dirty="0"/>
            <a:t>ĩ</a:t>
          </a:r>
          <a:r>
            <a:rPr lang="en" sz="2000" b="1" kern="1200" dirty="0"/>
            <a:t>a maciaro (Mark 4:20)</a:t>
          </a:r>
        </a:p>
      </dsp:txBody>
      <dsp:txXfrm>
        <a:off x="227223" y="3238552"/>
        <a:ext cx="2795785" cy="1278990"/>
      </dsp:txXfrm>
    </dsp:sp>
    <dsp:sp modelId="{39112137-0F1D-44D8-945A-5202FCF184D6}">
      <dsp:nvSpPr>
        <dsp:cNvPr id="0" name=""/>
        <dsp:cNvSpPr/>
      </dsp:nvSpPr>
      <dsp:spPr>
        <a:xfrm>
          <a:off x="4885602" y="0"/>
          <a:ext cx="4107668" cy="121664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</a:t>
          </a:r>
          <a:r>
            <a:rPr lang="en" sz="2000" b="1" kern="1200" dirty="0"/>
            <a:t>am</a:t>
          </a:r>
          <a:r>
            <a:rPr lang="en-US" sz="2000" b="1" kern="1200" dirty="0"/>
            <a:t>ũ</a:t>
          </a:r>
          <a:r>
            <a:rPr lang="en" sz="2000" b="1" kern="1200" dirty="0"/>
            <a:t>k</a:t>
          </a:r>
          <a:r>
            <a:rPr lang="en-US" sz="2000" b="1" kern="1200" dirty="0"/>
            <a:t>ĩ</a:t>
          </a:r>
          <a:r>
            <a:rPr lang="en" sz="2000" b="1" kern="1200" dirty="0"/>
            <a:t>rire Kiugo, no matiom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irie magerio (Mariko 4:16-17)</a:t>
          </a:r>
        </a:p>
      </dsp:txBody>
      <dsp:txXfrm>
        <a:off x="6144628" y="26726"/>
        <a:ext cx="2821915" cy="859033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455561" cy="121664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</a:t>
          </a:r>
          <a:r>
            <a:rPr lang="en" sz="2000" b="1" kern="1200" dirty="0"/>
            <a:t>atir</a:t>
          </a:r>
          <a:r>
            <a:rPr lang="en-US" sz="2000" b="1" kern="1200" dirty="0"/>
            <a:t>ĩ</a:t>
          </a:r>
          <a:r>
            <a:rPr lang="en" sz="2000" b="1" kern="1200" dirty="0"/>
            <a:t> na bata nak</a:t>
          </a:r>
          <a:r>
            <a:rPr lang="en-US" sz="2000" b="1" kern="1200" dirty="0"/>
            <a:t>ĩ</a:t>
          </a:r>
          <a:r>
            <a:rPr lang="en" sz="2000" b="1" kern="1200" dirty="0"/>
            <a:t>o, nake Saitani akamahurunja (Mariko 4:15)</a:t>
          </a:r>
        </a:p>
      </dsp:txBody>
      <dsp:txXfrm>
        <a:off x="26726" y="26726"/>
        <a:ext cx="3065441" cy="859033"/>
      </dsp:txXfrm>
    </dsp:sp>
    <dsp:sp modelId="{E4BC403A-C3ED-4131-9EDB-897F78181761}">
      <dsp:nvSpPr>
        <dsp:cNvPr id="0" name=""/>
        <dsp:cNvSpPr/>
      </dsp:nvSpPr>
      <dsp:spPr>
        <a:xfrm>
          <a:off x="2660617" y="338462"/>
          <a:ext cx="1922544" cy="1922544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ra-in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3717" y="901562"/>
        <a:ext cx="1359444" cy="1359444"/>
      </dsp:txXfrm>
    </dsp:sp>
    <dsp:sp modelId="{7C2D19D2-3A29-4CC8-812B-7D17A6A5BD12}">
      <dsp:nvSpPr>
        <dsp:cNvPr id="0" name=""/>
        <dsp:cNvSpPr/>
      </dsp:nvSpPr>
      <dsp:spPr>
        <a:xfrm rot="5400000">
          <a:off x="4671963" y="338462"/>
          <a:ext cx="1922544" cy="1922544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yaig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1963" y="901562"/>
        <a:ext cx="1359444" cy="1359444"/>
      </dsp:txXfrm>
    </dsp:sp>
    <dsp:sp modelId="{A6F7080D-E7C6-4714-88CE-67A29D69A07B}">
      <dsp:nvSpPr>
        <dsp:cNvPr id="0" name=""/>
        <dsp:cNvSpPr/>
      </dsp:nvSpPr>
      <dsp:spPr>
        <a:xfrm rot="10800000">
          <a:off x="4671963" y="2349808"/>
          <a:ext cx="1922544" cy="1922544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Mĩ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igua-in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1963" y="2349808"/>
        <a:ext cx="1359444" cy="1359444"/>
      </dsp:txXfrm>
    </dsp:sp>
    <dsp:sp modelId="{C536AB7B-425C-4E0D-B8D3-38DA9C16A1A0}">
      <dsp:nvSpPr>
        <dsp:cNvPr id="0" name=""/>
        <dsp:cNvSpPr/>
      </dsp:nvSpPr>
      <dsp:spPr>
        <a:xfrm rot="16200000">
          <a:off x="2660617" y="2349808"/>
          <a:ext cx="1922544" cy="1922544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Tĩ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ri-in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noru</a:t>
          </a:r>
        </a:p>
      </dsp:txBody>
      <dsp:txXfrm rot="5400000">
        <a:off x="3223717" y="2349808"/>
        <a:ext cx="1359444" cy="1359444"/>
      </dsp:txXfrm>
    </dsp:sp>
    <dsp:sp modelId="{0DCB8363-C161-499C-AA30-118274397EFE}">
      <dsp:nvSpPr>
        <dsp:cNvPr id="0" name=""/>
        <dsp:cNvSpPr/>
      </dsp:nvSpPr>
      <dsp:spPr>
        <a:xfrm>
          <a:off x="4295668" y="1905802"/>
          <a:ext cx="663788" cy="577207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95668" y="2127805"/>
          <a:ext cx="663788" cy="577207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gira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agetha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84840" y="2535340"/>
            <a:ext cx="5665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6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NGEREKANO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9140797" y="6378943"/>
            <a:ext cx="24024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Lesoni 4 ya July 27, 2024</a:t>
            </a:r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395048"/>
            <a:ext cx="3822485" cy="1207940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MBE</a:t>
            </a:r>
            <a:r>
              <a:rPr lang="en-US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Ũ</a:t>
            </a:r>
            <a:r>
              <a:rPr lang="en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 NA MBE</a:t>
            </a:r>
            <a:r>
              <a:rPr lang="en-US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Ũ</a:t>
            </a:r>
            <a:r>
              <a:rPr lang="en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 YA KARATAR</a:t>
            </a:r>
            <a:r>
              <a:rPr lang="en-US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Ĩ</a:t>
            </a:r>
            <a:endParaRPr lang="en" dirty="0">
              <a:ln w="22225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729852"/>
            <a:ext cx="58674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Jesũ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agĩcooka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akiuga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atĩrĩ</a:t>
            </a:r>
            <a:r>
              <a:rPr lang="en-US" b="1" dirty="0"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latin typeface="Comic Sans MS" panose="030F0702030302020204" pitchFamily="66" charset="0"/>
              </a:rPr>
              <a:t>Ũthamaki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</a:t>
            </a:r>
            <a:r>
              <a:rPr lang="en-US" b="1" dirty="0">
                <a:latin typeface="Comic Sans MS" panose="030F0702030302020204" pitchFamily="66" charset="0"/>
              </a:rPr>
              <a:t> Ngai </a:t>
            </a:r>
            <a:r>
              <a:rPr lang="en-US" b="1" dirty="0" err="1">
                <a:latin typeface="Comic Sans MS" panose="030F0702030302020204" pitchFamily="66" charset="0"/>
              </a:rPr>
              <a:t>ũtariĩ</a:t>
            </a:r>
            <a:r>
              <a:rPr lang="en-US" b="1" dirty="0">
                <a:latin typeface="Comic Sans MS" panose="030F0702030302020204" pitchFamily="66" charset="0"/>
              </a:rPr>
              <a:t> ta mũndũ </a:t>
            </a:r>
            <a:r>
              <a:rPr lang="en-US" b="1" dirty="0" err="1">
                <a:latin typeface="Comic Sans MS" panose="030F0702030302020204" pitchFamily="66" charset="0"/>
              </a:rPr>
              <a:t>ũrĩa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ũhaandaga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mbeũ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tĩĩri-inĩ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4:26)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114299" y="1639394"/>
            <a:ext cx="580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ak</a:t>
            </a:r>
            <a:r>
              <a:rPr lang="en-US" sz="2000" b="1" dirty="0"/>
              <a:t>ĩ</a:t>
            </a:r>
            <a:r>
              <a:rPr lang="en" sz="2000" b="1" dirty="0"/>
              <a:t>ririkana nj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ĩ</a:t>
            </a:r>
            <a:r>
              <a:rPr lang="en" sz="2000" b="1" dirty="0"/>
              <a:t>gerag</a:t>
            </a:r>
            <a:r>
              <a:rPr lang="en-US" sz="2000" b="1" dirty="0"/>
              <a:t>ĩ</a:t>
            </a:r>
            <a:r>
              <a:rPr lang="en" sz="2000" b="1" dirty="0"/>
              <a:t>rwo n</a:t>
            </a:r>
            <a:r>
              <a:rPr lang="en-US" sz="2000" b="1" dirty="0"/>
              <a:t>ĩ</a:t>
            </a:r>
            <a:r>
              <a:rPr lang="en" sz="2000" b="1" dirty="0"/>
              <a:t> mbeg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mera (Mariko 4:28):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659706"/>
              </p:ext>
            </p:extLst>
          </p:nvPr>
        </p:nvGraphicFramePr>
        <p:xfrm>
          <a:off x="209547" y="2347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95238" y="3636133"/>
            <a:ext cx="580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ru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wetag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o Ngai, no ti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(Mariko 4:27).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729852"/>
            <a:ext cx="5867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Ũhaana</a:t>
            </a:r>
            <a:r>
              <a:rPr lang="en-US" b="1" dirty="0"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latin typeface="Comic Sans MS" panose="030F0702030302020204" pitchFamily="66" charset="0"/>
              </a:rPr>
              <a:t>mbeũ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karatarĩ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arĩ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mbeũ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ĩrĩa</a:t>
            </a:r>
            <a:r>
              <a:rPr lang="en-US" b="1" dirty="0">
                <a:latin typeface="Comic Sans MS" panose="030F0702030302020204" pitchFamily="66" charset="0"/>
              </a:rPr>
              <a:t> nini </a:t>
            </a:r>
            <a:r>
              <a:rPr lang="en-US" b="1" dirty="0" err="1">
                <a:latin typeface="Comic Sans MS" panose="030F0702030302020204" pitchFamily="66" charset="0"/>
              </a:rPr>
              <a:t>mũno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mũhaandaga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tĩĩri-inĩ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4:31)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162681" y="2694493"/>
            <a:ext cx="3304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Thikũ</a:t>
            </a:r>
            <a:r>
              <a:rPr lang="en-US" sz="2000" b="1" dirty="0"/>
              <a:t> 50 t</a:t>
            </a:r>
            <a:r>
              <a:rPr lang="en" sz="2000" b="1" dirty="0"/>
              <a:t>hutha wa k</a:t>
            </a:r>
            <a:r>
              <a:rPr lang="en-US" sz="2000" b="1" dirty="0"/>
              <a:t>ũ</a:t>
            </a:r>
            <a:r>
              <a:rPr lang="en" sz="2000" b="1" dirty="0"/>
              <a:t>handwo, m</a:t>
            </a:r>
            <a:r>
              <a:rPr lang="en-US" sz="2000" b="1" dirty="0"/>
              <a:t>ũ</a:t>
            </a:r>
            <a:r>
              <a:rPr lang="en" sz="2000" b="1" dirty="0"/>
              <a:t>mera wa karatar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kinyaga 30-40 cm k</a:t>
            </a:r>
            <a:r>
              <a:rPr lang="en-US" sz="2000" b="1" dirty="0"/>
              <a:t>ũ</a:t>
            </a:r>
            <a:r>
              <a:rPr lang="en" sz="2000" b="1" dirty="0"/>
              <a:t>raiha, na </a:t>
            </a:r>
            <a:r>
              <a:rPr lang="en-US" sz="2000" b="1" dirty="0"/>
              <a:t>ĩ</a:t>
            </a:r>
            <a:r>
              <a:rPr lang="en" sz="2000" b="1" dirty="0"/>
              <a:t>gakorwo na maciaro mang</a:t>
            </a:r>
            <a:r>
              <a:rPr lang="en-US" sz="2000" b="1" dirty="0"/>
              <a:t>ĩ</a:t>
            </a:r>
            <a:r>
              <a:rPr lang="en" sz="2000" b="1" dirty="0"/>
              <a:t>gethwo. </a:t>
            </a:r>
            <a:r>
              <a:rPr lang="en-US" sz="2000" b="1" dirty="0"/>
              <a:t>N</a:t>
            </a:r>
            <a:r>
              <a:rPr lang="en" sz="2000" b="1" dirty="0"/>
              <a:t>a no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re o nginya mita 7 kana biti 23 </a:t>
            </a:r>
            <a:r>
              <a:rPr lang="en-US" sz="2000" b="1" dirty="0"/>
              <a:t>ũ</a:t>
            </a:r>
            <a:r>
              <a:rPr lang="en" sz="2000" b="1" dirty="0"/>
              <a:t>raihu (23 Ft.).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23" y="4342925"/>
            <a:ext cx="2358736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100011" y="4237051"/>
            <a:ext cx="3462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ĩ</a:t>
            </a:r>
            <a:r>
              <a:rPr lang="en" sz="2000" b="1" dirty="0"/>
              <a:t>no n</a:t>
            </a:r>
            <a:r>
              <a:rPr lang="en-US" sz="2000" b="1" dirty="0"/>
              <a:t>ĩ</a:t>
            </a:r>
            <a:r>
              <a:rPr lang="en" sz="2000" b="1" dirty="0"/>
              <a:t> mbe</a:t>
            </a:r>
            <a:r>
              <a:rPr lang="en-US" sz="2000" b="1" dirty="0"/>
              <a:t>ũ</a:t>
            </a:r>
            <a:r>
              <a:rPr lang="en" sz="2000" b="1" dirty="0"/>
              <a:t> ya </a:t>
            </a:r>
            <a:r>
              <a:rPr lang="en-US" sz="2000" b="1" dirty="0"/>
              <a:t>ũ</a:t>
            </a:r>
            <a:r>
              <a:rPr lang="en" sz="2000" b="1" dirty="0"/>
              <a:t>horo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mwega </a:t>
            </a:r>
            <a:r>
              <a:rPr lang="en-US" sz="2000" b="1" dirty="0"/>
              <a:t>ĩ</a:t>
            </a:r>
            <a:r>
              <a:rPr lang="en" sz="2000" b="1" dirty="0"/>
              <a:t>hand</a:t>
            </a:r>
            <a:r>
              <a:rPr lang="en-US" sz="2000" b="1" dirty="0"/>
              <a:t>ĩ</a:t>
            </a:r>
            <a:r>
              <a:rPr lang="en" sz="2000" b="1" dirty="0"/>
              <a:t>two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t</a:t>
            </a:r>
            <a:r>
              <a:rPr lang="en-US" sz="2000" b="1" dirty="0"/>
              <a:t>ĩ</a:t>
            </a:r>
            <a:r>
              <a:rPr lang="en" sz="2000" b="1" dirty="0"/>
              <a:t>ri mwega wa mw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kia.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80" y="4885414"/>
            <a:ext cx="588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ma , mwamb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rio, </a:t>
            </a:r>
            <a:r>
              <a:rPr lang="en-US" sz="2000" b="1" dirty="0"/>
              <a:t>ũ</a:t>
            </a:r>
            <a:r>
              <a:rPr lang="en" sz="2000" b="1" dirty="0"/>
              <a:t>koragwo na </a:t>
            </a:r>
            <a:r>
              <a:rPr lang="en-US" sz="2000" b="1" dirty="0"/>
              <a:t>ũ</a:t>
            </a:r>
            <a:r>
              <a:rPr lang="en" sz="2000" b="1" dirty="0"/>
              <a:t>kunderu: and</a:t>
            </a:r>
            <a:r>
              <a:rPr lang="en-US" sz="2000" b="1" dirty="0"/>
              <a:t>ũ</a:t>
            </a:r>
            <a:r>
              <a:rPr lang="en" sz="2000" b="1" dirty="0"/>
              <a:t> 120 “mato</a:t>
            </a:r>
            <a:r>
              <a:rPr lang="en-US" sz="2000" b="1" dirty="0"/>
              <a:t>ĩ</a:t>
            </a:r>
            <a:r>
              <a:rPr lang="en" sz="2000" b="1" dirty="0"/>
              <a:t>kaine” and</a:t>
            </a:r>
            <a:r>
              <a:rPr lang="en-US" sz="2000" b="1" dirty="0"/>
              <a:t>ũ</a:t>
            </a:r>
            <a:r>
              <a:rPr lang="en" sz="2000" b="1" dirty="0"/>
              <a:t> mehith</a:t>
            </a:r>
            <a:r>
              <a:rPr lang="en-US" sz="2000" b="1" dirty="0"/>
              <a:t>ĩ</a:t>
            </a:r>
            <a:r>
              <a:rPr lang="en" sz="2000" b="1" dirty="0"/>
              <a:t>te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ny</a:t>
            </a:r>
            <a:r>
              <a:rPr lang="en-US" sz="2000" b="1" dirty="0"/>
              <a:t>ũ</a:t>
            </a:r>
            <a:r>
              <a:rPr lang="en" sz="2000" b="1" dirty="0"/>
              <a:t>mba Jerusalemu.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2680" y="1426902"/>
            <a:ext cx="32527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thamaki wa Ngai </a:t>
            </a:r>
            <a:r>
              <a:rPr lang="en-US" sz="2000" b="1" dirty="0"/>
              <a:t>ũ</a:t>
            </a:r>
            <a:r>
              <a:rPr lang="en" sz="2000" b="1" dirty="0"/>
              <a:t>rahananio na kabeg</a:t>
            </a:r>
            <a:r>
              <a:rPr lang="en-US" sz="2000" b="1" dirty="0"/>
              <a:t>ũ</a:t>
            </a:r>
            <a:r>
              <a:rPr lang="en" sz="2000" b="1" dirty="0"/>
              <a:t> kanini ga karatar</a:t>
            </a:r>
            <a:r>
              <a:rPr lang="en-US" sz="2000" b="1" dirty="0"/>
              <a:t>ĩ</a:t>
            </a:r>
            <a:br>
              <a:rPr lang="es-ES" sz="2000" b="1" dirty="0"/>
            </a:br>
            <a:r>
              <a:rPr lang="en" sz="2000" b="1" dirty="0"/>
              <a:t>(Mark 4:30-31).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62680" y="5845228"/>
            <a:ext cx="5969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wongerereku wao n</a:t>
            </a:r>
            <a:r>
              <a:rPr lang="en-US" sz="2000" b="1" dirty="0" err="1"/>
              <a:t>ĩũ</a:t>
            </a:r>
            <a:r>
              <a:rPr lang="en" sz="2000" b="1" dirty="0"/>
              <a:t>kiny</a:t>
            </a:r>
            <a:r>
              <a:rPr lang="en-US" sz="2000" b="1" dirty="0"/>
              <a:t>ĩ</a:t>
            </a:r>
            <a:r>
              <a:rPr lang="en" sz="2000" b="1" dirty="0"/>
              <a:t>ire th</a:t>
            </a:r>
            <a:r>
              <a:rPr lang="en-US" sz="2000" b="1" dirty="0"/>
              <a:t>ĩ</a:t>
            </a:r>
            <a:r>
              <a:rPr lang="en" sz="2000" b="1" dirty="0"/>
              <a:t> yoothe, na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ndini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 mak</a:t>
            </a:r>
            <a:r>
              <a:rPr lang="en-US" sz="2000" b="1" dirty="0"/>
              <a:t>ĩ</a:t>
            </a:r>
            <a:r>
              <a:rPr lang="en" sz="2000" b="1" dirty="0"/>
              <a:t>ria wa et</a:t>
            </a:r>
            <a:r>
              <a:rPr lang="en-US" sz="2000" b="1" dirty="0"/>
              <a:t>ĩ</a:t>
            </a:r>
            <a:r>
              <a:rPr lang="en" sz="2000" b="1" dirty="0"/>
              <a:t>kia.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95238" y="5184954"/>
            <a:ext cx="34623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g</a:t>
            </a:r>
            <a:r>
              <a:rPr lang="en-US" sz="2000" b="1" dirty="0"/>
              <a:t>ĩ</a:t>
            </a:r>
            <a:r>
              <a:rPr lang="en" sz="2000" b="1" dirty="0"/>
              <a:t>ko k</a:t>
            </a:r>
            <a:r>
              <a:rPr lang="en-US" sz="2000" b="1" dirty="0"/>
              <a:t>ĩ</a:t>
            </a:r>
            <a:r>
              <a:rPr lang="en" sz="2000" b="1" dirty="0"/>
              <a:t>a Roho M</a:t>
            </a:r>
            <a:r>
              <a:rPr lang="en-US" sz="2000" b="1" dirty="0"/>
              <a:t>ũ</a:t>
            </a:r>
            <a:r>
              <a:rPr lang="en" sz="2000" b="1" dirty="0"/>
              <a:t>theru 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raga m</a:t>
            </a:r>
            <a:r>
              <a:rPr lang="en-US" sz="2000" b="1" dirty="0"/>
              <a:t>ũ</a:t>
            </a:r>
            <a:r>
              <a:rPr lang="en" sz="2000" b="1" dirty="0"/>
              <a:t>no mak</a:t>
            </a:r>
            <a:r>
              <a:rPr lang="en-US" sz="2000" b="1" dirty="0"/>
              <a:t>ĩ</a:t>
            </a:r>
            <a:r>
              <a:rPr lang="en" sz="2000" b="1" dirty="0"/>
              <a:t>ria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 ... </a:t>
            </a:r>
            <a:r>
              <a:rPr lang="en-US" sz="2000" b="1" dirty="0"/>
              <a:t>N</a:t>
            </a:r>
            <a:r>
              <a:rPr lang="en" sz="2000" b="1" dirty="0"/>
              <a:t>ginya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acoke (Mariko 4:29; Mt. 13:39).</a:t>
            </a:r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1268445" y="676074"/>
            <a:ext cx="95000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“Th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ini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wa ngerekano na k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ringithania, onire nj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ra 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r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a njega mak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ĩ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ria ya k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heana ma ya 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-Ngai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rũthiomi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rũhũthũ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mbica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 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akĩhũthĩra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mĩhiano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mbica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ciumanĩte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ũmbi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ũndũire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thĩ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Akĩhingũrĩra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kĩroho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mamũthĩkagĩrĩria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akĩmagwetera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mĩrũgamo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goro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ĩrĩa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ĩngĩakoretwo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ĩhĩtũkĩire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meciria-inĩ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maao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hihi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ndĩtige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kĩririkano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atangĩanyitithanirie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ciugo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Ciake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ciĩko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iria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ciĩhoranagia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ũtũũro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gũkũrĩra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ona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ũndũire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njĩra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ĩno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Akĩgucĩrĩria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wendi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kwarahũra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ciũria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rĩrĩa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arĩkirie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kwĩgwatĩra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ũthĩkĩrĩria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agĩciria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gwĩkĩra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ũira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ma.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njĩra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ĩno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akĩhota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gwĩkĩra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ugucĩrĩria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mwagĩrĩru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ngoro-inĩ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ũũ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atĩ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thutha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ũcio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amũthikĩrĩria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marore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kĩndũ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kĩrĩa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anyitithanagia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ũrutani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Wake, na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makeririkania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ciugo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cia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Mwarmũ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wĩna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ũ-Ngai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6018482" y="6012649"/>
            <a:ext cx="4949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354800"/>
                </a:solidFill>
              </a:rPr>
              <a:t>EGW ( Fundamentals of Christian Education, 236)</a:t>
            </a:r>
            <a:endParaRPr lang="es-ES" sz="16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731547" y="237288"/>
            <a:ext cx="5403031" cy="64940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Agĩthiĩ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na mbere,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akĩmeera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atĩrĩ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“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Menyagĩrĩrai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wega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ũrĩa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mũiguaga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.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Gĩthimi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kĩrĩa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mũthimanagĩra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nakĩo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no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kĩo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mũrĩthimagĩrwo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nakĩo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, na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nĩmũrĩkĩragĩrĩrio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. 25 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Ũrĩa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wothe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wĩ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na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indo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nĩakongererwo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nyingĩ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; na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ũrĩa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wothe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ũtarĩ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nĩagatuunywo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o na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kĩrĩa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arĩ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3200" b="0" i="0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nakĩo</a:t>
            </a:r>
            <a:r>
              <a:rPr lang="en-US" sz="3200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omic Sans MS" panose="030F0702030302020204" pitchFamily="66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</a:rPr>
              <a:t>’ 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Mariko</a:t>
            </a:r>
            <a:r>
              <a:rPr kumimoji="0" lang="es-ES" sz="2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4:24, 25, NKJV)</a:t>
            </a: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791200" y="3714750"/>
            <a:ext cx="640080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Gĩtũmi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cia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ngerekano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ironeka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. Mariko 4:10-12.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gerekana ya 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ũ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huuri wa mbeg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ũ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Muhuuri n</a:t>
            </a:r>
            <a:r>
              <a:rPr lang="en-US" sz="2000" b="1" dirty="0"/>
              <a:t>ĩ</a:t>
            </a:r>
            <a:r>
              <a:rPr lang="en" sz="2000" b="1" dirty="0"/>
              <a:t>athire kuhura… Mariko 4:1-9.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ria wa ngerekana. Mariko 4:13-20.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9A0000"/>
                </a:solidFill>
              </a:rPr>
              <a:t>N</a:t>
            </a:r>
            <a:r>
              <a:rPr lang="en" sz="2000" b="1" dirty="0">
                <a:solidFill>
                  <a:srgbClr val="9A0000"/>
                </a:solidFill>
              </a:rPr>
              <a:t>gerekano </a:t>
            </a:r>
            <a:r>
              <a:rPr lang="en-US" sz="2000" b="1" dirty="0">
                <a:solidFill>
                  <a:srgbClr val="9A0000"/>
                </a:solidFill>
              </a:rPr>
              <a:t>ĩ</a:t>
            </a:r>
            <a:r>
              <a:rPr lang="en" sz="2000" b="1" dirty="0">
                <a:solidFill>
                  <a:srgbClr val="9A0000"/>
                </a:solidFill>
              </a:rPr>
              <a:t>ng</a:t>
            </a:r>
            <a:r>
              <a:rPr lang="en-US" sz="2000" b="1" dirty="0">
                <a:solidFill>
                  <a:srgbClr val="9A0000"/>
                </a:solidFill>
              </a:rPr>
              <a:t>ĩ</a:t>
            </a:r>
            <a:r>
              <a:rPr lang="en" sz="2000" b="1" dirty="0">
                <a:solidFill>
                  <a:srgbClr val="9A00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atawa na g</a:t>
            </a:r>
            <a:r>
              <a:rPr lang="en-US" sz="2000" b="1" dirty="0"/>
              <a:t>ĩ</a:t>
            </a:r>
            <a:r>
              <a:rPr lang="en" sz="2000" b="1" dirty="0"/>
              <a:t>thimi. Mariko 4:21-25.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k</a:t>
            </a:r>
            <a:r>
              <a:rPr lang="en-US" sz="2000" b="1" dirty="0" err="1"/>
              <a:t>ũũ</a:t>
            </a:r>
            <a:r>
              <a:rPr lang="en" sz="2000" b="1" dirty="0"/>
              <a:t>ra na karatar</a:t>
            </a:r>
            <a:r>
              <a:rPr lang="en-US" sz="2000" b="1" dirty="0"/>
              <a:t>ĩ</a:t>
            </a:r>
            <a:r>
              <a:rPr lang="en" sz="2000" b="1" dirty="0"/>
              <a:t>. Mariko 4:26-32.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331986" y="19418"/>
            <a:ext cx="6577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gerekano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ta-ar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gano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ũ</a:t>
            </a:r>
            <a:r>
              <a:rPr lang="en" sz="2000" b="1" dirty="0"/>
              <a:t>rathi</a:t>
            </a:r>
            <a:r>
              <a:rPr lang="en-US" sz="2000" b="1" dirty="0"/>
              <a:t>ĩ</a:t>
            </a:r>
            <a:r>
              <a:rPr lang="en" sz="2000" b="1" dirty="0"/>
              <a:t> na mbere (m</a:t>
            </a:r>
            <a:r>
              <a:rPr lang="en-US" sz="2000" b="1" dirty="0"/>
              <a:t>ũ</a:t>
            </a:r>
            <a:r>
              <a:rPr lang="en" sz="2000" b="1" dirty="0"/>
              <a:t>thingin-in</a:t>
            </a:r>
            <a:r>
              <a:rPr lang="en-US" sz="2000" b="1" dirty="0"/>
              <a:t>ĩ</a:t>
            </a:r>
            <a:r>
              <a:rPr lang="en" sz="2000" b="1" dirty="0"/>
              <a:t> wa o na kana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ma </a:t>
            </a:r>
            <a:r>
              <a:rPr lang="en-US" sz="2000" b="1" dirty="0"/>
              <a:t>ũ</a:t>
            </a:r>
            <a:r>
              <a:rPr lang="en" sz="2000" b="1" dirty="0"/>
              <a:t>rathi</a:t>
            </a:r>
            <a:r>
              <a:rPr lang="en-US" sz="2000" b="1" dirty="0"/>
              <a:t>ĩ</a:t>
            </a:r>
            <a:r>
              <a:rPr lang="en" sz="2000" b="1" dirty="0"/>
              <a:t> na mbere) kuuma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 err="1"/>
              <a:t>ũũ</a:t>
            </a:r>
            <a:r>
              <a:rPr lang="en" sz="2000" b="1" dirty="0"/>
              <a:t>-ma wa bata kana </a:t>
            </a:r>
            <a:r>
              <a:rPr lang="en-US" sz="2000" b="1" dirty="0"/>
              <a:t>ũ</a:t>
            </a:r>
            <a:r>
              <a:rPr lang="en" sz="2000" b="1" dirty="0"/>
              <a:t>rutani </a:t>
            </a:r>
            <a:r>
              <a:rPr lang="en-US" sz="2000" b="1" dirty="0"/>
              <a:t>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tugo yonanagio na k</a:t>
            </a:r>
            <a:r>
              <a:rPr lang="en-US" sz="2000" b="1" dirty="0"/>
              <a:t>ũ</a:t>
            </a:r>
            <a:r>
              <a:rPr lang="en" sz="2000" b="1" dirty="0"/>
              <a:t>ringithania kana na k</a:t>
            </a:r>
            <a:r>
              <a:rPr lang="en-US" sz="2000" b="1" dirty="0"/>
              <a:t>ũ</a:t>
            </a:r>
            <a:r>
              <a:rPr lang="en" sz="2000" b="1" dirty="0"/>
              <a:t>hanania.</a:t>
            </a:r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6909847" y="127040"/>
            <a:ext cx="5120228" cy="3429781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776661"/>
            <a:ext cx="4509537" cy="29234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429577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377666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69403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0614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84528" y="2922656"/>
            <a:ext cx="64727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am</a:t>
            </a:r>
            <a:r>
              <a:rPr lang="en-US" sz="2000" b="1" dirty="0"/>
              <a:t>ũ</a:t>
            </a:r>
            <a:r>
              <a:rPr lang="en" sz="2000" b="1" dirty="0"/>
              <a:t>thik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ia macokaga m</a:t>
            </a:r>
            <a:r>
              <a:rPr lang="en-US" sz="2000" b="1" dirty="0"/>
              <a:t>ĩ</a:t>
            </a:r>
            <a:r>
              <a:rPr lang="en" sz="2000" b="1" dirty="0"/>
              <a:t>ci</a:t>
            </a:r>
            <a:r>
              <a:rPr lang="en-US" sz="2000" b="1" dirty="0"/>
              <a:t>ĩ</a:t>
            </a:r>
            <a:r>
              <a:rPr lang="en" sz="2000" b="1" dirty="0"/>
              <a:t>, magayanaga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maiguire na bam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ciao na arata ao.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331986" y="1595703"/>
            <a:ext cx="6472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gerera nj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ĩ</a:t>
            </a:r>
            <a:r>
              <a:rPr lang="en" sz="2000" b="1" dirty="0"/>
              <a:t>no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at</a:t>
            </a:r>
            <a:r>
              <a:rPr lang="en-US" sz="2000" b="1" dirty="0"/>
              <a:t>ũ</a:t>
            </a:r>
            <a:r>
              <a:rPr lang="en" sz="2000" b="1" dirty="0"/>
              <a:t>mag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rutani-in</a:t>
            </a:r>
            <a:r>
              <a:rPr lang="en-US" sz="2000" b="1" dirty="0"/>
              <a:t>ĩ</a:t>
            </a:r>
            <a:r>
              <a:rPr lang="en" sz="2000" b="1" dirty="0"/>
              <a:t> Wake (Mariko 4:34). </a:t>
            </a:r>
            <a:r>
              <a:rPr lang="en-US" sz="2000" b="1" dirty="0"/>
              <a:t>N</a:t>
            </a:r>
            <a:r>
              <a:rPr lang="en" sz="2000" b="1" dirty="0"/>
              <a:t>gerekano ciake kaing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no cioimanaga na m</a:t>
            </a:r>
            <a:r>
              <a:rPr lang="en-US" sz="2000" b="1" dirty="0"/>
              <a:t>ĩ</a:t>
            </a:r>
            <a:r>
              <a:rPr lang="en" sz="2000" b="1" dirty="0"/>
              <a:t>ikar</a:t>
            </a:r>
            <a:r>
              <a:rPr lang="en-US" sz="2000" b="1" dirty="0"/>
              <a:t>ĩ</a:t>
            </a:r>
            <a:r>
              <a:rPr lang="en" sz="2000" b="1" dirty="0"/>
              <a:t>re ya o m</a:t>
            </a:r>
            <a:r>
              <a:rPr lang="en-US" sz="2000" b="1" dirty="0"/>
              <a:t>ũ</a:t>
            </a:r>
            <a:r>
              <a:rPr lang="en" sz="2000" b="1" dirty="0"/>
              <a:t>thenya na, kwoguo, 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ririkana ona g</a:t>
            </a:r>
            <a:r>
              <a:rPr lang="en-US" sz="2000" b="1" dirty="0"/>
              <a:t>ũ</a:t>
            </a:r>
            <a:r>
              <a:rPr lang="en" sz="2000" b="1" dirty="0"/>
              <a:t>cih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ra. </a:t>
            </a:r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</a:rPr>
              <a:t>G</a:t>
            </a:r>
            <a:r>
              <a:rPr lang="en-US" sz="4400" b="1" dirty="0">
                <a:ln/>
                <a:solidFill>
                  <a:schemeClr val="accent4"/>
                </a:solidFill>
              </a:rPr>
              <a:t>Ĩ</a:t>
            </a:r>
            <a:r>
              <a:rPr lang="en" sz="4400" b="1" dirty="0">
                <a:ln/>
                <a:solidFill>
                  <a:schemeClr val="accent4"/>
                </a:solidFill>
              </a:rPr>
              <a:t>T</a:t>
            </a:r>
            <a:r>
              <a:rPr lang="en-US" sz="4400" b="1" dirty="0">
                <a:ln/>
                <a:solidFill>
                  <a:schemeClr val="accent4"/>
                </a:solidFill>
              </a:rPr>
              <a:t>Ũ</a:t>
            </a:r>
            <a:r>
              <a:rPr lang="en" sz="4400" b="1" dirty="0">
                <a:ln/>
                <a:solidFill>
                  <a:schemeClr val="accent4"/>
                </a:solidFill>
              </a:rPr>
              <a:t>MI K</a:t>
            </a:r>
            <a:r>
              <a:rPr lang="en-US" sz="4400" b="1" dirty="0">
                <a:ln/>
                <a:solidFill>
                  <a:schemeClr val="accent4"/>
                </a:solidFill>
              </a:rPr>
              <a:t>Ĩ</a:t>
            </a:r>
            <a:r>
              <a:rPr lang="en" sz="4400" b="1" dirty="0">
                <a:ln/>
                <a:solidFill>
                  <a:schemeClr val="accent4"/>
                </a:solidFill>
              </a:rPr>
              <a:t>A NGEREKANO IRONEKA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1819274" y="628947"/>
            <a:ext cx="9276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matũũre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maroraga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no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makaaga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kuona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, na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matũũre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maiguaga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na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matimenye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ũndũ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;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nĩguo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hihi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matikae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kũgarũrũka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marekerwo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mehia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mao</a:t>
            </a:r>
            <a:r>
              <a:rPr lang="en-US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3714161" y="1334153"/>
            <a:ext cx="8239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ahunjio ma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’ mathi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kaga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thamaki wa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(Mariko 1:14-15). </a:t>
            </a:r>
            <a:r>
              <a:rPr lang="en-US" sz="2000" b="1" dirty="0"/>
              <a:t>N</a:t>
            </a:r>
            <a:r>
              <a:rPr lang="en" sz="2000" b="1" dirty="0"/>
              <a:t>gerekano Ciake nying</a:t>
            </a:r>
            <a:r>
              <a:rPr lang="en-US" sz="2000" b="1" dirty="0"/>
              <a:t>ĩ</a:t>
            </a:r>
            <a:r>
              <a:rPr lang="en" sz="2000" b="1" dirty="0"/>
              <a:t> ciaheanagwo itar</a:t>
            </a:r>
            <a:r>
              <a:rPr lang="en-US" sz="2000" b="1" dirty="0"/>
              <a:t>ĩ</a:t>
            </a:r>
            <a:r>
              <a:rPr lang="en" sz="2000" b="1" dirty="0"/>
              <a:t>rie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ire wa </a:t>
            </a:r>
            <a:r>
              <a:rPr lang="en-US" sz="2000" b="1" dirty="0"/>
              <a:t>ũ</a:t>
            </a:r>
            <a:r>
              <a:rPr lang="en" sz="2000" b="1" dirty="0"/>
              <a:t>thamaki wa Ngai  (Mariko 4:30).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3561762" cy="350329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66675" y="5127363"/>
            <a:ext cx="53530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nyotag</a:t>
            </a:r>
            <a:r>
              <a:rPr lang="en-US" sz="2000" b="1" dirty="0"/>
              <a:t>ĩ</a:t>
            </a:r>
            <a:r>
              <a:rPr lang="en" sz="2000" b="1" dirty="0"/>
              <a:t>ra Kiugo k</a:t>
            </a:r>
            <a:r>
              <a:rPr lang="en-US" sz="2000" b="1" dirty="0"/>
              <a:t>ĩ</a:t>
            </a:r>
            <a:r>
              <a:rPr lang="en" sz="2000" b="1" dirty="0"/>
              <a:t>a Ngai n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iguaga ma na agacanjam</a:t>
            </a:r>
            <a:r>
              <a:rPr lang="en-US" sz="2000" b="1" dirty="0"/>
              <a:t>ũ</a:t>
            </a:r>
            <a:r>
              <a:rPr lang="en" sz="2000" b="1" dirty="0"/>
              <a:t>ka. </a:t>
            </a:r>
            <a:r>
              <a:rPr lang="en-US" sz="2000" b="1" dirty="0"/>
              <a:t>N</a:t>
            </a:r>
            <a:r>
              <a:rPr lang="en" sz="2000" b="1" dirty="0"/>
              <a:t>o ar</a:t>
            </a:r>
            <a:r>
              <a:rPr lang="en-US" sz="2000" b="1" dirty="0"/>
              <a:t>ĩ</a:t>
            </a:r>
            <a:r>
              <a:rPr lang="en" sz="2000" b="1" dirty="0"/>
              <a:t>a matendaga k</a:t>
            </a:r>
            <a:r>
              <a:rPr lang="en-US" sz="2000" b="1" dirty="0"/>
              <a:t>ũ</a:t>
            </a:r>
            <a:r>
              <a:rPr lang="en" sz="2000" b="1" dirty="0"/>
              <a:t>igua, ona ma </a:t>
            </a:r>
            <a:r>
              <a:rPr lang="en-US" sz="2000" b="1" dirty="0"/>
              <a:t>ĩ</a:t>
            </a:r>
            <a:r>
              <a:rPr lang="en" sz="2000" b="1" dirty="0"/>
              <a:t>no 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geria g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rio at</a:t>
            </a:r>
            <a:r>
              <a:rPr lang="en-US" sz="2000" b="1" dirty="0"/>
              <a:t>ĩ</a:t>
            </a:r>
            <a:r>
              <a:rPr lang="en" sz="2000" b="1" dirty="0"/>
              <a:t>a, no mang</a:t>
            </a:r>
            <a:r>
              <a:rPr lang="en-US" sz="2000" b="1" dirty="0"/>
              <a:t>ĩ</a:t>
            </a:r>
            <a:r>
              <a:rPr lang="en" sz="2000" b="1" dirty="0"/>
              <a:t>rega g</a:t>
            </a:r>
            <a:r>
              <a:rPr lang="en-US" sz="2000" b="1" dirty="0"/>
              <a:t>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kwo, k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ka, ona kw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honokio.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49" y="5213023"/>
            <a:ext cx="6524625" cy="148608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3808429" y="3476281"/>
            <a:ext cx="83835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ti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war</a:t>
            </a:r>
            <a:r>
              <a:rPr lang="en-US" sz="2000" b="1" dirty="0"/>
              <a:t>ĩ</a:t>
            </a:r>
            <a:r>
              <a:rPr lang="en" sz="2000" b="1" dirty="0"/>
              <a:t> mwer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amwathaga ahunjie, Ngai erire Isaia: “</a:t>
            </a:r>
            <a:r>
              <a:rPr lang="en-US" sz="2000" b="1" dirty="0" err="1"/>
              <a:t>Thiĩ</a:t>
            </a:r>
            <a:r>
              <a:rPr lang="en-US" sz="2000" b="1" dirty="0"/>
              <a:t> </a:t>
            </a:r>
            <a:r>
              <a:rPr lang="en-US" sz="2000" b="1" dirty="0" err="1"/>
              <a:t>ũkeere</a:t>
            </a:r>
            <a:r>
              <a:rPr lang="en-US" sz="2000" b="1" dirty="0"/>
              <a:t>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aya</a:t>
            </a:r>
            <a:r>
              <a:rPr lang="en-US" sz="2000" b="1" dirty="0"/>
              <a:t> </a:t>
            </a:r>
            <a:r>
              <a:rPr lang="en-US" sz="2000" b="1" dirty="0" err="1"/>
              <a:t>atĩrĩ</a:t>
            </a:r>
            <a:r>
              <a:rPr lang="en-US" sz="2000" b="1" dirty="0"/>
              <a:t>: “ ‘</a:t>
            </a:r>
            <a:r>
              <a:rPr lang="en-US" sz="2000" b="1" dirty="0" err="1"/>
              <a:t>Inyuĩ</a:t>
            </a:r>
            <a:r>
              <a:rPr lang="en-US" sz="2000" b="1" dirty="0"/>
              <a:t> </a:t>
            </a:r>
            <a:r>
              <a:rPr lang="en-US" sz="2000" b="1" dirty="0" err="1"/>
              <a:t>tũũrai</a:t>
            </a:r>
            <a:r>
              <a:rPr lang="en-US" sz="2000" b="1" dirty="0"/>
              <a:t> o </a:t>
            </a:r>
            <a:r>
              <a:rPr lang="en-US" sz="2000" b="1" dirty="0" err="1"/>
              <a:t>mũiguaga</a:t>
            </a:r>
            <a:r>
              <a:rPr lang="en-US" sz="2000" b="1" dirty="0"/>
              <a:t> no </a:t>
            </a:r>
            <a:r>
              <a:rPr lang="en-US" sz="2000" b="1" dirty="0" err="1"/>
              <a:t>mũtikanamenye</a:t>
            </a:r>
            <a:r>
              <a:rPr lang="en-US" sz="2000" b="1" dirty="0"/>
              <a:t> </a:t>
            </a:r>
            <a:r>
              <a:rPr lang="en-US" sz="2000" b="1" dirty="0" err="1"/>
              <a:t>ũndũ</a:t>
            </a:r>
            <a:r>
              <a:rPr lang="en-US" sz="2000" b="1" dirty="0"/>
              <a:t> </a:t>
            </a:r>
            <a:r>
              <a:rPr lang="en-US" sz="2000" b="1" dirty="0" err="1"/>
              <a:t>tũũrai</a:t>
            </a:r>
            <a:r>
              <a:rPr lang="en-US" sz="2000" b="1" dirty="0"/>
              <a:t> </a:t>
            </a:r>
            <a:r>
              <a:rPr lang="en-US" sz="2000" b="1" dirty="0" err="1"/>
              <a:t>muonaga</a:t>
            </a:r>
            <a:r>
              <a:rPr lang="en-US" sz="2000" b="1" dirty="0"/>
              <a:t> no </a:t>
            </a:r>
            <a:r>
              <a:rPr lang="en-US" sz="2000" b="1" dirty="0" err="1"/>
              <a:t>mũtikanakuũke</a:t>
            </a:r>
            <a:r>
              <a:rPr lang="en-US" sz="2000" b="1" dirty="0"/>
              <a:t> </a:t>
            </a:r>
            <a:r>
              <a:rPr lang="en" sz="2000" b="1" dirty="0"/>
              <a:t>. […] </a:t>
            </a:r>
            <a:r>
              <a:rPr lang="en-US" sz="2000" b="1" dirty="0" err="1"/>
              <a:t>Tondũ</a:t>
            </a:r>
            <a:r>
              <a:rPr lang="en-US" sz="2000" b="1" dirty="0"/>
              <a:t> </a:t>
            </a:r>
            <a:r>
              <a:rPr lang="en-US" sz="2000" b="1" dirty="0" err="1"/>
              <a:t>maahota</a:t>
            </a:r>
            <a:r>
              <a:rPr lang="en-US" sz="2000" b="1" dirty="0"/>
              <a:t> </a:t>
            </a:r>
            <a:r>
              <a:rPr lang="en-US" sz="2000" b="1" dirty="0" err="1"/>
              <a:t>kuona</a:t>
            </a:r>
            <a:r>
              <a:rPr lang="en-US" sz="2000" b="1" dirty="0"/>
              <a:t> na </a:t>
            </a:r>
            <a:r>
              <a:rPr lang="en-US" sz="2000" b="1" dirty="0" err="1"/>
              <a:t>maitho</a:t>
            </a:r>
            <a:r>
              <a:rPr lang="en-US" sz="2000" b="1" dirty="0"/>
              <a:t> </a:t>
            </a:r>
            <a:r>
              <a:rPr lang="en-US" sz="2000" b="1" dirty="0" err="1"/>
              <a:t>mao</a:t>
            </a:r>
            <a:r>
              <a:rPr lang="en-US" sz="2000" b="1" dirty="0"/>
              <a:t>, na </a:t>
            </a:r>
            <a:r>
              <a:rPr lang="en-US" sz="2000" b="1" dirty="0" err="1"/>
              <a:t>maigue</a:t>
            </a:r>
            <a:r>
              <a:rPr lang="en-US" sz="2000" b="1" dirty="0"/>
              <a:t> na </a:t>
            </a:r>
            <a:r>
              <a:rPr lang="en-US" sz="2000" b="1" dirty="0" err="1"/>
              <a:t>matũ</a:t>
            </a:r>
            <a:r>
              <a:rPr lang="en-US" sz="2000" b="1" dirty="0"/>
              <a:t> </a:t>
            </a:r>
            <a:r>
              <a:rPr lang="en-US" sz="2000" b="1" dirty="0" err="1"/>
              <a:t>mao</a:t>
            </a:r>
            <a:r>
              <a:rPr lang="en-US" sz="2000" b="1" dirty="0"/>
              <a:t>, na </a:t>
            </a:r>
            <a:r>
              <a:rPr lang="en-US" sz="2000" b="1" dirty="0" err="1"/>
              <a:t>ngoro</a:t>
            </a:r>
            <a:r>
              <a:rPr lang="en-US" sz="2000" b="1" dirty="0"/>
              <a:t> ciao </a:t>
            </a:r>
            <a:r>
              <a:rPr lang="en-US" sz="2000" b="1" dirty="0" err="1"/>
              <a:t>igĩe</a:t>
            </a:r>
            <a:r>
              <a:rPr lang="en-US" sz="2000" b="1" dirty="0"/>
              <a:t> na </a:t>
            </a:r>
            <a:r>
              <a:rPr lang="en-US" sz="2000" b="1" dirty="0" err="1"/>
              <a:t>ũmenyo</a:t>
            </a:r>
            <a:r>
              <a:rPr lang="en-US" sz="2000" b="1" dirty="0"/>
              <a:t>, </a:t>
            </a:r>
            <a:r>
              <a:rPr lang="en-US" sz="2000" b="1" dirty="0" err="1"/>
              <a:t>macooke</a:t>
            </a:r>
            <a:r>
              <a:rPr lang="en-US" sz="2000" b="1" dirty="0"/>
              <a:t> </a:t>
            </a:r>
            <a:r>
              <a:rPr lang="en-US" sz="2000" b="1" dirty="0" err="1"/>
              <a:t>magarũrũke</a:t>
            </a:r>
            <a:r>
              <a:rPr lang="en-US" sz="2000" b="1" dirty="0"/>
              <a:t> </a:t>
            </a:r>
            <a:r>
              <a:rPr lang="en-US" sz="2000" b="1" dirty="0" err="1"/>
              <a:t>mahonio</a:t>
            </a:r>
            <a:r>
              <a:rPr lang="en-US" sz="2000" b="1" dirty="0"/>
              <a:t> </a:t>
            </a:r>
            <a:r>
              <a:rPr lang="en" sz="2000" b="1" dirty="0"/>
              <a:t>” ( Is. 6:9-10).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3714161" y="2292138"/>
            <a:ext cx="847783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k</a:t>
            </a:r>
            <a:r>
              <a:rPr lang="en-US" sz="2000" b="1" dirty="0"/>
              <a:t>ũ</a:t>
            </a:r>
            <a:r>
              <a:rPr lang="en" sz="2000" b="1" dirty="0"/>
              <a:t>guc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n</a:t>
            </a:r>
            <a:r>
              <a:rPr lang="en-US" sz="2000" b="1" dirty="0"/>
              <a:t>ĩ</a:t>
            </a:r>
            <a:r>
              <a:rPr lang="en" sz="2000" b="1" dirty="0"/>
              <a:t>,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k</a:t>
            </a:r>
            <a:r>
              <a:rPr lang="en-US" sz="2000" b="1" dirty="0"/>
              <a:t>ĩ</a:t>
            </a:r>
            <a:r>
              <a:rPr lang="en" sz="2000" b="1" dirty="0"/>
              <a:t>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we Mwene kw</a:t>
            </a:r>
            <a:r>
              <a:rPr lang="en-US" sz="2000" b="1" dirty="0"/>
              <a:t>ĩ</a:t>
            </a:r>
            <a:r>
              <a:rPr lang="en" sz="2000" b="1" dirty="0"/>
              <a:t>heana ak</a:t>
            </a:r>
            <a:r>
              <a:rPr lang="en-US" sz="2000" b="1" dirty="0"/>
              <a:t>ĩ</a:t>
            </a:r>
            <a:r>
              <a:rPr lang="en" sz="2000" b="1" dirty="0"/>
              <a:t>rutana na ngerekano na nj</a:t>
            </a:r>
            <a:r>
              <a:rPr lang="en-US" sz="2000" b="1" dirty="0"/>
              <a:t>ĩ</a:t>
            </a:r>
            <a:r>
              <a:rPr lang="en" sz="2000" b="1" dirty="0"/>
              <a:t>ra ya ma ya k</a:t>
            </a:r>
            <a:r>
              <a:rPr lang="en-US" sz="2000" b="1" dirty="0"/>
              <a:t>ũ</a:t>
            </a:r>
            <a:r>
              <a:rPr lang="en" sz="2000" b="1" dirty="0"/>
              <a:t>gegania: </a:t>
            </a:r>
            <a:r>
              <a:rPr lang="en-US" b="1" dirty="0" err="1"/>
              <a:t>matũũre</a:t>
            </a:r>
            <a:r>
              <a:rPr lang="en-US" b="1" dirty="0"/>
              <a:t> </a:t>
            </a:r>
            <a:r>
              <a:rPr lang="en-US" b="1" dirty="0" err="1"/>
              <a:t>maroraga</a:t>
            </a:r>
            <a:r>
              <a:rPr lang="en-US" b="1" dirty="0"/>
              <a:t> no </a:t>
            </a:r>
            <a:r>
              <a:rPr lang="en-US" b="1" dirty="0" err="1"/>
              <a:t>makaaga</a:t>
            </a:r>
            <a:r>
              <a:rPr lang="en-US" b="1" dirty="0"/>
              <a:t> </a:t>
            </a:r>
            <a:r>
              <a:rPr lang="en-US" b="1" dirty="0" err="1"/>
              <a:t>kuona</a:t>
            </a:r>
            <a:r>
              <a:rPr lang="en-US" b="1" dirty="0"/>
              <a:t>, na </a:t>
            </a:r>
            <a:r>
              <a:rPr lang="en-US" b="1" dirty="0" err="1"/>
              <a:t>matũũre</a:t>
            </a:r>
            <a:r>
              <a:rPr lang="en-US" b="1" dirty="0"/>
              <a:t> </a:t>
            </a:r>
            <a:r>
              <a:rPr lang="en-US" b="1" dirty="0" err="1"/>
              <a:t>maiguaga</a:t>
            </a:r>
            <a:r>
              <a:rPr lang="en-US" b="1" dirty="0"/>
              <a:t> na </a:t>
            </a:r>
            <a:r>
              <a:rPr lang="en-US" b="1" dirty="0" err="1"/>
              <a:t>matimenye</a:t>
            </a:r>
            <a:r>
              <a:rPr lang="en-US" b="1" dirty="0"/>
              <a:t> </a:t>
            </a:r>
            <a:r>
              <a:rPr lang="en-US" b="1" dirty="0" err="1"/>
              <a:t>ũndũ</a:t>
            </a:r>
            <a:r>
              <a:rPr lang="en-US" b="1" dirty="0"/>
              <a:t>; </a:t>
            </a:r>
            <a:r>
              <a:rPr lang="en-US" b="1" dirty="0" err="1"/>
              <a:t>nĩguo</a:t>
            </a:r>
            <a:r>
              <a:rPr lang="en-US" b="1" dirty="0"/>
              <a:t> </a:t>
            </a:r>
            <a:r>
              <a:rPr lang="en-US" b="1" dirty="0" err="1"/>
              <a:t>hihi</a:t>
            </a:r>
            <a:r>
              <a:rPr lang="en-US" b="1" dirty="0"/>
              <a:t> </a:t>
            </a:r>
            <a:r>
              <a:rPr lang="en-US" b="1" dirty="0" err="1"/>
              <a:t>matikae</a:t>
            </a:r>
            <a:r>
              <a:rPr lang="en-US" b="1" dirty="0"/>
              <a:t> </a:t>
            </a:r>
            <a:r>
              <a:rPr lang="en-US" b="1" dirty="0" err="1"/>
              <a:t>kũgarũrũka</a:t>
            </a:r>
            <a:r>
              <a:rPr lang="en-US" b="1" dirty="0"/>
              <a:t> </a:t>
            </a:r>
            <a:r>
              <a:rPr lang="en-US" b="1" dirty="0" err="1"/>
              <a:t>marekerwo</a:t>
            </a:r>
            <a:r>
              <a:rPr lang="en-US" b="1" dirty="0"/>
              <a:t> </a:t>
            </a:r>
            <a:r>
              <a:rPr lang="en-US" b="1" dirty="0" err="1"/>
              <a:t>mehia</a:t>
            </a:r>
            <a:r>
              <a:rPr lang="en-US" b="1" dirty="0"/>
              <a:t> </a:t>
            </a:r>
            <a:r>
              <a:rPr lang="en-US" b="1" dirty="0" err="1"/>
              <a:t>mao</a:t>
            </a:r>
            <a:r>
              <a:rPr lang="en-US" b="1" dirty="0"/>
              <a:t>! </a:t>
            </a:r>
            <a:r>
              <a:rPr lang="en" sz="2000" b="1" dirty="0"/>
              <a:t>! (Mark 4:12).</a:t>
            </a:r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5" y="301079"/>
            <a:ext cx="60769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NGEREKANO YA M</a:t>
            </a:r>
            <a:r>
              <a:rPr lang="en-US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Ũ</a:t>
            </a:r>
            <a:r>
              <a:rPr lang="en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HUURI WA MBEG</a:t>
            </a:r>
            <a:r>
              <a:rPr lang="en-US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Ũ</a:t>
            </a:r>
            <a:endParaRPr lang="en" sz="6000" dirty="0">
              <a:ln w="0"/>
              <a:solidFill>
                <a:srgbClr val="2E2F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455635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AC3900"/>
                </a:solidFill>
              </a:rPr>
              <a:t>M</a:t>
            </a:r>
            <a:r>
              <a:rPr lang="en-US" sz="4400" b="1" dirty="0">
                <a:ln/>
                <a:solidFill>
                  <a:srgbClr val="AC3900"/>
                </a:solidFill>
              </a:rPr>
              <a:t>Ũ</a:t>
            </a:r>
            <a:r>
              <a:rPr lang="en" sz="4400" b="1" dirty="0">
                <a:ln/>
                <a:solidFill>
                  <a:srgbClr val="AC3900"/>
                </a:solidFill>
              </a:rPr>
              <a:t>HUURI N</a:t>
            </a:r>
            <a:r>
              <a:rPr lang="en-US" sz="4400" b="1" dirty="0">
                <a:ln/>
                <a:solidFill>
                  <a:srgbClr val="AC3900"/>
                </a:solidFill>
              </a:rPr>
              <a:t>Ĩ</a:t>
            </a:r>
            <a:r>
              <a:rPr lang="en" sz="4400" b="1" dirty="0">
                <a:ln/>
                <a:solidFill>
                  <a:srgbClr val="AC3900"/>
                </a:solidFill>
              </a:rPr>
              <a:t>ATHIRE K</a:t>
            </a:r>
            <a:r>
              <a:rPr lang="en-US" sz="4400" b="1" dirty="0">
                <a:ln/>
                <a:solidFill>
                  <a:srgbClr val="AC3900"/>
                </a:solidFill>
              </a:rPr>
              <a:t>Ũ</a:t>
            </a:r>
            <a:r>
              <a:rPr lang="en" sz="4400" b="1" dirty="0">
                <a:ln/>
                <a:solidFill>
                  <a:srgbClr val="AC3900"/>
                </a:solidFill>
              </a:rPr>
              <a:t>HUURA MBEG</a:t>
            </a:r>
            <a:r>
              <a:rPr lang="en-US" sz="4400" b="1" dirty="0">
                <a:ln/>
                <a:solidFill>
                  <a:srgbClr val="AC3900"/>
                </a:solidFill>
              </a:rPr>
              <a:t>Ũ</a:t>
            </a:r>
            <a:endParaRPr lang="en" sz="4400" b="1" dirty="0">
              <a:ln/>
              <a:solidFill>
                <a:srgbClr val="AC39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409573" y="721717"/>
            <a:ext cx="1137284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 Na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akĩmaruta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maingĩ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ngerekano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akĩrutana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akĩmeera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 “Ta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thikĩrĩriai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Mũrĩmi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ũmwe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nĩoimagarire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akahure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mbeũ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ciake</a:t>
            </a:r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(Mariko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handi na mbeg</a:t>
            </a:r>
            <a:r>
              <a:rPr lang="en-US" sz="2000" b="1" dirty="0"/>
              <a:t>ũ</a:t>
            </a:r>
            <a:r>
              <a:rPr lang="en" sz="2000" b="1" dirty="0"/>
              <a:t> matir</a:t>
            </a:r>
            <a:r>
              <a:rPr lang="en-US" sz="2000" b="1" dirty="0"/>
              <a:t>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tiganu.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maum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mena </a:t>
            </a:r>
            <a:r>
              <a:rPr lang="en-US" sz="2000" b="1" dirty="0"/>
              <a:t>ũ</a:t>
            </a:r>
            <a:r>
              <a:rPr lang="en" sz="2000" b="1" dirty="0"/>
              <a:t>tiganu m</a:t>
            </a:r>
            <a:r>
              <a:rPr lang="en-US" sz="2000" b="1" dirty="0"/>
              <a:t>ũ</a:t>
            </a:r>
            <a:r>
              <a:rPr lang="en" sz="2000" b="1" dirty="0"/>
              <a:t>nene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o m</a:t>
            </a:r>
            <a:r>
              <a:rPr lang="en-US" sz="2000" b="1" dirty="0"/>
              <a:t>ĩ</a:t>
            </a:r>
            <a:r>
              <a:rPr lang="en" sz="2000" b="1" dirty="0"/>
              <a:t>themba wa iyo </a:t>
            </a:r>
            <a:r>
              <a:rPr lang="en-US" sz="2000" b="1" dirty="0"/>
              <a:t>ĩ</a:t>
            </a:r>
            <a:r>
              <a:rPr lang="en" sz="2000" b="1" dirty="0"/>
              <a:t>na. </a:t>
            </a:r>
            <a:r>
              <a:rPr lang="en-US" sz="2000" b="1" dirty="0" err="1"/>
              <a:t>Kũ</a:t>
            </a:r>
            <a:r>
              <a:rPr lang="en" sz="2000" b="1" dirty="0"/>
              <a:t>raringana 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mbeg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ram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rwo.</a:t>
            </a:r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C00000"/>
                </a:solidFill>
              </a:rPr>
              <a:t>Ũ</a:t>
            </a:r>
            <a:r>
              <a:rPr lang="en" sz="4400" b="1" dirty="0">
                <a:ln/>
                <a:solidFill>
                  <a:srgbClr val="C00000"/>
                </a:solidFill>
              </a:rPr>
              <a:t>TAR</a:t>
            </a:r>
            <a:r>
              <a:rPr lang="en-US" sz="4400" b="1" dirty="0">
                <a:ln/>
                <a:solidFill>
                  <a:srgbClr val="C00000"/>
                </a:solidFill>
              </a:rPr>
              <a:t>Ĩ</a:t>
            </a:r>
            <a:r>
              <a:rPr lang="en" sz="4400" b="1" dirty="0">
                <a:ln/>
                <a:solidFill>
                  <a:srgbClr val="C00000"/>
                </a:solidFill>
              </a:rPr>
              <a:t>RIA WA NGEREKANO </a:t>
            </a:r>
            <a:r>
              <a:rPr lang="en-US" sz="4400" b="1" dirty="0">
                <a:ln/>
                <a:solidFill>
                  <a:srgbClr val="C00000"/>
                </a:solidFill>
              </a:rPr>
              <a:t>Ĩ</a:t>
            </a:r>
            <a:r>
              <a:rPr lang="en" sz="4400" b="1" dirty="0">
                <a:ln/>
                <a:solidFill>
                  <a:srgbClr val="C00000"/>
                </a:solidFill>
              </a:rPr>
              <a:t>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i</a:t>
            </a:r>
            <a:r>
              <a:rPr lang="en-US" sz="2000" b="1" dirty="0"/>
              <a:t>ĩ</a:t>
            </a:r>
            <a:r>
              <a:rPr lang="en" sz="2000" b="1" dirty="0"/>
              <a:t> nd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ĩ</a:t>
            </a:r>
            <a:r>
              <a:rPr lang="en" sz="2000" b="1" dirty="0"/>
              <a:t>ri m</a:t>
            </a:r>
            <a:r>
              <a:rPr lang="en-US" sz="2000" b="1" dirty="0"/>
              <a:t>ũ</a:t>
            </a:r>
            <a:r>
              <a:rPr lang="en" sz="2000" b="1" dirty="0"/>
              <a:t>themba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? </a:t>
            </a:r>
            <a:r>
              <a:rPr lang="en-US" sz="2000" b="1" dirty="0"/>
              <a:t>I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ka at</a:t>
            </a:r>
            <a:r>
              <a:rPr lang="en-US" sz="2000" b="1" dirty="0"/>
              <a:t>ĩ</a:t>
            </a:r>
            <a:r>
              <a:rPr lang="en" sz="2000" b="1" dirty="0"/>
              <a:t>a n</a:t>
            </a:r>
            <a:r>
              <a:rPr lang="en-US" sz="2000" b="1" dirty="0"/>
              <a:t>ĩ</a:t>
            </a:r>
            <a:r>
              <a:rPr lang="en" sz="2000" b="1" dirty="0"/>
              <a:t>guo ng</a:t>
            </a:r>
            <a:r>
              <a:rPr lang="en-US" sz="2000" b="1" dirty="0"/>
              <a:t>ĩ</a:t>
            </a:r>
            <a:r>
              <a:rPr lang="en" sz="2000" b="1" dirty="0"/>
              <a:t>e na maciaro?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“M</a:t>
            </a:r>
            <a:r>
              <a:rPr lang="en-US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ũ</a:t>
            </a:r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r</a:t>
            </a:r>
            <a:r>
              <a:rPr lang="en-US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ĩ</a:t>
            </a:r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mi</a:t>
            </a:r>
            <a:r>
              <a:rPr lang="en" b="1" i="0" u="none" strike="noStrike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ahuraraga kiugo k</a:t>
            </a:r>
            <a:r>
              <a:rPr lang="en-US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ĩ</a:t>
            </a:r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a Ngai” 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(Mark 4:14)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beg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Kiugo k</a:t>
            </a:r>
            <a:r>
              <a:rPr lang="en-US" sz="2000" b="1" dirty="0"/>
              <a:t>ĩ</a:t>
            </a:r>
            <a:r>
              <a:rPr lang="en" sz="2000" b="1" dirty="0"/>
              <a:t>a Ngai, m</a:t>
            </a:r>
            <a:r>
              <a:rPr lang="en-US" sz="2000" b="1" dirty="0"/>
              <a:t>ũ</a:t>
            </a:r>
            <a:r>
              <a:rPr lang="en" sz="2000" b="1" dirty="0"/>
              <a:t>handi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wothe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heanahga.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686864"/>
              </p:ext>
            </p:extLst>
          </p:nvPr>
        </p:nvGraphicFramePr>
        <p:xfrm>
          <a:off x="1578954" y="1554821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596354"/>
            <a:ext cx="583290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NGEREKAKO ING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Ĩ</a:t>
            </a:r>
            <a:endParaRPr lang="e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948" y="2089589"/>
            <a:ext cx="2493803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TAWA NA G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Ĩ</a:t>
            </a:r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THIMI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59690" y="630120"/>
            <a:ext cx="58674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latin typeface="Comic Sans MS" panose="030F0702030302020204" pitchFamily="66" charset="0"/>
              </a:rPr>
              <a:t>Jesũ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agĩcooka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akĩmooria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atĩrĩ</a:t>
            </a:r>
            <a:r>
              <a:rPr lang="en-US" sz="1600" b="1" dirty="0">
                <a:latin typeface="Comic Sans MS" panose="030F0702030302020204" pitchFamily="66" charset="0"/>
              </a:rPr>
              <a:t>, “No </a:t>
            </a:r>
            <a:r>
              <a:rPr lang="en-US" sz="1600" b="1" dirty="0" err="1">
                <a:latin typeface="Comic Sans MS" panose="030F0702030302020204" pitchFamily="66" charset="0"/>
              </a:rPr>
              <a:t>anga</a:t>
            </a:r>
            <a:r>
              <a:rPr lang="en-US" sz="1600" b="1" dirty="0">
                <a:latin typeface="Comic Sans MS" panose="030F0702030302020204" pitchFamily="66" charset="0"/>
              </a:rPr>
              <a:t> tawa </a:t>
            </a:r>
            <a:r>
              <a:rPr lang="en-US" sz="1600" b="1" dirty="0" err="1">
                <a:latin typeface="Comic Sans MS" panose="030F0702030302020204" pitchFamily="66" charset="0"/>
              </a:rPr>
              <a:t>wakagio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ũgacooka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ũgakunĩkĩrio</a:t>
            </a:r>
            <a:r>
              <a:rPr lang="en-US" sz="1600" b="1" dirty="0"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latin typeface="Comic Sans MS" panose="030F0702030302020204" pitchFamily="66" charset="0"/>
              </a:rPr>
              <a:t>irebe</a:t>
            </a:r>
            <a:r>
              <a:rPr lang="en-US" sz="1600" b="1" dirty="0">
                <a:latin typeface="Comic Sans MS" panose="030F0702030302020204" pitchFamily="66" charset="0"/>
              </a:rPr>
              <a:t>, kana </a:t>
            </a:r>
            <a:r>
              <a:rPr lang="en-US" sz="1600" b="1" dirty="0" err="1">
                <a:latin typeface="Comic Sans MS" panose="030F0702030302020204" pitchFamily="66" charset="0"/>
              </a:rPr>
              <a:t>ũkaigwo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rungu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rwa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ũrĩrĩ</a:t>
            </a:r>
            <a:r>
              <a:rPr lang="en-US" sz="1600" b="1" dirty="0">
                <a:latin typeface="Comic Sans MS" panose="030F0702030302020204" pitchFamily="66" charset="0"/>
              </a:rPr>
              <a:t>? </a:t>
            </a:r>
            <a:r>
              <a:rPr lang="en-US" sz="1600" b="1" dirty="0" err="1">
                <a:latin typeface="Comic Sans MS" panose="030F0702030302020204" pitchFamily="66" charset="0"/>
              </a:rPr>
              <a:t>Handũ</a:t>
            </a:r>
            <a:r>
              <a:rPr lang="en-US" sz="1600" b="1" dirty="0">
                <a:latin typeface="Comic Sans MS" panose="030F0702030302020204" pitchFamily="66" charset="0"/>
              </a:rPr>
              <a:t> ha </a:t>
            </a:r>
            <a:r>
              <a:rPr lang="en-US" sz="1600" b="1" dirty="0" err="1">
                <a:latin typeface="Comic Sans MS" panose="030F0702030302020204" pitchFamily="66" charset="0"/>
              </a:rPr>
              <a:t>ũguo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githĩ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ndũigagĩrĩrwo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handũ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igũrũ</a:t>
            </a:r>
            <a:r>
              <a:rPr lang="en-US" sz="1600" b="1" dirty="0">
                <a:latin typeface="Comic Sans MS" panose="030F0702030302020204" pitchFamily="66" charset="0"/>
              </a:rPr>
              <a:t>?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(Mariko 4:21)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42873" y="1655412"/>
            <a:ext cx="5976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haana kuona m</a:t>
            </a:r>
            <a:r>
              <a:rPr lang="en-US" sz="2000" b="1" dirty="0"/>
              <a:t>ĩ</a:t>
            </a:r>
            <a:r>
              <a:rPr lang="en" sz="2000" b="1" dirty="0"/>
              <a:t>ario </a:t>
            </a:r>
            <a:r>
              <a:rPr lang="en-US" sz="2000" b="1" dirty="0"/>
              <a:t>ĩ</a:t>
            </a:r>
            <a:r>
              <a:rPr lang="en" sz="2000" b="1" dirty="0"/>
              <a:t>no: : “No anga tawa wakagio na </a:t>
            </a:r>
            <a:r>
              <a:rPr lang="en-US" sz="2000" b="1" dirty="0"/>
              <a:t>ũ</a:t>
            </a:r>
            <a:r>
              <a:rPr lang="en" sz="2000" b="1" dirty="0"/>
              <a:t>gakun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rio…?” “Aca!"; “gith</a:t>
            </a:r>
            <a:r>
              <a:rPr lang="en-US" sz="2000" b="1" dirty="0"/>
              <a:t>ĩ</a:t>
            </a:r>
            <a:r>
              <a:rPr lang="en" sz="2000" b="1" dirty="0"/>
              <a:t> nd</a:t>
            </a:r>
            <a:r>
              <a:rPr lang="en-US" sz="2000" b="1" dirty="0"/>
              <a:t>ũ</a:t>
            </a:r>
            <a:r>
              <a:rPr lang="en" sz="2000" b="1" dirty="0"/>
              <a:t>igag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rwo hand</a:t>
            </a:r>
            <a:r>
              <a:rPr lang="en-US" sz="2000" b="1" dirty="0"/>
              <a:t>ũ</a:t>
            </a:r>
            <a:r>
              <a:rPr lang="en" sz="2000" b="1" dirty="0"/>
              <a:t>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…?" “</a:t>
            </a:r>
            <a:r>
              <a:rPr lang="en-US" sz="2000" b="1" dirty="0"/>
              <a:t>ĩ</a:t>
            </a:r>
            <a:r>
              <a:rPr lang="en" sz="2000" b="1" dirty="0"/>
              <a:t>ni tiguo!"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742379"/>
            <a:ext cx="5867400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akĩmeera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atĩrĩ</a:t>
            </a:r>
            <a:r>
              <a:rPr lang="en-US" b="1" dirty="0"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latin typeface="Comic Sans MS" panose="030F0702030302020204" pitchFamily="66" charset="0"/>
              </a:rPr>
              <a:t>Menyagĩrĩrai</a:t>
            </a:r>
            <a:r>
              <a:rPr lang="en-US" b="1" dirty="0">
                <a:latin typeface="Comic Sans MS" panose="030F0702030302020204" pitchFamily="66" charset="0"/>
              </a:rPr>
              <a:t> wega </a:t>
            </a:r>
            <a:r>
              <a:rPr lang="en-US" b="1" dirty="0" err="1">
                <a:latin typeface="Comic Sans MS" panose="030F0702030302020204" pitchFamily="66" charset="0"/>
              </a:rPr>
              <a:t>ũrĩa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mũiguaga</a:t>
            </a:r>
            <a:r>
              <a:rPr lang="en-US" b="1" dirty="0">
                <a:latin typeface="Comic Sans MS" panose="030F0702030302020204" pitchFamily="66" charset="0"/>
              </a:rPr>
              <a:t>. </a:t>
            </a:r>
            <a:r>
              <a:rPr lang="en-US" b="1" dirty="0" err="1">
                <a:latin typeface="Comic Sans MS" panose="030F0702030302020204" pitchFamily="66" charset="0"/>
              </a:rPr>
              <a:t>Gĩthimi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kĩrĩa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mũthimanagĩra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nakĩo</a:t>
            </a:r>
            <a:r>
              <a:rPr lang="en-US" b="1" dirty="0">
                <a:latin typeface="Comic Sans MS" panose="030F0702030302020204" pitchFamily="66" charset="0"/>
              </a:rPr>
              <a:t>, no </a:t>
            </a:r>
            <a:r>
              <a:rPr lang="en-US" b="1" dirty="0" err="1">
                <a:latin typeface="Comic Sans MS" panose="030F0702030302020204" pitchFamily="66" charset="0"/>
              </a:rPr>
              <a:t>kĩo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mũrĩthimagĩrwo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nakĩo</a:t>
            </a:r>
            <a:r>
              <a:rPr lang="en-US" b="1" dirty="0"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latin typeface="Comic Sans MS" panose="030F0702030302020204" pitchFamily="66" charset="0"/>
              </a:rPr>
              <a:t>nĩmũrĩkĩragĩrĩrio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4:24).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218780" y="2043251"/>
            <a:ext cx="3200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ra-in</a:t>
            </a:r>
            <a:r>
              <a:rPr lang="en-US" sz="2000" b="1" dirty="0"/>
              <a:t>ĩ</a:t>
            </a:r>
            <a:r>
              <a:rPr lang="en" sz="2000" b="1" dirty="0"/>
              <a:t> ya mat</a:t>
            </a:r>
            <a:r>
              <a:rPr lang="en-US" sz="2000" b="1" dirty="0" err="1"/>
              <a:t>ũũ</a:t>
            </a:r>
            <a:r>
              <a:rPr lang="en" sz="2000" b="1" dirty="0"/>
              <a:t>ra manene, ah</a:t>
            </a:r>
            <a:r>
              <a:rPr lang="en-US" sz="2000" b="1" dirty="0" err="1"/>
              <a:t>ũũ</a:t>
            </a:r>
            <a:r>
              <a:rPr lang="en" sz="2000" b="1" dirty="0"/>
              <a:t>ri biacara mathimaga indo ciao mak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thag</a:t>
            </a:r>
            <a:r>
              <a:rPr lang="en-US" sz="2000" b="1" dirty="0"/>
              <a:t>ĩ</a:t>
            </a:r>
            <a:r>
              <a:rPr lang="en" sz="2000" b="1" dirty="0"/>
              <a:t>ra g</a:t>
            </a:r>
            <a:r>
              <a:rPr lang="en-US" sz="2000" b="1" dirty="0"/>
              <a:t>ĩ</a:t>
            </a:r>
            <a:r>
              <a:rPr lang="en" sz="2000" b="1" dirty="0"/>
              <a:t>thimi k</a:t>
            </a:r>
            <a:r>
              <a:rPr lang="en-US" sz="2000" b="1" dirty="0"/>
              <a:t>ĩ</a:t>
            </a:r>
            <a:r>
              <a:rPr lang="en" sz="2000" b="1" dirty="0"/>
              <a:t>ogomie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igana wa m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ri.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2693052" y="3525206"/>
            <a:ext cx="3417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kahora kahora,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ak</a:t>
            </a:r>
            <a:r>
              <a:rPr lang="en-US" sz="2000" b="1" dirty="0"/>
              <a:t>ĩ</a:t>
            </a:r>
            <a:r>
              <a:rPr lang="en" sz="2000" b="1" dirty="0"/>
              <a:t>gu</a:t>
            </a:r>
            <a:r>
              <a:rPr lang="en-US" sz="2000" b="1" dirty="0"/>
              <a:t>ũ</a:t>
            </a:r>
            <a:r>
              <a:rPr lang="en" sz="2000" b="1" dirty="0"/>
              <a:t>ria ma ya </a:t>
            </a:r>
            <a:r>
              <a:rPr lang="en-US" sz="2000" b="1" dirty="0"/>
              <a:t>ũ</a:t>
            </a:r>
            <a:r>
              <a:rPr lang="en" sz="2000" b="1" dirty="0"/>
              <a:t>horo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Mwega n</a:t>
            </a:r>
            <a:r>
              <a:rPr lang="en-US" sz="2000" b="1" dirty="0"/>
              <a:t>ĩ</a:t>
            </a:r>
            <a:r>
              <a:rPr lang="en" sz="2000" b="1" dirty="0"/>
              <a:t>guo </a:t>
            </a:r>
            <a:r>
              <a:rPr lang="en-US" sz="2000" b="1" dirty="0"/>
              <a:t>ĩ</a:t>
            </a:r>
            <a:r>
              <a:rPr lang="en" sz="2000" b="1" dirty="0"/>
              <a:t>menywo n</a:t>
            </a:r>
            <a:r>
              <a:rPr lang="en-US" sz="2000" b="1" dirty="0"/>
              <a:t>ĩ</a:t>
            </a:r>
            <a:r>
              <a:rPr lang="en" sz="2000" b="1" dirty="0"/>
              <a:t> and</a:t>
            </a:r>
            <a:r>
              <a:rPr lang="en-US" sz="2000" b="1" dirty="0"/>
              <a:t>ũ</a:t>
            </a:r>
            <a:r>
              <a:rPr lang="en" sz="2000" b="1" dirty="0"/>
              <a:t> othe (Mariko 4:22).</a:t>
            </a:r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727268"/>
            <a:ext cx="2458925" cy="2922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8" y="4076434"/>
            <a:ext cx="2104144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413704" y="3915650"/>
            <a:ext cx="38940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akorirwo mwendia e mwega, n</a:t>
            </a:r>
            <a:r>
              <a:rPr lang="en-US" sz="2000" b="1" dirty="0"/>
              <a:t>ĩ</a:t>
            </a:r>
            <a:r>
              <a:rPr lang="en" sz="2000" b="1" dirty="0"/>
              <a:t>ongag</a:t>
            </a:r>
            <a:r>
              <a:rPr lang="en-US" sz="2000" b="1" dirty="0"/>
              <a:t>ĩ</a:t>
            </a:r>
            <a:r>
              <a:rPr lang="en" sz="2000" b="1" dirty="0"/>
              <a:t>ra g</a:t>
            </a:r>
            <a:r>
              <a:rPr lang="en-US" sz="2000" b="1" dirty="0"/>
              <a:t>ĩ</a:t>
            </a:r>
            <a:r>
              <a:rPr lang="en" sz="2000" b="1" dirty="0"/>
              <a:t>thimi-in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ri n</a:t>
            </a:r>
            <a:r>
              <a:rPr lang="en-US" sz="2000" b="1" dirty="0"/>
              <a:t>ĩ</a:t>
            </a:r>
            <a:r>
              <a:rPr lang="en" sz="2000" b="1" dirty="0"/>
              <a:t>guo m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ri aigan</a:t>
            </a:r>
            <a:r>
              <a:rPr lang="en-US" sz="2000" b="1" dirty="0"/>
              <a:t>ĩ</a:t>
            </a:r>
            <a:r>
              <a:rPr lang="en" sz="2000" b="1" dirty="0"/>
              <a:t>re.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154142" y="2659903"/>
            <a:ext cx="5867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oo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rehe and</a:t>
            </a:r>
            <a:r>
              <a:rPr lang="en-US" sz="2000" b="1" dirty="0"/>
              <a:t>ũ</a:t>
            </a:r>
            <a:r>
              <a:rPr lang="en" sz="2000" b="1" dirty="0"/>
              <a:t> hakuh</a:t>
            </a:r>
            <a:r>
              <a:rPr lang="en-US" sz="2000" b="1" dirty="0"/>
              <a:t>ĩ</a:t>
            </a:r>
            <a:r>
              <a:rPr lang="en" sz="2000" b="1" dirty="0"/>
              <a:t> na makam</a:t>
            </a:r>
            <a:r>
              <a:rPr lang="en-US" sz="2000" b="1" dirty="0"/>
              <a:t>ũ</a:t>
            </a:r>
            <a:r>
              <a:rPr lang="en" sz="2000" b="1" dirty="0"/>
              <a:t>thik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ria. </a:t>
            </a:r>
            <a:r>
              <a:rPr lang="en-US" sz="2000" b="1" dirty="0" err="1"/>
              <a:t>Rĩ</a:t>
            </a:r>
            <a:r>
              <a:rPr lang="en" sz="2000" b="1" dirty="0"/>
              <a:t>u mar</a:t>
            </a:r>
            <a:r>
              <a:rPr lang="en-US" sz="2000" b="1" dirty="0"/>
              <a:t>ĩ</a:t>
            </a:r>
            <a:r>
              <a:rPr lang="en" sz="2000" b="1" dirty="0"/>
              <a:t> ahar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ku k</a:t>
            </a:r>
            <a:r>
              <a:rPr lang="en-US" sz="2000" b="1" dirty="0"/>
              <a:t>ũ</a:t>
            </a:r>
            <a:r>
              <a:rPr lang="en" sz="2000" b="1" dirty="0"/>
              <a:t>igua w</a:t>
            </a:r>
            <a:r>
              <a:rPr lang="en-US" sz="2000" b="1" dirty="0"/>
              <a:t>ĩ</a:t>
            </a:r>
            <a:r>
              <a:rPr lang="en" sz="2000" b="1" dirty="0"/>
              <a:t>ruti wa k</a:t>
            </a:r>
            <a:r>
              <a:rPr lang="en-US" sz="2000" b="1" dirty="0"/>
              <a:t>ĩ</a:t>
            </a:r>
            <a:r>
              <a:rPr lang="en" sz="2000" b="1" dirty="0"/>
              <a:t>roho.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2689718" y="4887783"/>
            <a:ext cx="33681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tuk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makagia matawa mao m</a:t>
            </a:r>
            <a:r>
              <a:rPr lang="en-US" sz="2000" b="1" dirty="0"/>
              <a:t>ĩ</a:t>
            </a:r>
            <a:r>
              <a:rPr lang="en" sz="2000" b="1" dirty="0"/>
              <a:t>c</a:t>
            </a:r>
            <a:r>
              <a:rPr lang="en-US" sz="2000" b="1" dirty="0"/>
              <a:t>ĩ</a:t>
            </a:r>
            <a:r>
              <a:rPr lang="en" sz="2000" b="1" dirty="0"/>
              <a:t>i-in</a:t>
            </a:r>
            <a:r>
              <a:rPr lang="en-US" sz="2000" b="1" dirty="0"/>
              <a:t>ĩ</a:t>
            </a:r>
            <a:r>
              <a:rPr lang="en" sz="2000" b="1" dirty="0"/>
              <a:t>, “ar</a:t>
            </a:r>
            <a:r>
              <a:rPr lang="en-US" sz="2000" b="1" dirty="0"/>
              <a:t>ĩ</a:t>
            </a:r>
            <a:r>
              <a:rPr lang="en" sz="2000" b="1" dirty="0"/>
              <a:t>a mar</a:t>
            </a:r>
            <a:r>
              <a:rPr lang="en-US" sz="2000" b="1" dirty="0"/>
              <a:t>ĩ</a:t>
            </a:r>
            <a:r>
              <a:rPr lang="en" sz="2000" b="1" dirty="0"/>
              <a:t> na mat</a:t>
            </a:r>
            <a:r>
              <a:rPr lang="en-US" sz="2000" b="1" dirty="0"/>
              <a:t>ũ</a:t>
            </a:r>
            <a:r>
              <a:rPr lang="en" sz="2000" b="1" dirty="0"/>
              <a:t> mak</a:t>
            </a:r>
            <a:r>
              <a:rPr lang="en-US" sz="2000" b="1" dirty="0"/>
              <a:t>ũ</a:t>
            </a:r>
            <a:r>
              <a:rPr lang="en" sz="2000" b="1" dirty="0"/>
              <a:t>igua” (Mariko 4:23) hatar</a:t>
            </a:r>
            <a:r>
              <a:rPr lang="en-US" sz="2000" b="1" dirty="0"/>
              <a:t>ĩ</a:t>
            </a:r>
            <a:r>
              <a:rPr lang="en" sz="2000" b="1" dirty="0"/>
              <a:t> nganja mak</a:t>
            </a:r>
            <a:r>
              <a:rPr lang="en-US" sz="2000" b="1" dirty="0"/>
              <a:t>ĩ</a:t>
            </a:r>
            <a:r>
              <a:rPr lang="en" sz="2000" b="1" dirty="0"/>
              <a:t>ririkana </a:t>
            </a:r>
            <a:r>
              <a:rPr lang="en-US" sz="2000" b="1" dirty="0"/>
              <a:t>ũ</a:t>
            </a:r>
            <a:r>
              <a:rPr lang="en" sz="2000" b="1" dirty="0"/>
              <a:t>rutani </a:t>
            </a:r>
            <a:r>
              <a:rPr lang="en-US" sz="2000" b="1" dirty="0"/>
              <a:t>ũ</a:t>
            </a:r>
            <a:r>
              <a:rPr lang="en" sz="2000" b="1" dirty="0"/>
              <a:t>cio.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314443" y="5348209"/>
            <a:ext cx="3877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ma, no guuo </a:t>
            </a:r>
            <a:r>
              <a:rPr lang="en-US" sz="2000" b="1" dirty="0"/>
              <a:t>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hag</a:t>
            </a:r>
            <a:r>
              <a:rPr lang="en-US" sz="2000" b="1" dirty="0"/>
              <a:t>ĩ</a:t>
            </a:r>
            <a:r>
              <a:rPr lang="en" sz="2000" b="1" dirty="0"/>
              <a:t>ra. </a:t>
            </a:r>
            <a:r>
              <a:rPr lang="en-US" sz="2000" b="1" dirty="0"/>
              <a:t>N</a:t>
            </a:r>
            <a:r>
              <a:rPr lang="en" sz="2000" b="1" dirty="0"/>
              <a:t>o ang</a:t>
            </a:r>
            <a:r>
              <a:rPr lang="en-US" sz="2000" b="1" dirty="0"/>
              <a:t>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rega ona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ar</a:t>
            </a:r>
            <a:r>
              <a:rPr lang="en-US" sz="2000" b="1" dirty="0"/>
              <a:t>ĩ</a:t>
            </a:r>
            <a:r>
              <a:rPr lang="en" sz="2000" b="1" dirty="0"/>
              <a:t> nayo </a:t>
            </a:r>
            <a:r>
              <a:rPr lang="en-US" sz="2000" b="1" dirty="0"/>
              <a:t>ĩ</a:t>
            </a:r>
            <a:r>
              <a:rPr lang="en" sz="2000" b="1" dirty="0"/>
              <a:t>kam</a:t>
            </a:r>
            <a:r>
              <a:rPr lang="en-US" sz="2000" b="1" dirty="0" err="1"/>
              <a:t>ũũ</a:t>
            </a:r>
            <a:r>
              <a:rPr lang="en" sz="2000" b="1" dirty="0"/>
              <a:t>ra (Mariko 4:25).</a:t>
            </a:r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9190</TotalTime>
  <Words>1887</Words>
  <Application>Microsoft Office PowerPoint</Application>
  <PresentationFormat>Panorámica</PresentationFormat>
  <Paragraphs>72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93</cp:revision>
  <dcterms:created xsi:type="dcterms:W3CDTF">2024-06-23T07:23:14Z</dcterms:created>
  <dcterms:modified xsi:type="dcterms:W3CDTF">2024-07-18T06:21:39Z</dcterms:modified>
</cp:coreProperties>
</file>