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96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thigan 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mwo</a:t>
          </a: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-US" sz="2000" b="1" dirty="0" err="1"/>
            <a:t>Kĩ</a:t>
          </a:r>
          <a:r>
            <a:rPr lang="en" sz="2000" b="1" dirty="0"/>
            <a:t>ng’ang’a-in</a:t>
          </a:r>
          <a:r>
            <a:rPr lang="en-US" sz="2000" b="1" dirty="0"/>
            <a:t>ĩ</a:t>
          </a:r>
          <a:r>
            <a:rPr lang="en" sz="2000" b="1" dirty="0"/>
            <a:t> (athigani12)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-US" sz="2000" b="1" dirty="0"/>
            <a:t>H</a:t>
          </a:r>
          <a:r>
            <a:rPr lang="en" sz="2000" b="1" dirty="0"/>
            <a:t>itho-in</a:t>
          </a:r>
          <a:r>
            <a:rPr lang="en-US" sz="2000" b="1" dirty="0"/>
            <a:t>ĩ</a:t>
          </a:r>
          <a:r>
            <a:rPr lang="en" sz="2000" b="1" dirty="0"/>
            <a:t> (athigani 2)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 ya athigani 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-US" sz="2000" b="1" dirty="0"/>
            <a:t>T</a:t>
          </a:r>
          <a:r>
            <a:rPr lang="en" sz="2000" b="1" dirty="0"/>
            <a:t>hik</a:t>
          </a:r>
          <a:r>
            <a:rPr lang="en-US" sz="2000" b="1" dirty="0"/>
            <a:t>ũ</a:t>
          </a:r>
          <a:r>
            <a:rPr lang="en" sz="2000" b="1" dirty="0"/>
            <a:t> 40 cia g</a:t>
          </a:r>
          <a:r>
            <a:rPr lang="en-US" sz="2000" b="1" dirty="0"/>
            <a:t>ũ</a:t>
          </a:r>
          <a:r>
            <a:rPr lang="en" sz="2000" b="1" dirty="0"/>
            <a:t>thigana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-US" sz="2000" b="1" dirty="0"/>
            <a:t>T</a:t>
          </a:r>
          <a:r>
            <a:rPr lang="en" sz="2000" b="1" dirty="0"/>
            <a:t>hik</a:t>
          </a:r>
          <a:r>
            <a:rPr lang="en-US" sz="2000" b="1" dirty="0"/>
            <a:t>ũ</a:t>
          </a:r>
          <a:r>
            <a:rPr lang="en" sz="2000" b="1" dirty="0"/>
            <a:t> 3 cia kw</a:t>
          </a:r>
          <a:r>
            <a:rPr lang="en-US" sz="2000" b="1" dirty="0"/>
            <a:t>ĩ</a:t>
          </a:r>
          <a:r>
            <a:rPr lang="en" sz="2000" b="1" dirty="0"/>
            <a:t>hitha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acokio ma athigani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-US" sz="2000" b="1" dirty="0"/>
            <a:t>M</a:t>
          </a:r>
          <a:r>
            <a:rPr lang="en" sz="2000" b="1" dirty="0"/>
            <a:t>oragire and</a:t>
          </a:r>
          <a:r>
            <a:rPr lang="en-US" sz="2000" b="1" dirty="0"/>
            <a:t>ũ</a:t>
          </a:r>
          <a:r>
            <a:rPr lang="en" sz="2000" b="1" dirty="0"/>
            <a:t> ngoro</a:t>
          </a: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om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irie Joshua</a:t>
          </a: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isiraeli na Bathaka</a:t>
          </a: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M</a:t>
          </a:r>
          <a:r>
            <a:rPr lang="en" sz="1800" b="1" dirty="0"/>
            <a:t>ek</a:t>
          </a:r>
          <a:r>
            <a:rPr lang="en-US" sz="1800" b="1" dirty="0"/>
            <a:t>ĩ</a:t>
          </a:r>
          <a:r>
            <a:rPr lang="en" sz="1800" b="1" dirty="0"/>
            <a:t>rire h</a:t>
          </a:r>
          <a:r>
            <a:rPr lang="en-US" sz="1800" b="1" dirty="0"/>
            <a:t>ĩ</a:t>
          </a:r>
          <a:r>
            <a:rPr lang="en" sz="1800" b="1" dirty="0"/>
            <a:t>g</a:t>
          </a:r>
          <a:r>
            <a:rPr lang="en-US" sz="1800" b="1" dirty="0"/>
            <a:t>ĩ</a:t>
          </a:r>
          <a:r>
            <a:rPr lang="en" sz="1800" b="1" dirty="0"/>
            <a:t>ro cia m</a:t>
          </a:r>
          <a:r>
            <a:rPr lang="en-US" sz="1800" b="1" dirty="0"/>
            <a:t>ĩ</a:t>
          </a:r>
          <a:r>
            <a:rPr lang="en" sz="1800" b="1" dirty="0"/>
            <a:t>rango yao thakame</a:t>
          </a:r>
          <a:br>
            <a:rPr lang="es-ES" sz="1800" b="1" dirty="0"/>
          </a:br>
          <a:r>
            <a:rPr lang="en" sz="1800" b="1" dirty="0"/>
            <a:t>(Thaa.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M</a:t>
          </a:r>
          <a:r>
            <a:rPr lang="en" sz="1800" b="1" dirty="0"/>
            <a:t>ng</a:t>
          </a:r>
          <a:r>
            <a:rPr lang="en-US" sz="1800" b="1" dirty="0"/>
            <a:t>ĩ</a:t>
          </a:r>
          <a:r>
            <a:rPr lang="en" sz="1800" b="1" dirty="0"/>
            <a:t>omire muci</a:t>
          </a:r>
          <a:r>
            <a:rPr lang="en-US" sz="1800" b="1" dirty="0"/>
            <a:t>ĩ</a:t>
          </a:r>
          <a:r>
            <a:rPr lang="en" sz="1800" b="1" dirty="0"/>
            <a:t> no g</a:t>
          </a:r>
          <a:r>
            <a:rPr lang="en-US" sz="1800" b="1" dirty="0"/>
            <a:t>ũ</a:t>
          </a:r>
          <a:r>
            <a:rPr lang="en" sz="1800" b="1" dirty="0"/>
            <a:t>kua (Thaa.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 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 Jericho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800" b="1" dirty="0"/>
            <a:t>E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rire g</a:t>
          </a:r>
          <a:r>
            <a:rPr lang="en-US" sz="1800" b="1" dirty="0"/>
            <a:t>ĩ</a:t>
          </a:r>
          <a:r>
            <a:rPr lang="en" sz="1800" b="1" dirty="0"/>
            <a:t>tama g</a:t>
          </a:r>
          <a:r>
            <a:rPr lang="en-US" sz="1800" b="1" dirty="0"/>
            <a:t>ĩ</a:t>
          </a:r>
          <a:r>
            <a:rPr lang="en" sz="1800" b="1" dirty="0"/>
            <a:t>tune ndirica-in</a:t>
          </a:r>
          <a:r>
            <a:rPr lang="en-US" sz="1800" b="1" dirty="0"/>
            <a:t>ĩ</a:t>
          </a:r>
          <a:r>
            <a:rPr lang="en" sz="1800" b="1" dirty="0"/>
            <a:t>                   (Josh.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ng</a:t>
          </a:r>
          <a:r>
            <a:rPr lang="en-US" sz="1800" b="1" dirty="0"/>
            <a:t>ĩ</a:t>
          </a:r>
          <a:r>
            <a:rPr lang="en" sz="1800" b="1" dirty="0"/>
            <a:t>imire gwake, no g</a:t>
          </a:r>
          <a:r>
            <a:rPr lang="en-US" sz="1800" b="1" dirty="0"/>
            <a:t>ũ</a:t>
          </a:r>
          <a:r>
            <a:rPr lang="en" sz="1800" b="1" dirty="0"/>
            <a:t>kua</a:t>
          </a:r>
          <a:br>
            <a:rPr lang="en" sz="1800" b="1" dirty="0"/>
          </a:br>
          <a:r>
            <a:rPr lang="en" sz="1800" b="1" dirty="0"/>
            <a:t>(Josh.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32364" custScaleY="127947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17163" custScaleY="122831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acokio ma athigani</a:t>
          </a: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oragire and</a:t>
          </a:r>
          <a:r>
            <a:rPr lang="en-US" sz="2000" b="1" kern="1200" dirty="0"/>
            <a:t>ũ</a:t>
          </a:r>
          <a:r>
            <a:rPr lang="en" sz="2000" b="1" kern="1200" dirty="0"/>
            <a:t> ngoro</a:t>
          </a: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om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irie Joshua</a:t>
          </a:r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 ya athigani </a:t>
          </a: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</a:t>
          </a:r>
          <a:r>
            <a:rPr lang="en" sz="2000" b="1" kern="1200" dirty="0"/>
            <a:t>hik</a:t>
          </a:r>
          <a:r>
            <a:rPr lang="en-US" sz="2000" b="1" kern="1200" dirty="0"/>
            <a:t>ũ</a:t>
          </a:r>
          <a:r>
            <a:rPr lang="en" sz="2000" b="1" kern="1200" dirty="0"/>
            <a:t> 40 cia g</a:t>
          </a:r>
          <a:r>
            <a:rPr lang="en-US" sz="2000" b="1" kern="1200" dirty="0"/>
            <a:t>ũ</a:t>
          </a:r>
          <a:r>
            <a:rPr lang="en" sz="2000" b="1" kern="1200" dirty="0"/>
            <a:t>thigana</a:t>
          </a: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</a:t>
          </a:r>
          <a:r>
            <a:rPr lang="en" sz="2000" b="1" kern="1200" dirty="0"/>
            <a:t>hik</a:t>
          </a:r>
          <a:r>
            <a:rPr lang="en-US" sz="2000" b="1" kern="1200" dirty="0"/>
            <a:t>ũ</a:t>
          </a:r>
          <a:r>
            <a:rPr lang="en" sz="2000" b="1" kern="1200" dirty="0"/>
            <a:t> 3 cia kw</a:t>
          </a:r>
          <a:r>
            <a:rPr lang="en-US" sz="2000" b="1" kern="1200" dirty="0"/>
            <a:t>ĩ</a:t>
          </a:r>
          <a:r>
            <a:rPr lang="en" sz="2000" b="1" kern="1200" dirty="0"/>
            <a:t>hitha</a:t>
          </a: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thigan 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mwo</a:t>
          </a: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Kĩ</a:t>
          </a:r>
          <a:r>
            <a:rPr lang="en" sz="2000" b="1" kern="1200" dirty="0"/>
            <a:t>ng’ang’a-in</a:t>
          </a:r>
          <a:r>
            <a:rPr lang="en-US" sz="2000" b="1" kern="1200" dirty="0"/>
            <a:t>ĩ</a:t>
          </a:r>
          <a:r>
            <a:rPr lang="en" sz="2000" b="1" kern="1200" dirty="0"/>
            <a:t> (athigani12)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</a:t>
          </a:r>
          <a:r>
            <a:rPr lang="en" sz="2000" b="1" kern="1200" dirty="0"/>
            <a:t>itho-in</a:t>
          </a:r>
          <a:r>
            <a:rPr lang="en-US" sz="2000" b="1" kern="1200" dirty="0"/>
            <a:t>ĩ</a:t>
          </a:r>
          <a:r>
            <a:rPr lang="en" sz="2000" b="1" kern="1200" dirty="0"/>
            <a:t> (athigani 2)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655" y="104622"/>
          <a:ext cx="1687417" cy="84370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isiraeli na Bathaka</a:t>
          </a:r>
        </a:p>
      </dsp:txBody>
      <dsp:txXfrm>
        <a:off x="26366" y="129333"/>
        <a:ext cx="1637995" cy="794286"/>
      </dsp:txXfrm>
    </dsp:sp>
    <dsp:sp modelId="{6FD29593-0F47-498E-A227-7857A06540C7}">
      <dsp:nvSpPr>
        <dsp:cNvPr id="0" name=""/>
        <dsp:cNvSpPr/>
      </dsp:nvSpPr>
      <dsp:spPr>
        <a:xfrm>
          <a:off x="170397" y="948331"/>
          <a:ext cx="168741" cy="750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677"/>
              </a:lnTo>
              <a:lnTo>
                <a:pt x="168741" y="750677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39139" y="1159258"/>
          <a:ext cx="1786827" cy="10795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ek</a:t>
          </a:r>
          <a:r>
            <a:rPr lang="en-US" sz="1800" b="1" kern="1200" dirty="0"/>
            <a:t>ĩ</a:t>
          </a:r>
          <a:r>
            <a:rPr lang="en" sz="1800" b="1" kern="1200" dirty="0"/>
            <a:t>rire h</a:t>
          </a:r>
          <a:r>
            <a:rPr lang="en-US" sz="1800" b="1" kern="1200" dirty="0"/>
            <a:t>ĩ</a:t>
          </a:r>
          <a:r>
            <a:rPr lang="en" sz="1800" b="1" kern="1200" dirty="0"/>
            <a:t>g</a:t>
          </a:r>
          <a:r>
            <a:rPr lang="en-US" sz="1800" b="1" kern="1200" dirty="0"/>
            <a:t>ĩ</a:t>
          </a:r>
          <a:r>
            <a:rPr lang="en" sz="1800" b="1" kern="1200" dirty="0"/>
            <a:t>ro cia m</a:t>
          </a:r>
          <a:r>
            <a:rPr lang="en-US" sz="1800" b="1" kern="1200" dirty="0"/>
            <a:t>ĩ</a:t>
          </a:r>
          <a:r>
            <a:rPr lang="en" sz="1800" b="1" kern="1200" dirty="0"/>
            <a:t>rango yao thakame</a:t>
          </a:r>
          <a:br>
            <a:rPr lang="es-ES" sz="1800" b="1" kern="1200" dirty="0"/>
          </a:br>
          <a:r>
            <a:rPr lang="en" sz="1800" b="1" kern="1200" dirty="0"/>
            <a:t>(Thaa. 12:7)</a:t>
          </a:r>
        </a:p>
      </dsp:txBody>
      <dsp:txXfrm>
        <a:off x="370756" y="1190875"/>
        <a:ext cx="1723593" cy="1016266"/>
      </dsp:txXfrm>
    </dsp:sp>
    <dsp:sp modelId="{C6514BCD-E44B-42D1-B0D0-329310F0950A}">
      <dsp:nvSpPr>
        <dsp:cNvPr id="0" name=""/>
        <dsp:cNvSpPr/>
      </dsp:nvSpPr>
      <dsp:spPr>
        <a:xfrm>
          <a:off x="170397" y="948331"/>
          <a:ext cx="168741" cy="2181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059"/>
              </a:lnTo>
              <a:lnTo>
                <a:pt x="168741" y="2181059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39139" y="2611222"/>
          <a:ext cx="1581623" cy="103633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ng</a:t>
          </a:r>
          <a:r>
            <a:rPr lang="en-US" sz="1800" b="1" kern="1200" dirty="0"/>
            <a:t>ĩ</a:t>
          </a:r>
          <a:r>
            <a:rPr lang="en" sz="1800" b="1" kern="1200" dirty="0"/>
            <a:t>omire muci</a:t>
          </a:r>
          <a:r>
            <a:rPr lang="en-US" sz="1800" b="1" kern="1200" dirty="0"/>
            <a:t>ĩ</a:t>
          </a:r>
          <a:r>
            <a:rPr lang="en" sz="1800" b="1" kern="1200" dirty="0"/>
            <a:t> no g</a:t>
          </a:r>
          <a:r>
            <a:rPr lang="en-US" sz="1800" b="1" kern="1200" dirty="0"/>
            <a:t>ũ</a:t>
          </a:r>
          <a:r>
            <a:rPr lang="en" sz="1800" b="1" kern="1200" dirty="0"/>
            <a:t>kua (Thaa. 12:13)</a:t>
          </a:r>
        </a:p>
      </dsp:txBody>
      <dsp:txXfrm>
        <a:off x="369492" y="2641575"/>
        <a:ext cx="1520917" cy="975630"/>
      </dsp:txXfrm>
    </dsp:sp>
    <dsp:sp modelId="{DB3278D5-FA06-43AA-B519-12815FAE331E}">
      <dsp:nvSpPr>
        <dsp:cNvPr id="0" name=""/>
        <dsp:cNvSpPr/>
      </dsp:nvSpPr>
      <dsp:spPr>
        <a:xfrm>
          <a:off x="2210337" y="104622"/>
          <a:ext cx="1687417" cy="84370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 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 Jericho</a:t>
          </a:r>
        </a:p>
      </dsp:txBody>
      <dsp:txXfrm>
        <a:off x="2235048" y="129333"/>
        <a:ext cx="1637995" cy="794286"/>
      </dsp:txXfrm>
    </dsp:sp>
    <dsp:sp modelId="{045898C0-555C-4C36-867E-8DAF3D795777}">
      <dsp:nvSpPr>
        <dsp:cNvPr id="0" name=""/>
        <dsp:cNvSpPr/>
      </dsp:nvSpPr>
      <dsp:spPr>
        <a:xfrm>
          <a:off x="2379079" y="948331"/>
          <a:ext cx="168741" cy="880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203"/>
              </a:lnTo>
              <a:lnTo>
                <a:pt x="168741" y="880203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47820" y="1159258"/>
          <a:ext cx="1670098" cy="133855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rire g</a:t>
          </a:r>
          <a:r>
            <a:rPr lang="en-US" sz="1800" b="1" kern="1200" dirty="0"/>
            <a:t>ĩ</a:t>
          </a:r>
          <a:r>
            <a:rPr lang="en" sz="1800" b="1" kern="1200" dirty="0"/>
            <a:t>tama g</a:t>
          </a:r>
          <a:r>
            <a:rPr lang="en-US" sz="1800" b="1" kern="1200" dirty="0"/>
            <a:t>ĩ</a:t>
          </a:r>
          <a:r>
            <a:rPr lang="en" sz="1800" b="1" kern="1200" dirty="0"/>
            <a:t>tune ndirica-in</a:t>
          </a:r>
          <a:r>
            <a:rPr lang="en-US" sz="1800" b="1" kern="1200" dirty="0"/>
            <a:t>ĩ</a:t>
          </a:r>
          <a:r>
            <a:rPr lang="en" sz="1800" b="1" kern="1200" dirty="0"/>
            <a:t>                   (Josh. 2:18)</a:t>
          </a:r>
        </a:p>
      </dsp:txBody>
      <dsp:txXfrm>
        <a:off x="2587025" y="1198463"/>
        <a:ext cx="1591688" cy="1260142"/>
      </dsp:txXfrm>
    </dsp:sp>
    <dsp:sp modelId="{BD5A8F5A-C612-4609-8613-BEF1DD385892}">
      <dsp:nvSpPr>
        <dsp:cNvPr id="0" name=""/>
        <dsp:cNvSpPr/>
      </dsp:nvSpPr>
      <dsp:spPr>
        <a:xfrm>
          <a:off x="2379079" y="948331"/>
          <a:ext cx="168741" cy="2217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870"/>
              </a:lnTo>
              <a:lnTo>
                <a:pt x="168741" y="221787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47820" y="2636449"/>
          <a:ext cx="1670098" cy="105950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ng</a:t>
          </a:r>
          <a:r>
            <a:rPr lang="en-US" sz="1800" b="1" kern="1200" dirty="0"/>
            <a:t>ĩ</a:t>
          </a:r>
          <a:r>
            <a:rPr lang="en" sz="1800" b="1" kern="1200" dirty="0"/>
            <a:t>imire gwake, no g</a:t>
          </a:r>
          <a:r>
            <a:rPr lang="en-US" sz="1800" b="1" kern="1200" dirty="0"/>
            <a:t>ũ</a:t>
          </a:r>
          <a:r>
            <a:rPr lang="en" sz="1800" b="1" kern="1200" dirty="0"/>
            <a:t>kua</a:t>
          </a:r>
          <a:br>
            <a:rPr lang="en" sz="1800" b="1" kern="1200" dirty="0"/>
          </a:br>
          <a:r>
            <a:rPr lang="en" sz="1800" b="1" kern="1200" dirty="0"/>
            <a:t>(Josh. 2:19)</a:t>
          </a:r>
        </a:p>
      </dsp:txBody>
      <dsp:txXfrm>
        <a:off x="2578852" y="2667481"/>
        <a:ext cx="1608034" cy="9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FF0000"/>
                </a:solidFill>
              </a:rPr>
              <a:t>K</a:t>
            </a:r>
            <a:r>
              <a:rPr lang="en-US" sz="5400" b="1" dirty="0">
                <a:ln/>
                <a:solidFill>
                  <a:srgbClr val="FF0000"/>
                </a:solidFill>
              </a:rPr>
              <a:t>Ũ</a:t>
            </a:r>
            <a:r>
              <a:rPr lang="en" sz="5400" b="1" dirty="0">
                <a:ln/>
                <a:solidFill>
                  <a:srgbClr val="FF0000"/>
                </a:solidFill>
              </a:rPr>
              <a:t>MAKIO N</a:t>
            </a:r>
            <a:r>
              <a:rPr lang="en-US" sz="5400" b="1" dirty="0">
                <a:ln/>
                <a:solidFill>
                  <a:srgbClr val="FF0000"/>
                </a:solidFill>
              </a:rPr>
              <a:t>Ĩ</a:t>
            </a:r>
            <a:r>
              <a:rPr lang="en" sz="5400" b="1" dirty="0">
                <a:ln/>
                <a:solidFill>
                  <a:srgbClr val="FF0000"/>
                </a:solidFill>
              </a:rPr>
              <a:t> WEGA/ </a:t>
            </a:r>
            <a:r>
              <a:rPr lang="en-US" sz="5400" b="1" dirty="0">
                <a:ln/>
                <a:solidFill>
                  <a:srgbClr val="FF0000"/>
                </a:solidFill>
              </a:rPr>
              <a:t>Ũ</a:t>
            </a:r>
            <a:r>
              <a:rPr lang="en" sz="5400" b="1" dirty="0">
                <a:ln/>
                <a:solidFill>
                  <a:srgbClr val="FF0000"/>
                </a:solidFill>
              </a:rPr>
              <a:t>TUGI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2 ya Oktoba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GAM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 AHENANIA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magĩthiĩ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Joshua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kambĩ-inĩ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Giligali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makĩmwĩra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Tũũkĩte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kuuma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bũrũri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kũraya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mũno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gũkũ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gĩai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kĩrĩkanĩro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ithuĩ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arora wega wone </a:t>
            </a:r>
            <a:r>
              <a:rPr lang="en-US" sz="2000" b="1" dirty="0"/>
              <a:t>ũ</a:t>
            </a:r>
            <a:r>
              <a:rPr lang="en" sz="2000" b="1" dirty="0"/>
              <a:t>kuhan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na motiganu gatagat</a:t>
            </a:r>
            <a:r>
              <a:rPr lang="en-US" sz="2000" b="1" dirty="0"/>
              <a:t>ĩ</a:t>
            </a:r>
            <a:r>
              <a:rPr lang="en" sz="2000" b="1" dirty="0"/>
              <a:t> ka Rahabu na Agibeoni: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5" y="4151149"/>
            <a:ext cx="81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Rahabu n</a:t>
            </a:r>
            <a:r>
              <a:rPr lang="en-US" sz="2000" b="1" dirty="0"/>
              <a:t>ĩ</a:t>
            </a:r>
            <a:r>
              <a:rPr lang="en" sz="2000" b="1" dirty="0"/>
              <a:t> ahenanirie enyendeireahonokie athigani acio. </a:t>
            </a: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Agibeoni mahenaninrie mtar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ire, mak</a:t>
            </a:r>
            <a:r>
              <a:rPr lang="en-US" sz="2000" b="1" dirty="0"/>
              <a:t>ĩ</a:t>
            </a:r>
            <a:r>
              <a:rPr lang="en" sz="2000" b="1" dirty="0"/>
              <a:t>menyaga mak</a:t>
            </a:r>
            <a:r>
              <a:rPr lang="en-US" sz="2000" b="1" dirty="0"/>
              <a:t>ĩ</a:t>
            </a:r>
            <a:r>
              <a:rPr lang="en" sz="2000" b="1" dirty="0"/>
              <a:t>henania, mak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ra wara (rora K</a:t>
            </a:r>
            <a:r>
              <a:rPr lang="en-US" sz="2000" b="1" dirty="0"/>
              <a:t>ĩ</a:t>
            </a:r>
            <a:r>
              <a:rPr lang="en" sz="2000" b="1" dirty="0"/>
              <a:t>a 3:1a). </a:t>
            </a:r>
            <a:r>
              <a:rPr lang="en-US" sz="2000" b="1" dirty="0" err="1"/>
              <a:t>Mũ</a:t>
            </a:r>
            <a:r>
              <a:rPr lang="en" sz="2000" b="1" dirty="0"/>
              <a:t>no mak</a:t>
            </a:r>
            <a:r>
              <a:rPr lang="en-US" sz="2000" b="1" dirty="0"/>
              <a:t>ĩ</a:t>
            </a:r>
            <a:r>
              <a:rPr lang="en" sz="2000" b="1" dirty="0"/>
              <a:t>ria, atongoria aa Aisiraeli mak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 err="1"/>
              <a:t>ũũ</a:t>
            </a:r>
            <a:r>
              <a:rPr lang="en" sz="2000" b="1" dirty="0"/>
              <a:t>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kwaga k</a:t>
            </a:r>
            <a:r>
              <a:rPr lang="en-US" sz="2000" b="1" dirty="0"/>
              <a:t>ũ</a:t>
            </a:r>
            <a:r>
              <a:rPr lang="en" sz="2000" b="1" dirty="0"/>
              <a:t>ria Ngai (Josh. 9:14).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" y="1807496"/>
            <a:ext cx="3357358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4" y="5449049"/>
            <a:ext cx="33573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maiga th</a:t>
            </a:r>
            <a:r>
              <a:rPr lang="en-US" sz="2000" b="1" dirty="0"/>
              <a:t>ĩ</a:t>
            </a:r>
            <a:r>
              <a:rPr lang="en" sz="2000" b="1" dirty="0"/>
              <a:t>na-in</a:t>
            </a:r>
            <a:r>
              <a:rPr lang="en-US" sz="2000" b="1" dirty="0"/>
              <a:t>ĩ</a:t>
            </a:r>
            <a:r>
              <a:rPr lang="en" sz="2000" b="1" dirty="0"/>
              <a:t>: anangai Agibeoni, kana mwath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 m</a:t>
            </a:r>
            <a:r>
              <a:rPr lang="en-US" sz="2000" b="1" dirty="0" err="1"/>
              <a:t>ĩĩ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twa yao. (Josh.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68311"/>
              </p:ext>
            </p:extLst>
          </p:nvPr>
        </p:nvGraphicFramePr>
        <p:xfrm>
          <a:off x="3605261" y="1682269"/>
          <a:ext cx="8504325" cy="24688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834775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834775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834775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Maũndũ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marĩa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makoniĩ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wĩtĩkio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Rahabu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Agibeoni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Mũthingi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Kũiguua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kũiguua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Njĩra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ĩrĩa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mahũthĩrire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maheni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maheni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Itanya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kũhonokio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Kũhonokio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oim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ĩ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ĩ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ra ma thaa icio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kũhonokio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Kũhonokio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oim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ĩ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ĩ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ra maraaya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Gũ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tuuo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ũ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mwe na o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ũ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ũ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mwo 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Ũ</a:t>
            </a:r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RATHIMA NA K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Ũ</a:t>
            </a:r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RUMA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15786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nĩmwagwatwo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kĩrumi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inyuĩ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mũtigatiga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gũtuĩka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ndungata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kuuna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ngũ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gũtahagĩra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maaĩ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6077544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effectLst/>
              </a:rPr>
              <a:t>Kũ</a:t>
            </a:r>
            <a:r>
              <a:rPr lang="en" sz="2000" b="1" dirty="0">
                <a:effectLst/>
              </a:rPr>
              <a:t>rega k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honokia m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oyo ya Agibeoni 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ng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ar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wagi wath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k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ri wa watho um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te 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mwe kwa 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mwe k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Ngai (G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c. 7:1-2). </a:t>
            </a:r>
            <a:r>
              <a:rPr lang="en-US" sz="2000" b="1" dirty="0" err="1">
                <a:effectLst/>
              </a:rPr>
              <a:t>Kũ</a:t>
            </a:r>
            <a:r>
              <a:rPr lang="en" sz="2000" b="1" dirty="0">
                <a:effectLst/>
              </a:rPr>
              <a:t>gar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r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ka muma/mw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h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twa ta 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cio war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mwe weh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t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two k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o watuwagwo n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w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hia (Josh. 9:19; Tha. 15:4b). </a:t>
            </a:r>
            <a:r>
              <a:rPr lang="en-US" sz="2000" b="1" dirty="0">
                <a:effectLst/>
              </a:rPr>
              <a:t>W</a:t>
            </a:r>
            <a:r>
              <a:rPr lang="en" sz="2000" b="1" dirty="0">
                <a:effectLst/>
              </a:rPr>
              <a:t>atuagwo at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a?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701" y="3820467"/>
            <a:ext cx="5114846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036" y="1128588"/>
            <a:ext cx="5965619" cy="30284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85033" y="4529283"/>
            <a:ext cx="59109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effectLst/>
              </a:rPr>
              <a:t>Mũ</a:t>
            </a:r>
            <a:r>
              <a:rPr lang="en" sz="2000" b="1" dirty="0">
                <a:effectLst/>
              </a:rPr>
              <a:t>no mak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ria, and mar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akuui maa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na atemi ng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 a ny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mba ya Ngai g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k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matua a g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kuhan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ria kaing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na Ngai. </a:t>
            </a:r>
            <a:r>
              <a:rPr lang="en-US" sz="2000" b="1" dirty="0" err="1">
                <a:effectLst/>
              </a:rPr>
              <a:t>Nĩũ</a:t>
            </a:r>
            <a:r>
              <a:rPr lang="en" sz="2000" b="1" dirty="0">
                <a:effectLst/>
              </a:rPr>
              <a:t>nd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 wa wega/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tugi wa Ngai, k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rumi g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g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tu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ka k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rathimo. “…</a:t>
            </a:r>
            <a:r>
              <a:rPr lang="en-US" sz="2000" b="1" dirty="0" err="1"/>
              <a:t>ndikenagio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gĩkuũ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aaganu</a:t>
            </a:r>
            <a:r>
              <a:rPr lang="en-US" sz="2000" b="1" dirty="0"/>
              <a:t>, no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kaba</a:t>
            </a:r>
            <a:r>
              <a:rPr lang="en-US" sz="2000" b="1" dirty="0"/>
              <a:t> </a:t>
            </a:r>
            <a:r>
              <a:rPr lang="en-US" sz="2000" b="1" dirty="0" err="1"/>
              <a:t>magarũrũke</a:t>
            </a:r>
            <a:r>
              <a:rPr lang="en-US" sz="2000" b="1" dirty="0"/>
              <a:t> </a:t>
            </a:r>
            <a:r>
              <a:rPr lang="en-US" sz="2000" b="1" dirty="0" err="1"/>
              <a:t>matigane</a:t>
            </a:r>
            <a:r>
              <a:rPr lang="en-US" sz="2000" b="1" dirty="0"/>
              <a:t> na </a:t>
            </a:r>
            <a:r>
              <a:rPr lang="en-US" sz="2000" b="1" dirty="0" err="1"/>
              <a:t>mĩthiĩre</a:t>
            </a:r>
            <a:r>
              <a:rPr lang="en-US" sz="2000" b="1" dirty="0"/>
              <a:t> </a:t>
            </a:r>
            <a:r>
              <a:rPr lang="en-US" sz="2000" b="1" dirty="0" err="1"/>
              <a:t>ĩyo</a:t>
            </a:r>
            <a:r>
              <a:rPr lang="en-US" sz="2000" b="1" dirty="0"/>
              <a:t> </a:t>
            </a:r>
            <a:r>
              <a:rPr lang="en-US" sz="2000" b="1" dirty="0" err="1"/>
              <a:t>yao</a:t>
            </a:r>
            <a:r>
              <a:rPr lang="en-US" sz="2000" b="1" dirty="0"/>
              <a:t>, </a:t>
            </a:r>
            <a:r>
              <a:rPr lang="en-US" sz="2000" b="1" dirty="0" err="1"/>
              <a:t>nĩguo</a:t>
            </a:r>
            <a:r>
              <a:rPr lang="en-US" sz="2000" b="1" dirty="0"/>
              <a:t> </a:t>
            </a:r>
            <a:r>
              <a:rPr lang="en-US" sz="2000" b="1" dirty="0" err="1"/>
              <a:t>matũũre</a:t>
            </a:r>
            <a:r>
              <a:rPr lang="en-US" sz="2000" b="1" dirty="0"/>
              <a:t> </a:t>
            </a:r>
            <a:r>
              <a:rPr lang="en-US" sz="2000" b="1" dirty="0" err="1"/>
              <a:t>muoyo</a:t>
            </a:r>
            <a:r>
              <a:rPr lang="en-US" sz="2000" b="1" dirty="0"/>
              <a:t>.</a:t>
            </a:r>
            <a:r>
              <a:rPr lang="en" sz="2000" b="1" dirty="0">
                <a:effectLst/>
              </a:rPr>
              <a:t>” (Eze. 33:11).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6" y="2770166"/>
            <a:ext cx="5981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effectLst/>
              </a:rPr>
              <a:t>Mĩ</a:t>
            </a:r>
            <a:r>
              <a:rPr lang="en" sz="2000" b="1" dirty="0">
                <a:effectLst/>
              </a:rPr>
              <a:t>oyo yao 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k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honokio, no mak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igwo rungu rwa k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rumi (Josh. 9:20-23). </a:t>
            </a:r>
            <a:r>
              <a:rPr lang="en-US" sz="2000" b="1" dirty="0" err="1">
                <a:effectLst/>
              </a:rPr>
              <a:t>Kĩ</a:t>
            </a:r>
            <a:r>
              <a:rPr lang="en" sz="2000" b="1" dirty="0">
                <a:effectLst/>
              </a:rPr>
              <a:t>rumi mat</a:t>
            </a:r>
            <a:r>
              <a:rPr lang="en-US" sz="2000" b="1" dirty="0" err="1">
                <a:effectLst/>
              </a:rPr>
              <a:t>ũũ</a:t>
            </a:r>
            <a:r>
              <a:rPr lang="en" sz="2000" b="1" dirty="0">
                <a:effectLst/>
              </a:rPr>
              <a:t>re mar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ngombo kuma r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ciaro r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mwe nginya r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ciaro r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ng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. 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nd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 wamaigire mar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kuruhanu wa hakuh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na and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 a Ngai, ar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a matam</a:t>
            </a:r>
            <a:r>
              <a:rPr lang="en-US" sz="2000" b="1" dirty="0">
                <a:effectLst/>
              </a:rPr>
              <a:t>ũ</a:t>
            </a:r>
            <a:r>
              <a:rPr lang="en" sz="2000" b="1" dirty="0">
                <a:effectLst/>
              </a:rPr>
              <a:t>kanire nao r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ng</a:t>
            </a:r>
            <a:r>
              <a:rPr lang="en-US" sz="2000" b="1" dirty="0">
                <a:effectLst/>
              </a:rPr>
              <a:t>ĩ</a:t>
            </a:r>
            <a:r>
              <a:rPr lang="en" sz="2000" b="1" dirty="0">
                <a:effectLst/>
              </a:rPr>
              <a:t> (Neh.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528436"/>
            <a:ext cx="91936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“Ciana cia Isiraeli cir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ci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gwat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re ituuri ciothe iria Ngai amorotereirie. </a:t>
            </a:r>
            <a:r>
              <a:rPr lang="en-US" sz="2400" b="1" dirty="0">
                <a:latin typeface="Constantia" panose="02030602050306030303" pitchFamily="18" charset="0"/>
              </a:rPr>
              <a:t>N</a:t>
            </a:r>
            <a:r>
              <a:rPr lang="en" sz="2400" b="1" dirty="0">
                <a:latin typeface="Constantia" panose="02030602050306030303" pitchFamily="18" charset="0"/>
              </a:rPr>
              <a:t>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iria ciaregaga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thathaiya na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tungata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Ngai wa ma ciar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cieherio. </a:t>
            </a:r>
            <a:r>
              <a:rPr lang="en-US" sz="2400" b="1" dirty="0">
                <a:latin typeface="Constantia" panose="02030602050306030303" pitchFamily="18" charset="0"/>
              </a:rPr>
              <a:t>N</a:t>
            </a:r>
            <a:r>
              <a:rPr lang="en" sz="2400" b="1" dirty="0">
                <a:latin typeface="Constantia" panose="02030602050306030303" pitchFamily="18" charset="0"/>
              </a:rPr>
              <a:t>o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ituua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Ngai at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na igu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ria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tugo Wake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Aisiraeli, and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mang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aguc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irio na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yothe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rĩtana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ũhoro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rĩheanwo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oothe</a:t>
            </a:r>
            <a:r>
              <a:rPr lang="en-US" sz="2400" b="1" dirty="0">
                <a:latin typeface="Constantia" panose="02030602050306030303" pitchFamily="18" charset="0"/>
              </a:rPr>
              <a:t>, ta </a:t>
            </a:r>
            <a:r>
              <a:rPr lang="en-US" sz="2400" b="1" dirty="0" err="1">
                <a:latin typeface="Constantia" panose="02030602050306030303" pitchFamily="18" charset="0"/>
              </a:rPr>
              <a:t>Rahabu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Mũkanani</a:t>
            </a:r>
            <a:r>
              <a:rPr lang="en-US" sz="2400" b="1" dirty="0">
                <a:latin typeface="Constantia" panose="02030602050306030303" pitchFamily="18" charset="0"/>
              </a:rPr>
              <a:t>, na Ruth </a:t>
            </a:r>
            <a:r>
              <a:rPr lang="en-US" sz="2400" b="1" dirty="0" err="1">
                <a:latin typeface="Constantia" panose="02030602050306030303" pitchFamily="18" charset="0"/>
              </a:rPr>
              <a:t>Mũ-amoabi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magarũrĩtwo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ũhooi-inĩ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mĩhianano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nginya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gũthathaiya</a:t>
            </a:r>
            <a:r>
              <a:rPr lang="en-US" sz="2400" b="1" dirty="0"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ma, </a:t>
            </a:r>
            <a:r>
              <a:rPr lang="en-US" sz="2400" b="1" dirty="0" err="1">
                <a:latin typeface="Constantia" panose="02030602050306030303" pitchFamily="18" charset="0"/>
              </a:rPr>
              <a:t>marĩ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manyitanĩre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ethurĩire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756723"/>
            <a:ext cx="546322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ũndũ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gwĩtĩkia-rĩ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mũmaraya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wetagwo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Rahabu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tondũ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kũnyiita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athigaani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ũgeni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ndoraganĩirio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arĩa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maarĩ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aremi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Ahibi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11:31, NKJV)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Wega/</a:t>
            </a:r>
            <a:r>
              <a:rPr lang="en-US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tugi k</a:t>
            </a:r>
            <a:r>
              <a:rPr lang="en-US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r</a:t>
            </a:r>
            <a:r>
              <a:rPr lang="en-US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and</a:t>
            </a:r>
            <a:r>
              <a:rPr lang="en-US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a Isiraeli (Joshua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Mweke wa ker</a:t>
            </a:r>
            <a:r>
              <a:rPr lang="en-US" sz="2000" b="1" dirty="0"/>
              <a:t>ĩ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Wega/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tugi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Rahabu (Joshua 2:2-21):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 mbegu ya karatar</a:t>
            </a:r>
            <a:r>
              <a:rPr lang="en-US" sz="2000" b="1" dirty="0"/>
              <a:t>ĩ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g</a:t>
            </a:r>
            <a:r>
              <a:rPr lang="en-US" sz="2000" b="1" dirty="0"/>
              <a:t>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rio Rahabu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Wega/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tugi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Agibeoni (Joshua 9):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ahenania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rathimo na k</a:t>
            </a:r>
            <a:r>
              <a:rPr lang="en-US" sz="2000" b="1" dirty="0"/>
              <a:t>ĩ</a:t>
            </a:r>
            <a:r>
              <a:rPr lang="en" sz="2000" b="1" dirty="0"/>
              <a:t>rumi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82856" y="302386"/>
            <a:ext cx="6231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kanaani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te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haka ya wega/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tugi.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wa 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mi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u, watho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Aisiraeli war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ing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rai,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morage oothe, a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tahe indo ciao ciothe.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ning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no kwar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wa Kanani matak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te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haaka. 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 oothe merir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irie kwam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ra wega/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tugi wambarario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o mak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honokio kumana na wanang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WEEGA/ 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TUGI K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R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AND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A AISIRAELI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(JOSHUA 2:1, 23-24)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MWEKE WA KER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B0F0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Nake Joshua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mũrũ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agĩtũma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athigaani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eerĩ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kuuma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Shitimu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hitho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akĩmeera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Thiĩi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mũbaare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bũrũri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makĩria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Jeriko</a:t>
            </a:r>
            <a:r>
              <a:rPr lang="en-US" b="1" dirty="0">
                <a:solidFill>
                  <a:srgbClr val="00B0F0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B0F0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2:1a </a:t>
            </a:r>
            <a:r>
              <a:rPr lang="en-US" sz="1400" b="1" dirty="0">
                <a:solidFill>
                  <a:srgbClr val="00B0F0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NIV)</a:t>
            </a:r>
            <a:r>
              <a:rPr lang="en" sz="1400" b="1" dirty="0">
                <a:solidFill>
                  <a:srgbClr val="00B0F0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B0F0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Musa at</a:t>
            </a:r>
            <a:r>
              <a:rPr lang="en-US" sz="2000" b="1" dirty="0"/>
              <a:t>ũ</a:t>
            </a:r>
            <a:r>
              <a:rPr lang="en" sz="2000" b="1" dirty="0"/>
              <a:t>mire athigani magathigane Kanaani, and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maregire k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ra. </a:t>
            </a:r>
            <a:r>
              <a:rPr lang="en-US" sz="2000" b="1" dirty="0" err="1"/>
              <a:t>Mĩ</a:t>
            </a:r>
            <a:r>
              <a:rPr lang="en" sz="2000" b="1" dirty="0"/>
              <a:t>aka m</a:t>
            </a:r>
            <a:r>
              <a:rPr lang="en-US" sz="2000" b="1" dirty="0"/>
              <a:t>ĩ</a:t>
            </a:r>
            <a:r>
              <a:rPr lang="en" sz="2000" b="1" dirty="0"/>
              <a:t>rongo </a:t>
            </a:r>
            <a:r>
              <a:rPr lang="en-US" sz="2000" b="1" dirty="0"/>
              <a:t>ĩ</a:t>
            </a:r>
            <a:r>
              <a:rPr lang="en" sz="2000" b="1" dirty="0"/>
              <a:t>na thutha, athigani er</a:t>
            </a:r>
            <a:r>
              <a:rPr lang="en-US" sz="2000" b="1" dirty="0"/>
              <a:t>ũ</a:t>
            </a:r>
            <a:r>
              <a:rPr lang="en" sz="2000" b="1" dirty="0"/>
              <a:t> mag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mwo, na macokio ng</a:t>
            </a:r>
            <a:r>
              <a:rPr lang="en-US" sz="2000" b="1" dirty="0"/>
              <a:t>ũ</a:t>
            </a:r>
            <a:r>
              <a:rPr lang="en" sz="2000" b="1" dirty="0"/>
              <a:t>rani.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96382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nag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r</a:t>
            </a:r>
            <a:r>
              <a:rPr lang="en-US" sz="2000" b="1" dirty="0"/>
              <a:t>ũ</a:t>
            </a:r>
            <a:r>
              <a:rPr lang="en" sz="2000" b="1" dirty="0"/>
              <a:t>ciaro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rwer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rwag</a:t>
            </a:r>
            <a:r>
              <a:rPr lang="en-US" sz="2000" b="1" dirty="0"/>
              <a:t>ũ</a:t>
            </a:r>
            <a:r>
              <a:rPr lang="en" sz="2000" b="1" dirty="0"/>
              <a:t>ith</a:t>
            </a:r>
            <a:r>
              <a:rPr lang="en-US" sz="2000" b="1" dirty="0"/>
              <a:t>ĩ</a:t>
            </a:r>
            <a:r>
              <a:rPr lang="en" sz="2000" b="1" dirty="0"/>
              <a:t>tio na nj</a:t>
            </a:r>
            <a:r>
              <a:rPr lang="en-US" sz="2000" b="1" dirty="0"/>
              <a:t>ĩ</a:t>
            </a:r>
            <a:r>
              <a:rPr lang="en" sz="2000" b="1" dirty="0"/>
              <a:t>ra nene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wa igerio r</a:t>
            </a:r>
            <a:r>
              <a:rPr lang="en-US" sz="2000" b="1" dirty="0"/>
              <a:t>ĩ</a:t>
            </a:r>
            <a:r>
              <a:rPr lang="en" sz="2000" b="1" dirty="0"/>
              <a:t>a Balaamu, Ngai n</a:t>
            </a:r>
            <a:r>
              <a:rPr lang="en-US" sz="2000" b="1" dirty="0"/>
              <a:t>ĩ</a:t>
            </a:r>
            <a:r>
              <a:rPr lang="en" sz="2000" b="1" dirty="0"/>
              <a:t> amaheire mweke wa ker</a:t>
            </a:r>
            <a:r>
              <a:rPr lang="en-US" sz="2000" b="1" dirty="0"/>
              <a:t>ĩ</a:t>
            </a:r>
            <a:r>
              <a:rPr lang="en" sz="2000" b="1" dirty="0"/>
              <a:t> (Nda. 25:1-3, 31:16; Josh.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6"/>
            <a:ext cx="2438855" cy="5004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7504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</a:t>
            </a:r>
            <a:r>
              <a:rPr lang="en" sz="2000" b="1" dirty="0"/>
              <a:t>ita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hatiar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ah</a:t>
            </a:r>
            <a:r>
              <a:rPr lang="en-US" sz="2000" b="1" dirty="0"/>
              <a:t>ũ</a:t>
            </a:r>
            <a:r>
              <a:rPr lang="en" sz="2000" b="1" dirty="0"/>
              <a:t> ya thabibu, kana matunda ma b</a:t>
            </a:r>
            <a:r>
              <a:rPr lang="en-US" sz="2000" b="1" dirty="0"/>
              <a:t>ũ</a:t>
            </a:r>
            <a:r>
              <a:rPr lang="en" sz="2000" b="1" dirty="0"/>
              <a:t>ruri </a:t>
            </a:r>
            <a:r>
              <a:rPr lang="en-US" sz="2000" b="1" dirty="0"/>
              <a:t>ũ</a:t>
            </a:r>
            <a:r>
              <a:rPr lang="en" sz="2000" b="1" dirty="0"/>
              <a:t>cio. </a:t>
            </a:r>
            <a:r>
              <a:rPr lang="en-US" sz="2000" b="1" dirty="0"/>
              <a:t>N</a:t>
            </a:r>
            <a:r>
              <a:rPr lang="en" sz="2000" b="1" dirty="0"/>
              <a:t>o r</a:t>
            </a:r>
            <a:r>
              <a:rPr lang="en-US" sz="2000" b="1" dirty="0"/>
              <a:t>ũ</a:t>
            </a:r>
            <a:r>
              <a:rPr lang="en" sz="2000" b="1" dirty="0"/>
              <a:t>gano tu rwa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(r</a:t>
            </a:r>
            <a:r>
              <a:rPr lang="en-US" sz="2000" b="1" dirty="0"/>
              <a:t>ũ</a:t>
            </a:r>
            <a:r>
              <a:rPr lang="en" sz="2000" b="1" dirty="0"/>
              <a:t>gano rwa Rahabu),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rwaheire Aisiraeli hinya wa g</a:t>
            </a:r>
            <a:r>
              <a:rPr lang="en-US" sz="2000" b="1" dirty="0"/>
              <a:t>ũ</a:t>
            </a:r>
            <a:r>
              <a:rPr lang="en" sz="2000" b="1" dirty="0"/>
              <a:t>thar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wa K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WEEGA/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TUGI K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R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RAHABU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(JOSHUA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W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T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Ĩ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KIO WA MBEGU YA KARATAR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Ĩ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gwĩtĩkia-rĩ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mũmaraya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wetagwo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Rahabu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kũnyiita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athigaani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ũgeni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ndoraganĩirio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maarĩ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aremi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(Ahibirania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232096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 Rahabu wahand</a:t>
            </a:r>
            <a:r>
              <a:rPr lang="en-US" sz="2000" b="1" dirty="0"/>
              <a:t>ĩ</a:t>
            </a:r>
            <a:r>
              <a:rPr lang="en" sz="2000" b="1" dirty="0"/>
              <a:t>two k</a:t>
            </a:r>
            <a:r>
              <a:rPr lang="en-US" sz="2000" b="1" dirty="0" err="1"/>
              <a:t>ĩĩ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(Josh.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008759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Rahabu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hiano wa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ahan</a:t>
            </a:r>
            <a:r>
              <a:rPr lang="en-US" sz="2000" b="1" dirty="0"/>
              <a:t>ĩ</a:t>
            </a:r>
            <a:r>
              <a:rPr lang="en" sz="2000" b="1" dirty="0"/>
              <a:t>ire m</a:t>
            </a:r>
            <a:r>
              <a:rPr lang="en-US" sz="2000" b="1" dirty="0"/>
              <a:t>ũ</a:t>
            </a:r>
            <a:r>
              <a:rPr lang="en" sz="2000" b="1" dirty="0"/>
              <a:t>ikari o wothe wa Jeriko ang</a:t>
            </a:r>
            <a:r>
              <a:rPr lang="en-US" sz="2000" b="1" dirty="0"/>
              <a:t>ĩ</a:t>
            </a:r>
            <a:r>
              <a:rPr lang="en" sz="2000" b="1" dirty="0"/>
              <a:t>eneanire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4873" y="4939021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Bibilia </a:t>
            </a:r>
            <a:r>
              <a:rPr lang="en-US" sz="2000" b="1" dirty="0"/>
              <a:t>ĩ</a:t>
            </a:r>
            <a:r>
              <a:rPr lang="en" sz="2000" b="1" dirty="0"/>
              <a:t>mwambararagia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itua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atuire;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kwo n</a:t>
            </a:r>
            <a:r>
              <a:rPr lang="en-US" sz="2000" b="1" dirty="0"/>
              <a:t>ĩ</a:t>
            </a:r>
            <a:r>
              <a:rPr lang="en" sz="2000" b="1" dirty="0"/>
              <a:t> nj</a:t>
            </a:r>
            <a:r>
              <a:rPr lang="en-US" sz="2000" b="1" dirty="0"/>
              <a:t>ĩ</a:t>
            </a:r>
            <a:r>
              <a:rPr lang="en" sz="2000" b="1" dirty="0"/>
              <a:t>ra iria arutaga w</a:t>
            </a:r>
            <a:r>
              <a:rPr lang="en-US" sz="2000" b="1" dirty="0"/>
              <a:t>ĩ</a:t>
            </a:r>
            <a:r>
              <a:rPr lang="en" sz="2000" b="1" dirty="0"/>
              <a:t>ra nacio; na nj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ũ</a:t>
            </a:r>
            <a:r>
              <a:rPr lang="en" sz="2000" b="1" dirty="0"/>
              <a:t>man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ciugo ciake na ci</a:t>
            </a:r>
            <a:r>
              <a:rPr lang="en-US" sz="2000" b="1" dirty="0"/>
              <a:t>ĩ</a:t>
            </a:r>
            <a:r>
              <a:rPr lang="en" sz="2000" b="1" dirty="0"/>
              <a:t>ko n</a:t>
            </a:r>
            <a:r>
              <a:rPr lang="en-US" sz="2000" b="1" dirty="0"/>
              <a:t>ũ</a:t>
            </a:r>
            <a:r>
              <a:rPr lang="en" sz="2000" b="1" dirty="0"/>
              <a:t>mu (Jakubu 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605025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wake mw</a:t>
            </a:r>
            <a:r>
              <a:rPr lang="en-US" sz="2000" b="1" dirty="0"/>
              <a:t>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ndwahotete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 ata</a:t>
            </a:r>
            <a:r>
              <a:rPr lang="en-US" sz="2000" b="1" dirty="0"/>
              <a:t>ũ</a:t>
            </a:r>
            <a:r>
              <a:rPr lang="en" sz="2000" b="1" dirty="0"/>
              <a:t>kwo kaimana wendi wa Ngai. </a:t>
            </a:r>
            <a:r>
              <a:rPr lang="en-US" sz="2000" b="1" dirty="0"/>
              <a:t>W</a:t>
            </a:r>
            <a:r>
              <a:rPr lang="en" sz="2000" b="1" dirty="0"/>
              <a:t>ee ekire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wothe ang</a:t>
            </a:r>
            <a:r>
              <a:rPr lang="en-US" sz="2000" b="1" dirty="0"/>
              <a:t>ĩ</a:t>
            </a:r>
            <a:r>
              <a:rPr lang="en" sz="2000" b="1" dirty="0"/>
              <a:t>ahotire g</a:t>
            </a:r>
            <a:r>
              <a:rPr lang="en-US" sz="2000" b="1" dirty="0"/>
              <a:t>ũ</a:t>
            </a:r>
            <a:r>
              <a:rPr lang="en" sz="2000" b="1" dirty="0"/>
              <a:t>teithia athigani aya na ahonokie muoyo wake na </a:t>
            </a:r>
            <a:r>
              <a:rPr lang="en-US" sz="2000" b="1" dirty="0"/>
              <a:t>ĩ</a:t>
            </a:r>
            <a:r>
              <a:rPr lang="en" sz="2000" b="1" dirty="0"/>
              <a:t>yo ya bam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yake.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okire thutha-in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9242" y="2897139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, ang</a:t>
            </a:r>
            <a:r>
              <a:rPr lang="en-US" sz="2000" b="1" dirty="0"/>
              <a:t>ĩ</a:t>
            </a:r>
            <a:r>
              <a:rPr lang="en" sz="2000" b="1" dirty="0"/>
              <a:t>korwo n</a:t>
            </a:r>
            <a:r>
              <a:rPr lang="en-US" sz="2000" b="1" dirty="0"/>
              <a:t>ĩ</a:t>
            </a:r>
            <a:r>
              <a:rPr lang="en" sz="2000" b="1" dirty="0"/>
              <a:t> 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Ngai, ah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rire maheni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teithia athigani acio?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659878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</a:t>
            </a:r>
            <a:r>
              <a:rPr lang="en" sz="2000" b="1" dirty="0"/>
              <a:t>ora wega wone Rahabu araria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a and</a:t>
            </a:r>
            <a:r>
              <a:rPr lang="en-US" sz="2000" b="1" dirty="0"/>
              <a:t>ũ</a:t>
            </a:r>
            <a:r>
              <a:rPr lang="en" sz="2000" b="1" dirty="0"/>
              <a:t> othe mo</a:t>
            </a:r>
            <a:r>
              <a:rPr lang="en-US" sz="2000" b="1" dirty="0"/>
              <a:t>ĩ</a:t>
            </a:r>
            <a:r>
              <a:rPr lang="en" sz="2000" b="1" dirty="0"/>
              <a:t>, ta k</a:t>
            </a:r>
            <a:r>
              <a:rPr lang="en-US" sz="2000" b="1" dirty="0"/>
              <a:t>ũ</a:t>
            </a:r>
            <a:r>
              <a:rPr lang="en" sz="2000" b="1" dirty="0"/>
              <a:t>ringa Iriiya Ituune. </a:t>
            </a:r>
            <a:r>
              <a:rPr lang="en-US" sz="2000" b="1" dirty="0"/>
              <a:t>N</a:t>
            </a:r>
            <a:r>
              <a:rPr lang="en" sz="2000" b="1" dirty="0"/>
              <a:t>o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and</a:t>
            </a:r>
            <a:r>
              <a:rPr lang="en-US" sz="2000" b="1" dirty="0"/>
              <a:t>ũ</a:t>
            </a:r>
            <a:r>
              <a:rPr lang="en" sz="2000" b="1" dirty="0"/>
              <a:t> ang</a:t>
            </a:r>
            <a:r>
              <a:rPr lang="en-US" sz="2000" b="1" dirty="0"/>
              <a:t>ĩ</a:t>
            </a:r>
            <a:r>
              <a:rPr lang="en" sz="2000" b="1" dirty="0"/>
              <a:t> metigag</a:t>
            </a:r>
            <a:r>
              <a:rPr lang="en-US" sz="2000" b="1" dirty="0"/>
              <a:t>ĩ</a:t>
            </a:r>
            <a:r>
              <a:rPr lang="en" sz="2000" b="1" dirty="0"/>
              <a:t>ra Ngai wa Ahibirania, athurire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 na 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ri rungu rwa mathagu Make (Josh.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K</a:t>
            </a:r>
            <a:r>
              <a:rPr lang="en-US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Ĩ</a:t>
            </a:r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R</a:t>
            </a:r>
            <a:r>
              <a:rPr lang="en-US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Ĩ</a:t>
            </a:r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KAN</a:t>
            </a:r>
            <a:r>
              <a:rPr lang="en-US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Ĩ</a:t>
            </a:r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RO G</a:t>
            </a:r>
            <a:r>
              <a:rPr lang="en-US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Ũ</a:t>
            </a:r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THEREMERIO RAHABU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Mũndũ o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ũkoima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yaku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athiĩ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kũu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barabara-inĩ-rĩ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thakame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ĩkamũcookerera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no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ithuĩ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tũtigacookererwo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ũũru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wake. No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mũndũ o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ũgaakorwo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thakame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yake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nĩĩgatũcookerera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angĩgeekwo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ũũru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guoko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mũndũ o na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ũrĩkũ</a:t>
            </a:r>
            <a:r>
              <a:rPr lang="e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2:19 </a:t>
            </a:r>
            <a:r>
              <a:rPr lang="en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41502" y="2100994"/>
            <a:ext cx="7057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wa Rahabu nd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akarar</a:t>
            </a:r>
            <a:r>
              <a:rPr lang="en-US" sz="2000" b="1" dirty="0"/>
              <a:t>ĩ</a:t>
            </a:r>
            <a:r>
              <a:rPr lang="en" sz="2000" b="1" dirty="0"/>
              <a:t>kire: ndamw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na tha nying</a:t>
            </a:r>
            <a:r>
              <a:rPr lang="en-US" sz="2000" b="1" dirty="0"/>
              <a:t>ĩ</a:t>
            </a:r>
            <a:r>
              <a:rPr lang="en" sz="2000" b="1" dirty="0"/>
              <a:t> [</a:t>
            </a:r>
            <a:r>
              <a:rPr lang="en" sz="2000" b="1" i="1" dirty="0"/>
              <a:t>hesed</a:t>
            </a:r>
            <a:r>
              <a:rPr lang="en" sz="2000" b="1" dirty="0"/>
              <a:t>] na ndam</a:t>
            </a:r>
            <a:r>
              <a:rPr lang="en-US" sz="2000" b="1" dirty="0"/>
              <a:t>ũ</a:t>
            </a:r>
            <a:r>
              <a:rPr lang="en" sz="2000" b="1" dirty="0"/>
              <a:t>honokia; nainyu</a:t>
            </a:r>
            <a:r>
              <a:rPr lang="en-US" sz="2000" b="1" dirty="0"/>
              <a:t>ĩ</a:t>
            </a:r>
            <a:r>
              <a:rPr lang="en" sz="2000" b="1" dirty="0"/>
              <a:t> nj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rai o </a:t>
            </a:r>
            <a:r>
              <a:rPr lang="en-US" sz="2000" b="1" dirty="0"/>
              <a:t>ũ</a:t>
            </a:r>
            <a:r>
              <a:rPr lang="en" sz="2000" b="1" dirty="0"/>
              <a:t>guo m</a:t>
            </a:r>
            <a:r>
              <a:rPr lang="en-US" sz="2000" b="1" dirty="0"/>
              <a:t>ũ</a:t>
            </a:r>
            <a:r>
              <a:rPr lang="en" sz="2000" b="1" dirty="0"/>
              <a:t>honokie hamwe na and</a:t>
            </a:r>
            <a:r>
              <a:rPr lang="en-US" sz="2000" b="1" dirty="0"/>
              <a:t>ũ</a:t>
            </a:r>
            <a:r>
              <a:rPr lang="en" sz="2000" b="1" dirty="0"/>
              <a:t> ait</a:t>
            </a:r>
            <a:r>
              <a:rPr lang="en-US" sz="2000" b="1" dirty="0"/>
              <a:t>ũ</a:t>
            </a:r>
            <a:r>
              <a:rPr lang="en" sz="2000" b="1" dirty="0"/>
              <a:t> (Josh.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264069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3110540"/>
            <a:ext cx="3184491" cy="1631216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3189916"/>
            <a:ext cx="43074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ng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ndamenyaga wega, Rahabu oragia Aisiraeli mamw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We Mwene ang</a:t>
            </a:r>
            <a:r>
              <a:rPr lang="en-US" sz="2000" b="1" dirty="0"/>
              <a:t>ĩ</a:t>
            </a:r>
            <a:r>
              <a:rPr lang="en" sz="2000" b="1" dirty="0"/>
              <a:t>ek</a:t>
            </a:r>
            <a:r>
              <a:rPr lang="en-US" sz="2000" b="1" dirty="0"/>
              <a:t>ĩ</a:t>
            </a:r>
            <a:r>
              <a:rPr lang="en" sz="2000" b="1" dirty="0"/>
              <a:t>ire Aisiraeli, n</a:t>
            </a:r>
            <a:r>
              <a:rPr lang="en-US" sz="2000" b="1" dirty="0"/>
              <a:t>ĩ</a:t>
            </a:r>
            <a:r>
              <a:rPr lang="en" sz="2000" b="1" dirty="0"/>
              <a:t> ta kuga, na tha nying</a:t>
            </a:r>
            <a:r>
              <a:rPr lang="en-US" sz="2000" b="1" dirty="0"/>
              <a:t>ĩ</a:t>
            </a:r>
            <a:r>
              <a:rPr lang="en" sz="2000" b="1" dirty="0"/>
              <a:t> [</a:t>
            </a:r>
            <a:r>
              <a:rPr lang="en" sz="2000" b="1" i="1" dirty="0"/>
              <a:t>hesed</a:t>
            </a:r>
            <a:r>
              <a:rPr lang="en" sz="2000" b="1" dirty="0"/>
              <a:t>]  (G</a:t>
            </a:r>
            <a:r>
              <a:rPr lang="en-US" sz="2000" b="1" dirty="0"/>
              <a:t>ũ</a:t>
            </a:r>
            <a:r>
              <a:rPr lang="en" sz="2000" b="1" dirty="0"/>
              <a:t>c.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512615" y="4972693"/>
            <a:ext cx="40634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ao athigani mak</a:t>
            </a:r>
            <a:r>
              <a:rPr lang="en-US" sz="2000" b="1" dirty="0"/>
              <a:t>ĩ</a:t>
            </a:r>
            <a:r>
              <a:rPr lang="en" sz="2000" b="1" dirty="0"/>
              <a:t>ra Rahabu ahingie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o mar</a:t>
            </a:r>
            <a:r>
              <a:rPr lang="en-US" sz="2000" b="1" dirty="0"/>
              <a:t>ĩ</a:t>
            </a:r>
            <a:r>
              <a:rPr lang="en" sz="2000" b="1" dirty="0"/>
              <a:t>a mahing</a:t>
            </a:r>
            <a:r>
              <a:rPr lang="en-US" sz="2000" b="1" dirty="0"/>
              <a:t>ĩ</a:t>
            </a:r>
            <a:r>
              <a:rPr lang="en" sz="2000" b="1" dirty="0"/>
              <a:t>tie mor</a:t>
            </a:r>
            <a:r>
              <a:rPr lang="en-US" sz="2000" b="1" dirty="0"/>
              <a:t>ĩ</a:t>
            </a:r>
            <a:r>
              <a:rPr lang="en" sz="2000" b="1" dirty="0"/>
              <a:t>re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wa Misiri. </a:t>
            </a:r>
            <a:r>
              <a:rPr lang="en-US" sz="2000" b="1" dirty="0"/>
              <a:t>N</a:t>
            </a:r>
            <a:r>
              <a:rPr lang="en" sz="2000" b="1" dirty="0"/>
              <a:t>a nj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no ag</a:t>
            </a:r>
            <a:r>
              <a:rPr lang="en-US" sz="2000" b="1" dirty="0"/>
              <a:t>ĩ</a:t>
            </a:r>
            <a:r>
              <a:rPr lang="en" sz="2000" b="1" dirty="0"/>
              <a:t>taran</a:t>
            </a:r>
            <a:r>
              <a:rPr lang="en-US" sz="2000" b="1" dirty="0"/>
              <a:t>ĩ</a:t>
            </a:r>
            <a:r>
              <a:rPr lang="en" sz="2000" b="1" dirty="0"/>
              <a:t>rio k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ro-in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Ngai na Aisiraeli.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WEEGA/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TUGI K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R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Ĩ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AGIBEONI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(JOSHUA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1902</Words>
  <Application>Microsoft Office PowerPoint</Application>
  <PresentationFormat>Panorámica</PresentationFormat>
  <Paragraphs>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90</cp:revision>
  <dcterms:created xsi:type="dcterms:W3CDTF">2025-09-18T09:24:05Z</dcterms:created>
  <dcterms:modified xsi:type="dcterms:W3CDTF">2025-10-06T05:10:03Z</dcterms:modified>
</cp:coreProperties>
</file>