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300" r:id="rId3"/>
    <p:sldId id="306" r:id="rId4"/>
    <p:sldId id="257" r:id="rId5"/>
    <p:sldId id="258" r:id="rId6"/>
    <p:sldId id="259" r:id="rId7"/>
    <p:sldId id="260" r:id="rId8"/>
    <p:sldId id="302" r:id="rId9"/>
    <p:sldId id="304" r:id="rId10"/>
    <p:sldId id="305" r:id="rId11"/>
    <p:sldId id="303" r:id="rId12"/>
    <p:sldId id="294" r:id="rId13"/>
    <p:sldId id="295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ED0"/>
    <a:srgbClr val="345E80"/>
    <a:srgbClr val="69795B"/>
    <a:srgbClr val="926D36"/>
    <a:srgbClr val="C89800"/>
    <a:srgbClr val="FFF0C1"/>
    <a:srgbClr val="FFE593"/>
    <a:srgbClr val="FFE7B1"/>
    <a:srgbClr val="FBF5A1"/>
    <a:srgbClr val="654B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34" d="100"/>
          <a:sy n="34" d="100"/>
        </p:scale>
        <p:origin x="60" y="14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image" Target="../media/image3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image" Target="../media/image3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497AD1-813F-4250-BC43-2983C10A89A7}" type="doc">
      <dgm:prSet loTypeId="urn:microsoft.com/office/officeart/2008/layout/PictureAccent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A76991B6-5F6E-4B14-8E46-BAA8CE6D11EE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en-US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Kũ</a:t>
          </a:r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</a:t>
          </a:r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</a:t>
          </a:r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</a:t>
          </a:r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 ithand</a:t>
          </a:r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kwahutan</a:t>
          </a:r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tie na </a:t>
          </a:r>
        </a:p>
      </dgm:t>
    </dgm:pt>
    <dgm:pt modelId="{601138D4-367B-4881-9CD5-4EC28F62E1A0}" type="parTrans" cxnId="{8BCA052D-9B38-4D1B-9EBA-5D8B41536D04}">
      <dgm:prSet/>
      <dgm:spPr/>
      <dgm:t>
        <a:bodyPr/>
        <a:lstStyle/>
        <a:p>
          <a:endParaRPr lang="es-ES" sz="2000" b="1"/>
        </a:p>
      </dgm:t>
    </dgm:pt>
    <dgm:pt modelId="{930A9A90-59EC-49FF-A6B4-044A47608ACE}" type="sibTrans" cxnId="{8BCA052D-9B38-4D1B-9EBA-5D8B41536D04}">
      <dgm:prSet/>
      <dgm:spPr/>
      <dgm:t>
        <a:bodyPr/>
        <a:lstStyle/>
        <a:p>
          <a:endParaRPr lang="es-ES" sz="2000" b="1"/>
        </a:p>
      </dgm:t>
    </dgm:pt>
    <dgm:pt modelId="{4B4FFAE0-51EA-4D2B-A544-E864A141AB02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rai Ngai                                       (Mathani mar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10)</a:t>
          </a:r>
        </a:p>
      </dgm:t>
    </dgm:pt>
    <dgm:pt modelId="{6BC54568-C4DA-46E8-89EA-4CA4CD9F1258}" type="parTrans" cxnId="{B2BC22C2-FE8C-4860-8191-856A6DB46177}">
      <dgm:prSet/>
      <dgm:spPr/>
      <dgm:t>
        <a:bodyPr/>
        <a:lstStyle/>
        <a:p>
          <a:endParaRPr lang="es-ES" sz="2000" b="1"/>
        </a:p>
      </dgm:t>
    </dgm:pt>
    <dgm:pt modelId="{AE7D922C-3C64-4220-9211-8E888689D8A8}" type="sibTrans" cxnId="{B2BC22C2-FE8C-4860-8191-856A6DB46177}">
      <dgm:prSet/>
      <dgm:spPr/>
      <dgm:t>
        <a:bodyPr/>
        <a:lstStyle/>
        <a:p>
          <a:endParaRPr lang="es-ES" sz="2000" b="1"/>
        </a:p>
      </dgm:t>
    </dgm:pt>
    <dgm:pt modelId="{22BACF2F-220F-49E9-91B2-13230CE6C339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hoka 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git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 Ngai (hand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har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har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na  manna)</a:t>
          </a:r>
        </a:p>
      </dgm:t>
    </dgm:pt>
    <dgm:pt modelId="{F383C144-F147-4C8A-8D75-A90FFD38F67C}" type="parTrans" cxnId="{1490743D-0BD5-4C07-8EAD-0130F4D690DB}">
      <dgm:prSet/>
      <dgm:spPr/>
      <dgm:t>
        <a:bodyPr/>
        <a:lstStyle/>
        <a:p>
          <a:endParaRPr lang="es-ES" sz="2000" b="1"/>
        </a:p>
      </dgm:t>
    </dgm:pt>
    <dgm:pt modelId="{A419EB90-0A9B-4D14-B36D-C2FB91663C8C}" type="sibTrans" cxnId="{1490743D-0BD5-4C07-8EAD-0130F4D690DB}">
      <dgm:prSet/>
      <dgm:spPr/>
      <dgm:t>
        <a:bodyPr/>
        <a:lstStyle/>
        <a:p>
          <a:endParaRPr lang="es-ES" sz="2000" b="1"/>
        </a:p>
      </dgm:t>
    </dgm:pt>
    <dgm:pt modelId="{73C484F6-10A9-4207-9098-426C0555E4AD}">
      <dgm:prSet phldrT="[Texto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 atongoria ar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mathuur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two n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Ngai (M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gi wa Aaroni)</a:t>
          </a:r>
        </a:p>
      </dgm:t>
    </dgm:pt>
    <dgm:pt modelId="{29C87F81-4D05-4AB0-BD6D-611C7315B683}" type="parTrans" cxnId="{C34CE4A8-49DE-45AC-B797-EBE117288C35}">
      <dgm:prSet/>
      <dgm:spPr/>
      <dgm:t>
        <a:bodyPr/>
        <a:lstStyle/>
        <a:p>
          <a:endParaRPr lang="es-ES" sz="2000" b="1"/>
        </a:p>
      </dgm:t>
    </dgm:pt>
    <dgm:pt modelId="{E74A487F-7366-495F-8334-D5C5AE56986F}" type="sibTrans" cxnId="{C34CE4A8-49DE-45AC-B797-EBE117288C35}">
      <dgm:prSet/>
      <dgm:spPr/>
      <dgm:t>
        <a:bodyPr/>
        <a:lstStyle/>
        <a:p>
          <a:endParaRPr lang="es-ES" sz="2000" b="1"/>
        </a:p>
      </dgm:t>
    </dgm:pt>
    <dgm:pt modelId="{E5A79DE6-3D5A-4B3A-8BEE-3781F5BE9310}" type="pres">
      <dgm:prSet presAssocID="{83497AD1-813F-4250-BC43-2983C10A89A7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DC672227-EA61-4502-A89B-A9F8CD194F13}" type="pres">
      <dgm:prSet presAssocID="{A76991B6-5F6E-4B14-8E46-BAA8CE6D11EE}" presName="root" presStyleCnt="0">
        <dgm:presLayoutVars>
          <dgm:chMax/>
          <dgm:chPref val="4"/>
        </dgm:presLayoutVars>
      </dgm:prSet>
      <dgm:spPr/>
    </dgm:pt>
    <dgm:pt modelId="{135D1122-E54D-4976-8DBF-B3285BB0595E}" type="pres">
      <dgm:prSet presAssocID="{A76991B6-5F6E-4B14-8E46-BAA8CE6D11EE}" presName="rootComposite" presStyleCnt="0">
        <dgm:presLayoutVars/>
      </dgm:prSet>
      <dgm:spPr/>
    </dgm:pt>
    <dgm:pt modelId="{3B700EE6-F90D-44FA-9DA9-155E3DDF52C8}" type="pres">
      <dgm:prSet presAssocID="{A76991B6-5F6E-4B14-8E46-BAA8CE6D11EE}" presName="rootText" presStyleLbl="node0" presStyleIdx="0" presStyleCnt="1" custScaleY="56263">
        <dgm:presLayoutVars>
          <dgm:chMax/>
          <dgm:chPref val="4"/>
        </dgm:presLayoutVars>
      </dgm:prSet>
      <dgm:spPr/>
    </dgm:pt>
    <dgm:pt modelId="{19DC043D-1305-4CB4-9C8F-BA6ED851B124}" type="pres">
      <dgm:prSet presAssocID="{A76991B6-5F6E-4B14-8E46-BAA8CE6D11EE}" presName="childShape" presStyleCnt="0">
        <dgm:presLayoutVars>
          <dgm:chMax val="0"/>
          <dgm:chPref val="0"/>
        </dgm:presLayoutVars>
      </dgm:prSet>
      <dgm:spPr/>
    </dgm:pt>
    <dgm:pt modelId="{8B397925-9355-4A8B-B114-675373DC2FEA}" type="pres">
      <dgm:prSet presAssocID="{4B4FFAE0-51EA-4D2B-A544-E864A141AB02}" presName="childComposite" presStyleCnt="0">
        <dgm:presLayoutVars>
          <dgm:chMax val="0"/>
          <dgm:chPref val="0"/>
        </dgm:presLayoutVars>
      </dgm:prSet>
      <dgm:spPr/>
    </dgm:pt>
    <dgm:pt modelId="{3A3C2CE7-D117-4FDD-AA4D-036C9293A5CD}" type="pres">
      <dgm:prSet presAssocID="{4B4FFAE0-51EA-4D2B-A544-E864A141AB02}" presName="Image" presStyleLbl="node1" presStyleIdx="0" presStyleCnt="3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5177AED7-6976-4950-8E6D-7D308EBE87D8}" type="pres">
      <dgm:prSet presAssocID="{4B4FFAE0-51EA-4D2B-A544-E864A141AB02}" presName="childText" presStyleLbl="lnNode1" presStyleIdx="0" presStyleCnt="3">
        <dgm:presLayoutVars>
          <dgm:chMax val="0"/>
          <dgm:chPref val="0"/>
          <dgm:bulletEnabled val="1"/>
        </dgm:presLayoutVars>
      </dgm:prSet>
      <dgm:spPr/>
    </dgm:pt>
    <dgm:pt modelId="{BCBAA743-8D8B-4E49-8CA2-8952FA8E50E9}" type="pres">
      <dgm:prSet presAssocID="{22BACF2F-220F-49E9-91B2-13230CE6C339}" presName="childComposite" presStyleCnt="0">
        <dgm:presLayoutVars>
          <dgm:chMax val="0"/>
          <dgm:chPref val="0"/>
        </dgm:presLayoutVars>
      </dgm:prSet>
      <dgm:spPr/>
    </dgm:pt>
    <dgm:pt modelId="{125E4A80-B916-4674-86F6-0CBEA861CFCA}" type="pres">
      <dgm:prSet presAssocID="{22BACF2F-220F-49E9-91B2-13230CE6C339}" presName="Image" presStyleLbl="node1" presStyleIdx="1" presStyleCnt="3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D24E318-0B83-45D6-9383-872D859926FE}" type="pres">
      <dgm:prSet presAssocID="{22BACF2F-220F-49E9-91B2-13230CE6C339}" presName="childText" presStyleLbl="lnNode1" presStyleIdx="1" presStyleCnt="3">
        <dgm:presLayoutVars>
          <dgm:chMax val="0"/>
          <dgm:chPref val="0"/>
          <dgm:bulletEnabled val="1"/>
        </dgm:presLayoutVars>
      </dgm:prSet>
      <dgm:spPr/>
    </dgm:pt>
    <dgm:pt modelId="{A93E8572-FDD5-403E-BC00-57DAE40FDAF0}" type="pres">
      <dgm:prSet presAssocID="{73C484F6-10A9-4207-9098-426C0555E4AD}" presName="childComposite" presStyleCnt="0">
        <dgm:presLayoutVars>
          <dgm:chMax val="0"/>
          <dgm:chPref val="0"/>
        </dgm:presLayoutVars>
      </dgm:prSet>
      <dgm:spPr/>
    </dgm:pt>
    <dgm:pt modelId="{0759605B-5584-4948-935D-6D3B7E321BF5}" type="pres">
      <dgm:prSet presAssocID="{73C484F6-10A9-4207-9098-426C0555E4AD}" presName="Image" presStyleLbl="node1" presStyleIdx="2" presStyleCnt="3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E0DCAB5-1783-4F64-AF28-E96BEE454A05}" type="pres">
      <dgm:prSet presAssocID="{73C484F6-10A9-4207-9098-426C0555E4AD}" presName="childText" presStyleLbl="ln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8BCA052D-9B38-4D1B-9EBA-5D8B41536D04}" srcId="{83497AD1-813F-4250-BC43-2983C10A89A7}" destId="{A76991B6-5F6E-4B14-8E46-BAA8CE6D11EE}" srcOrd="0" destOrd="0" parTransId="{601138D4-367B-4881-9CD5-4EC28F62E1A0}" sibTransId="{930A9A90-59EC-49FF-A6B4-044A47608ACE}"/>
    <dgm:cxn modelId="{05F6202D-4CF7-4145-B0F0-585156AE325E}" type="presOf" srcId="{4B4FFAE0-51EA-4D2B-A544-E864A141AB02}" destId="{5177AED7-6976-4950-8E6D-7D308EBE87D8}" srcOrd="0" destOrd="0" presId="urn:microsoft.com/office/officeart/2008/layout/PictureAccentList"/>
    <dgm:cxn modelId="{1490743D-0BD5-4C07-8EAD-0130F4D690DB}" srcId="{A76991B6-5F6E-4B14-8E46-BAA8CE6D11EE}" destId="{22BACF2F-220F-49E9-91B2-13230CE6C339}" srcOrd="1" destOrd="0" parTransId="{F383C144-F147-4C8A-8D75-A90FFD38F67C}" sibTransId="{A419EB90-0A9B-4D14-B36D-C2FB91663C8C}"/>
    <dgm:cxn modelId="{20C5D350-521D-4959-B7ED-C9CAED9AE04C}" type="presOf" srcId="{83497AD1-813F-4250-BC43-2983C10A89A7}" destId="{E5A79DE6-3D5A-4B3A-8BEE-3781F5BE9310}" srcOrd="0" destOrd="0" presId="urn:microsoft.com/office/officeart/2008/layout/PictureAccentList"/>
    <dgm:cxn modelId="{518A0783-8E60-41FF-A1C2-8B2CFF7A370B}" type="presOf" srcId="{22BACF2F-220F-49E9-91B2-13230CE6C339}" destId="{4D24E318-0B83-45D6-9383-872D859926FE}" srcOrd="0" destOrd="0" presId="urn:microsoft.com/office/officeart/2008/layout/PictureAccentList"/>
    <dgm:cxn modelId="{D347A786-8F74-4E49-9F6C-4A528FDD1016}" type="presOf" srcId="{73C484F6-10A9-4207-9098-426C0555E4AD}" destId="{FE0DCAB5-1783-4F64-AF28-E96BEE454A05}" srcOrd="0" destOrd="0" presId="urn:microsoft.com/office/officeart/2008/layout/PictureAccentList"/>
    <dgm:cxn modelId="{C34CE4A8-49DE-45AC-B797-EBE117288C35}" srcId="{A76991B6-5F6E-4B14-8E46-BAA8CE6D11EE}" destId="{73C484F6-10A9-4207-9098-426C0555E4AD}" srcOrd="2" destOrd="0" parTransId="{29C87F81-4D05-4AB0-BD6D-611C7315B683}" sibTransId="{E74A487F-7366-495F-8334-D5C5AE56986F}"/>
    <dgm:cxn modelId="{B2BC22C2-FE8C-4860-8191-856A6DB46177}" srcId="{A76991B6-5F6E-4B14-8E46-BAA8CE6D11EE}" destId="{4B4FFAE0-51EA-4D2B-A544-E864A141AB02}" srcOrd="0" destOrd="0" parTransId="{6BC54568-C4DA-46E8-89EA-4CA4CD9F1258}" sibTransId="{AE7D922C-3C64-4220-9211-8E888689D8A8}"/>
    <dgm:cxn modelId="{136926FD-C069-40D0-8094-6410F3F0D59A}" type="presOf" srcId="{A76991B6-5F6E-4B14-8E46-BAA8CE6D11EE}" destId="{3B700EE6-F90D-44FA-9DA9-155E3DDF52C8}" srcOrd="0" destOrd="0" presId="urn:microsoft.com/office/officeart/2008/layout/PictureAccentList"/>
    <dgm:cxn modelId="{CB70DDB2-CE37-4D8D-8AF7-0973E46742B4}" type="presParOf" srcId="{E5A79DE6-3D5A-4B3A-8BEE-3781F5BE9310}" destId="{DC672227-EA61-4502-A89B-A9F8CD194F13}" srcOrd="0" destOrd="0" presId="urn:microsoft.com/office/officeart/2008/layout/PictureAccentList"/>
    <dgm:cxn modelId="{66375F2A-2695-4B90-9E15-6CEB1AA4AC65}" type="presParOf" srcId="{DC672227-EA61-4502-A89B-A9F8CD194F13}" destId="{135D1122-E54D-4976-8DBF-B3285BB0595E}" srcOrd="0" destOrd="0" presId="urn:microsoft.com/office/officeart/2008/layout/PictureAccentList"/>
    <dgm:cxn modelId="{CE94E481-DE1A-4FA0-8130-4EB51F0B1BBE}" type="presParOf" srcId="{135D1122-E54D-4976-8DBF-B3285BB0595E}" destId="{3B700EE6-F90D-44FA-9DA9-155E3DDF52C8}" srcOrd="0" destOrd="0" presId="urn:microsoft.com/office/officeart/2008/layout/PictureAccentList"/>
    <dgm:cxn modelId="{6C5E605B-D1E7-4CC2-995F-1475F54D9B27}" type="presParOf" srcId="{DC672227-EA61-4502-A89B-A9F8CD194F13}" destId="{19DC043D-1305-4CB4-9C8F-BA6ED851B124}" srcOrd="1" destOrd="0" presId="urn:microsoft.com/office/officeart/2008/layout/PictureAccentList"/>
    <dgm:cxn modelId="{92B8C5FE-3D74-4C25-9115-E8E95AE32E19}" type="presParOf" srcId="{19DC043D-1305-4CB4-9C8F-BA6ED851B124}" destId="{8B397925-9355-4A8B-B114-675373DC2FEA}" srcOrd="0" destOrd="0" presId="urn:microsoft.com/office/officeart/2008/layout/PictureAccentList"/>
    <dgm:cxn modelId="{20C33F2D-428D-4A51-8C7E-F579F0033721}" type="presParOf" srcId="{8B397925-9355-4A8B-B114-675373DC2FEA}" destId="{3A3C2CE7-D117-4FDD-AA4D-036C9293A5CD}" srcOrd="0" destOrd="0" presId="urn:microsoft.com/office/officeart/2008/layout/PictureAccentList"/>
    <dgm:cxn modelId="{46A87C6B-AE3E-4173-9337-187EB7D1081B}" type="presParOf" srcId="{8B397925-9355-4A8B-B114-675373DC2FEA}" destId="{5177AED7-6976-4950-8E6D-7D308EBE87D8}" srcOrd="1" destOrd="0" presId="urn:microsoft.com/office/officeart/2008/layout/PictureAccentList"/>
    <dgm:cxn modelId="{D26FE5CA-8992-49FB-8ECE-0EA0864780A3}" type="presParOf" srcId="{19DC043D-1305-4CB4-9C8F-BA6ED851B124}" destId="{BCBAA743-8D8B-4E49-8CA2-8952FA8E50E9}" srcOrd="1" destOrd="0" presId="urn:microsoft.com/office/officeart/2008/layout/PictureAccentList"/>
    <dgm:cxn modelId="{3D39047D-B759-4CA5-B413-9190BA0E8077}" type="presParOf" srcId="{BCBAA743-8D8B-4E49-8CA2-8952FA8E50E9}" destId="{125E4A80-B916-4674-86F6-0CBEA861CFCA}" srcOrd="0" destOrd="0" presId="urn:microsoft.com/office/officeart/2008/layout/PictureAccentList"/>
    <dgm:cxn modelId="{2A919F03-C407-409C-9494-6E42755A226B}" type="presParOf" srcId="{BCBAA743-8D8B-4E49-8CA2-8952FA8E50E9}" destId="{4D24E318-0B83-45D6-9383-872D859926FE}" srcOrd="1" destOrd="0" presId="urn:microsoft.com/office/officeart/2008/layout/PictureAccentList"/>
    <dgm:cxn modelId="{F1D0E645-E883-4F9B-9D89-D819E7007621}" type="presParOf" srcId="{19DC043D-1305-4CB4-9C8F-BA6ED851B124}" destId="{A93E8572-FDD5-403E-BC00-57DAE40FDAF0}" srcOrd="2" destOrd="0" presId="urn:microsoft.com/office/officeart/2008/layout/PictureAccentList"/>
    <dgm:cxn modelId="{B47C4127-E7C5-4C08-94F5-9536A064BAB3}" type="presParOf" srcId="{A93E8572-FDD5-403E-BC00-57DAE40FDAF0}" destId="{0759605B-5584-4948-935D-6D3B7E321BF5}" srcOrd="0" destOrd="0" presId="urn:microsoft.com/office/officeart/2008/layout/PictureAccentList"/>
    <dgm:cxn modelId="{E664A121-1026-4206-8F66-8432187E3823}" type="presParOf" srcId="{A93E8572-FDD5-403E-BC00-57DAE40FDAF0}" destId="{FE0DCAB5-1783-4F64-AF28-E96BEE454A05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42AB69-1267-4C16-9589-64CAC3E1A38A}" type="doc">
      <dgm:prSet loTypeId="urn:microsoft.com/office/officeart/2008/layout/BendingPictureCaptionList" loCatId="picture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5E45C127-1C54-49FE-BA6B-50ED57610584}">
      <dgm:prSet custT="1"/>
      <dgm:spPr>
        <a:solidFill>
          <a:srgbClr val="345E80"/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-US" sz="2000" b="1" dirty="0"/>
            <a:t>N</a:t>
          </a:r>
          <a:r>
            <a:rPr lang="en" sz="2000" b="1" dirty="0"/>
            <a:t>gai aniaririe Iriiya Itune mbere </a:t>
          </a:r>
          <a:r>
            <a:rPr lang="en" sz="2000" b="1" i="1" dirty="0"/>
            <a:t>iit</a:t>
          </a:r>
          <a:r>
            <a:rPr lang="en-US" sz="2000" b="1" i="1" dirty="0"/>
            <a:t>ũ</a:t>
          </a:r>
          <a:r>
            <a:rPr lang="en" sz="2000" b="1" dirty="0"/>
            <a:t> (Joshua, Kalebu, na ang</a:t>
          </a:r>
          <a:r>
            <a:rPr lang="en-US" sz="2000" b="1" dirty="0"/>
            <a:t>ĩ</a:t>
          </a:r>
          <a:r>
            <a:rPr lang="en" sz="2000" b="1" dirty="0"/>
            <a:t> anyinyi ar</a:t>
          </a:r>
          <a:r>
            <a:rPr lang="en-US" sz="2000" b="1" dirty="0"/>
            <a:t>ĩ</a:t>
          </a:r>
          <a:r>
            <a:rPr lang="en" sz="2000" b="1" dirty="0"/>
            <a:t>a mar</a:t>
          </a:r>
          <a:r>
            <a:rPr lang="en-US" sz="2000" b="1" dirty="0"/>
            <a:t>ĩ</a:t>
          </a:r>
          <a:r>
            <a:rPr lang="en" sz="2000" b="1" dirty="0"/>
            <a:t> muoyo r</a:t>
          </a:r>
          <a:r>
            <a:rPr lang="en-US" sz="2000" b="1" dirty="0"/>
            <a:t>ũ</a:t>
          </a:r>
          <a:r>
            <a:rPr lang="en" sz="2000" b="1" dirty="0"/>
            <a:t>ciaro-in</a:t>
          </a:r>
          <a:r>
            <a:rPr lang="en-US" sz="2000" b="1" dirty="0"/>
            <a:t>ĩ</a:t>
          </a:r>
          <a:r>
            <a:rPr lang="en" sz="2000" b="1" dirty="0"/>
            <a:t> r</a:t>
          </a:r>
          <a:r>
            <a:rPr lang="en-US" sz="2000" b="1" dirty="0"/>
            <a:t>ũ</a:t>
          </a:r>
          <a:r>
            <a:rPr lang="en" sz="2000" b="1" dirty="0"/>
            <a:t>r</a:t>
          </a:r>
          <a:r>
            <a:rPr lang="en-US" sz="2000" b="1" dirty="0"/>
            <a:t>ĩ</a:t>
          </a:r>
          <a:r>
            <a:rPr lang="en" sz="2000" b="1" dirty="0"/>
            <a:t>a rwoim</a:t>
          </a:r>
          <a:r>
            <a:rPr lang="en-US" sz="2000" b="1" dirty="0"/>
            <a:t>ĩ</a:t>
          </a:r>
          <a:r>
            <a:rPr lang="en" sz="2000" b="1" dirty="0"/>
            <a:t>te Misiri)</a:t>
          </a:r>
          <a:endParaRPr lang="es-ES" sz="2000" dirty="0"/>
        </a:p>
      </dgm:t>
    </dgm:pt>
    <dgm:pt modelId="{B6F44EB8-D669-4330-AF55-262495F488F9}" type="parTrans" cxnId="{1628C3B3-C0A8-4EB9-8EEC-82913E744D41}">
      <dgm:prSet/>
      <dgm:spPr/>
      <dgm:t>
        <a:bodyPr/>
        <a:lstStyle/>
        <a:p>
          <a:endParaRPr lang="es-ES" sz="2000"/>
        </a:p>
      </dgm:t>
    </dgm:pt>
    <dgm:pt modelId="{126DBA58-4954-4E30-B044-CA2921D6B19D}" type="sibTrans" cxnId="{1628C3B3-C0A8-4EB9-8EEC-82913E744D41}">
      <dgm:prSet/>
      <dgm:spPr/>
      <dgm:t>
        <a:bodyPr/>
        <a:lstStyle/>
        <a:p>
          <a:endParaRPr lang="es-ES" sz="2000"/>
        </a:p>
      </dgm:t>
    </dgm:pt>
    <dgm:pt modelId="{A42455E6-483C-4078-BC0B-F8B8F22839CA}">
      <dgm:prSet custT="1"/>
      <dgm:spPr>
        <a:solidFill>
          <a:srgbClr val="69795B"/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-US" sz="2000" b="1" dirty="0"/>
            <a:t>N</a:t>
          </a:r>
          <a:r>
            <a:rPr lang="en" sz="2000" b="1" dirty="0"/>
            <a:t>gai aniaririe R</a:t>
          </a:r>
          <a:r>
            <a:rPr lang="en-US" sz="2000" b="1" dirty="0" err="1"/>
            <a:t>ũũĩ</a:t>
          </a:r>
          <a:r>
            <a:rPr lang="en" sz="2000" b="1" dirty="0"/>
            <a:t> rwa Jorodani mbere </a:t>
          </a:r>
          <a:r>
            <a:rPr lang="en" sz="2000" b="1" i="1" dirty="0"/>
            <a:t>yanyu </a:t>
          </a:r>
          <a:r>
            <a:rPr lang="en" sz="2000" b="1" dirty="0"/>
            <a:t>(r</a:t>
          </a:r>
          <a:r>
            <a:rPr lang="en-US" sz="2000" b="1" dirty="0"/>
            <a:t>ũ</a:t>
          </a:r>
          <a:r>
            <a:rPr lang="en" sz="2000" b="1" dirty="0"/>
            <a:t>ciaro rwer</a:t>
          </a:r>
          <a:r>
            <a:rPr lang="en-US" sz="2000" b="1" dirty="0"/>
            <a:t>ũ</a:t>
          </a:r>
          <a:r>
            <a:rPr lang="en" sz="2000" b="1" dirty="0"/>
            <a:t> r</a:t>
          </a:r>
          <a:r>
            <a:rPr lang="en-US" sz="2000" b="1" dirty="0"/>
            <a:t>ũ</a:t>
          </a:r>
          <a:r>
            <a:rPr lang="en" sz="2000" b="1" dirty="0"/>
            <a:t>r</a:t>
          </a:r>
          <a:r>
            <a:rPr lang="en-US" sz="2000" b="1" dirty="0"/>
            <a:t>ĩ</a:t>
          </a:r>
          <a:r>
            <a:rPr lang="en" sz="2000" b="1" dirty="0"/>
            <a:t>a rwaciar</a:t>
          </a:r>
          <a:r>
            <a:rPr lang="en-US" sz="2000" b="1" dirty="0"/>
            <a:t>ĩ</a:t>
          </a:r>
          <a:r>
            <a:rPr lang="en" sz="2000" b="1" dirty="0"/>
            <a:t>irwo wer</a:t>
          </a:r>
          <a:r>
            <a:rPr lang="en-US" sz="2000" b="1" dirty="0"/>
            <a:t>ũ</a:t>
          </a:r>
          <a:r>
            <a:rPr lang="en" sz="2000" b="1" dirty="0"/>
            <a:t>-in</a:t>
          </a:r>
          <a:r>
            <a:rPr lang="en-US" sz="2000" b="1" dirty="0"/>
            <a:t>ĩ</a:t>
          </a:r>
          <a:r>
            <a:rPr lang="en" sz="2000" b="1" dirty="0"/>
            <a:t>, na rworotereirie g</a:t>
          </a:r>
          <a:r>
            <a:rPr lang="en-US" sz="2000" b="1" dirty="0"/>
            <a:t>ũ</a:t>
          </a:r>
          <a:r>
            <a:rPr lang="en" sz="2000" b="1" dirty="0"/>
            <a:t>thar</a:t>
          </a:r>
          <a:r>
            <a:rPr lang="en-US" sz="2000" b="1" dirty="0"/>
            <a:t>ĩ</a:t>
          </a:r>
          <a:r>
            <a:rPr lang="en" sz="2000" b="1" dirty="0"/>
            <a:t>k</a:t>
          </a:r>
          <a:r>
            <a:rPr lang="en-US" sz="2000" b="1" dirty="0"/>
            <a:t>ĩ</a:t>
          </a:r>
          <a:r>
            <a:rPr lang="en" sz="2000" b="1" dirty="0"/>
            <a:t>ra Kanaani)</a:t>
          </a:r>
          <a:endParaRPr lang="es-ES" sz="2000" dirty="0"/>
        </a:p>
      </dgm:t>
    </dgm:pt>
    <dgm:pt modelId="{79E1ED44-3317-4CC1-8A4C-69E977CFC486}" type="parTrans" cxnId="{864EEA15-1DC4-4840-AC14-BC1E9DA3B374}">
      <dgm:prSet/>
      <dgm:spPr/>
      <dgm:t>
        <a:bodyPr/>
        <a:lstStyle/>
        <a:p>
          <a:endParaRPr lang="es-ES" sz="2000"/>
        </a:p>
      </dgm:t>
    </dgm:pt>
    <dgm:pt modelId="{D674D218-94C9-4862-98AC-BDC18D6E2CA3}" type="sibTrans" cxnId="{864EEA15-1DC4-4840-AC14-BC1E9DA3B374}">
      <dgm:prSet/>
      <dgm:spPr/>
      <dgm:t>
        <a:bodyPr/>
        <a:lstStyle/>
        <a:p>
          <a:endParaRPr lang="es-ES" sz="2000"/>
        </a:p>
      </dgm:t>
    </dgm:pt>
    <dgm:pt modelId="{ED6BBF2B-A21E-46FA-A87E-9EA933D7C0A9}" type="pres">
      <dgm:prSet presAssocID="{A942AB69-1267-4C16-9589-64CAC3E1A38A}" presName="Name0" presStyleCnt="0">
        <dgm:presLayoutVars>
          <dgm:dir/>
          <dgm:resizeHandles val="exact"/>
        </dgm:presLayoutVars>
      </dgm:prSet>
      <dgm:spPr/>
    </dgm:pt>
    <dgm:pt modelId="{6659D50D-9853-4E12-BFD7-C30E907C945A}" type="pres">
      <dgm:prSet presAssocID="{5E45C127-1C54-49FE-BA6B-50ED57610584}" presName="composite" presStyleCnt="0"/>
      <dgm:spPr/>
    </dgm:pt>
    <dgm:pt modelId="{1DBC163E-CA53-47E2-A4F1-8FD0C1739CD9}" type="pres">
      <dgm:prSet presAssocID="{5E45C127-1C54-49FE-BA6B-50ED57610584}" presName="rect1" presStyleLbl="bgImgPlace1" presStyleIdx="0" presStyleCnt="2" custScaleX="665499" custScaleY="272614" custLinFactNeighborY="-66363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345E80"/>
          </a:solidFill>
        </a:ln>
        <a:scene3d>
          <a:camera prst="orthographicFront"/>
          <a:lightRig rig="threePt" dir="t"/>
        </a:scene3d>
        <a:sp3d>
          <a:bevelT w="101600" prst="riblet"/>
        </a:sp3d>
      </dgm:spPr>
    </dgm:pt>
    <dgm:pt modelId="{9900CE34-8A0F-463C-ADF3-D4EF6BF119DC}" type="pres">
      <dgm:prSet presAssocID="{5E45C127-1C54-49FE-BA6B-50ED57610584}" presName="wedgeRectCallout1" presStyleLbl="node1" presStyleIdx="0" presStyleCnt="2" custScaleX="793996" custScaleY="379551" custLinFactY="100000" custLinFactNeighborY="114335">
        <dgm:presLayoutVars>
          <dgm:bulletEnabled val="1"/>
        </dgm:presLayoutVars>
      </dgm:prSet>
      <dgm:spPr/>
    </dgm:pt>
    <dgm:pt modelId="{1851AD4B-D91F-4DD8-A96C-84D264288ED7}" type="pres">
      <dgm:prSet presAssocID="{126DBA58-4954-4E30-B044-CA2921D6B19D}" presName="sibTrans" presStyleCnt="0"/>
      <dgm:spPr/>
    </dgm:pt>
    <dgm:pt modelId="{DECD0434-4D45-40E4-9342-22E6B8A133AB}" type="pres">
      <dgm:prSet presAssocID="{A42455E6-483C-4078-BC0B-F8B8F22839CA}" presName="composite" presStyleCnt="0"/>
      <dgm:spPr/>
    </dgm:pt>
    <dgm:pt modelId="{E24F0F28-3AFA-4E7A-8FCD-D0AD630BB311}" type="pres">
      <dgm:prSet presAssocID="{A42455E6-483C-4078-BC0B-F8B8F22839CA}" presName="rect1" presStyleLbl="bgImgPlace1" presStyleIdx="1" presStyleCnt="2" custScaleX="665499" custScaleY="272614" custLinFactNeighborY="-66363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69795B"/>
          </a:solidFill>
        </a:ln>
        <a:scene3d>
          <a:camera prst="orthographicFront"/>
          <a:lightRig rig="threePt" dir="t"/>
        </a:scene3d>
        <a:sp3d>
          <a:bevelT w="101600" prst="riblet"/>
        </a:sp3d>
      </dgm:spPr>
    </dgm:pt>
    <dgm:pt modelId="{FEA02886-E86B-444D-B54B-A2D1D4A0311F}" type="pres">
      <dgm:prSet presAssocID="{A42455E6-483C-4078-BC0B-F8B8F22839CA}" presName="wedgeRectCallout1" presStyleLbl="node1" presStyleIdx="1" presStyleCnt="2" custScaleX="793996" custScaleY="379551" custLinFactY="100000" custLinFactNeighborY="114335">
        <dgm:presLayoutVars>
          <dgm:bulletEnabled val="1"/>
        </dgm:presLayoutVars>
      </dgm:prSet>
      <dgm:spPr/>
    </dgm:pt>
  </dgm:ptLst>
  <dgm:cxnLst>
    <dgm:cxn modelId="{864EEA15-1DC4-4840-AC14-BC1E9DA3B374}" srcId="{A942AB69-1267-4C16-9589-64CAC3E1A38A}" destId="{A42455E6-483C-4078-BC0B-F8B8F22839CA}" srcOrd="1" destOrd="0" parTransId="{79E1ED44-3317-4CC1-8A4C-69E977CFC486}" sibTransId="{D674D218-94C9-4862-98AC-BDC18D6E2CA3}"/>
    <dgm:cxn modelId="{FFD6C438-EA4A-4D02-B957-5DFFC81C1378}" type="presOf" srcId="{5E45C127-1C54-49FE-BA6B-50ED57610584}" destId="{9900CE34-8A0F-463C-ADF3-D4EF6BF119DC}" srcOrd="0" destOrd="0" presId="urn:microsoft.com/office/officeart/2008/layout/BendingPictureCaptionList"/>
    <dgm:cxn modelId="{C5812E76-A701-43E6-9DBC-FDDC9EA432A0}" type="presOf" srcId="{A942AB69-1267-4C16-9589-64CAC3E1A38A}" destId="{ED6BBF2B-A21E-46FA-A87E-9EA933D7C0A9}" srcOrd="0" destOrd="0" presId="urn:microsoft.com/office/officeart/2008/layout/BendingPictureCaptionList"/>
    <dgm:cxn modelId="{1628C3B3-C0A8-4EB9-8EEC-82913E744D41}" srcId="{A942AB69-1267-4C16-9589-64CAC3E1A38A}" destId="{5E45C127-1C54-49FE-BA6B-50ED57610584}" srcOrd="0" destOrd="0" parTransId="{B6F44EB8-D669-4330-AF55-262495F488F9}" sibTransId="{126DBA58-4954-4E30-B044-CA2921D6B19D}"/>
    <dgm:cxn modelId="{7D23BEF7-2B67-4AC6-8B05-4A37B6E95658}" type="presOf" srcId="{A42455E6-483C-4078-BC0B-F8B8F22839CA}" destId="{FEA02886-E86B-444D-B54B-A2D1D4A0311F}" srcOrd="0" destOrd="0" presId="urn:microsoft.com/office/officeart/2008/layout/BendingPictureCaptionList"/>
    <dgm:cxn modelId="{7D891431-49CC-4A64-A83C-49ACCF3ECA9C}" type="presParOf" srcId="{ED6BBF2B-A21E-46FA-A87E-9EA933D7C0A9}" destId="{6659D50D-9853-4E12-BFD7-C30E907C945A}" srcOrd="0" destOrd="0" presId="urn:microsoft.com/office/officeart/2008/layout/BendingPictureCaptionList"/>
    <dgm:cxn modelId="{7AEA03FF-21B5-441B-BD8A-BE2B53CBC405}" type="presParOf" srcId="{6659D50D-9853-4E12-BFD7-C30E907C945A}" destId="{1DBC163E-CA53-47E2-A4F1-8FD0C1739CD9}" srcOrd="0" destOrd="0" presId="urn:microsoft.com/office/officeart/2008/layout/BendingPictureCaptionList"/>
    <dgm:cxn modelId="{D3BB30B4-5A11-42AB-B840-9DCC0ACB5858}" type="presParOf" srcId="{6659D50D-9853-4E12-BFD7-C30E907C945A}" destId="{9900CE34-8A0F-463C-ADF3-D4EF6BF119DC}" srcOrd="1" destOrd="0" presId="urn:microsoft.com/office/officeart/2008/layout/BendingPictureCaptionList"/>
    <dgm:cxn modelId="{2AAC0F89-6F4D-4C1C-8177-482D20E9DD8E}" type="presParOf" srcId="{ED6BBF2B-A21E-46FA-A87E-9EA933D7C0A9}" destId="{1851AD4B-D91F-4DD8-A96C-84D264288ED7}" srcOrd="1" destOrd="0" presId="urn:microsoft.com/office/officeart/2008/layout/BendingPictureCaptionList"/>
    <dgm:cxn modelId="{2FB95D61-610D-43A5-9F19-1360A21B5482}" type="presParOf" srcId="{ED6BBF2B-A21E-46FA-A87E-9EA933D7C0A9}" destId="{DECD0434-4D45-40E4-9342-22E6B8A133AB}" srcOrd="2" destOrd="0" presId="urn:microsoft.com/office/officeart/2008/layout/BendingPictureCaptionList"/>
    <dgm:cxn modelId="{A015AF6A-5037-44ED-9CD6-A7EB60EB44CD}" type="presParOf" srcId="{DECD0434-4D45-40E4-9342-22E6B8A133AB}" destId="{E24F0F28-3AFA-4E7A-8FCD-D0AD630BB311}" srcOrd="0" destOrd="0" presId="urn:microsoft.com/office/officeart/2008/layout/BendingPictureCaptionList"/>
    <dgm:cxn modelId="{929BB7CF-2FEB-47C2-B233-D66A29833F8F}" type="presParOf" srcId="{DECD0434-4D45-40E4-9342-22E6B8A133AB}" destId="{FEA02886-E86B-444D-B54B-A2D1D4A0311F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700EE6-F90D-44FA-9DA9-155E3DDF52C8}">
      <dsp:nvSpPr>
        <dsp:cNvPr id="0" name=""/>
        <dsp:cNvSpPr/>
      </dsp:nvSpPr>
      <dsp:spPr>
        <a:xfrm>
          <a:off x="0" y="11353"/>
          <a:ext cx="4591049" cy="735529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Kũ</a:t>
          </a: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</a:t>
          </a: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</a:t>
          </a: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</a:t>
          </a: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 ithand</a:t>
          </a: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kwahutan</a:t>
          </a: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tie na </a:t>
          </a:r>
        </a:p>
      </dsp:txBody>
      <dsp:txXfrm>
        <a:off x="21543" y="32896"/>
        <a:ext cx="4547963" cy="692443"/>
      </dsp:txXfrm>
    </dsp:sp>
    <dsp:sp modelId="{3A3C2CE7-D117-4FDD-AA4D-036C9293A5CD}">
      <dsp:nvSpPr>
        <dsp:cNvPr id="0" name=""/>
        <dsp:cNvSpPr/>
      </dsp:nvSpPr>
      <dsp:spPr>
        <a:xfrm>
          <a:off x="0" y="982198"/>
          <a:ext cx="1307306" cy="1307306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177AED7-6976-4950-8E6D-7D308EBE87D8}">
      <dsp:nvSpPr>
        <dsp:cNvPr id="0" name=""/>
        <dsp:cNvSpPr/>
      </dsp:nvSpPr>
      <dsp:spPr>
        <a:xfrm>
          <a:off x="1385744" y="982198"/>
          <a:ext cx="3205305" cy="1307306"/>
        </a:xfrm>
        <a:prstGeom prst="roundRect">
          <a:avLst>
            <a:gd name="adj" fmla="val 1667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rai Ngai                                       (Mathani mar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10)</a:t>
          </a:r>
        </a:p>
      </dsp:txBody>
      <dsp:txXfrm>
        <a:off x="1449573" y="1046027"/>
        <a:ext cx="3077647" cy="1179648"/>
      </dsp:txXfrm>
    </dsp:sp>
    <dsp:sp modelId="{125E4A80-B916-4674-86F6-0CBEA861CFCA}">
      <dsp:nvSpPr>
        <dsp:cNvPr id="0" name=""/>
        <dsp:cNvSpPr/>
      </dsp:nvSpPr>
      <dsp:spPr>
        <a:xfrm>
          <a:off x="0" y="2446381"/>
          <a:ext cx="1307306" cy="1307306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D24E318-0B83-45D6-9383-872D859926FE}">
      <dsp:nvSpPr>
        <dsp:cNvPr id="0" name=""/>
        <dsp:cNvSpPr/>
      </dsp:nvSpPr>
      <dsp:spPr>
        <a:xfrm>
          <a:off x="1385744" y="2446381"/>
          <a:ext cx="3205305" cy="1307306"/>
        </a:xfrm>
        <a:prstGeom prst="roundRect">
          <a:avLst>
            <a:gd name="adj" fmla="val 16670"/>
          </a:avLst>
        </a:prstGeom>
        <a:solidFill>
          <a:schemeClr val="accent2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hoka 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git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 Ngai (hand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har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har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na  manna)</a:t>
          </a:r>
        </a:p>
      </dsp:txBody>
      <dsp:txXfrm>
        <a:off x="1449573" y="2510210"/>
        <a:ext cx="3077647" cy="1179648"/>
      </dsp:txXfrm>
    </dsp:sp>
    <dsp:sp modelId="{0759605B-5584-4948-935D-6D3B7E321BF5}">
      <dsp:nvSpPr>
        <dsp:cNvPr id="0" name=""/>
        <dsp:cNvSpPr/>
      </dsp:nvSpPr>
      <dsp:spPr>
        <a:xfrm>
          <a:off x="0" y="3910564"/>
          <a:ext cx="1307306" cy="1307306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E0DCAB5-1783-4F64-AF28-E96BEE454A05}">
      <dsp:nvSpPr>
        <dsp:cNvPr id="0" name=""/>
        <dsp:cNvSpPr/>
      </dsp:nvSpPr>
      <dsp:spPr>
        <a:xfrm>
          <a:off x="1385744" y="3910564"/>
          <a:ext cx="3205305" cy="1307306"/>
        </a:xfrm>
        <a:prstGeom prst="roundRect">
          <a:avLst>
            <a:gd name="adj" fmla="val 16670"/>
          </a:avLst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ya atongoria ar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mathuur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two n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Ngai (M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gi wa Aaroni)</a:t>
          </a:r>
        </a:p>
      </dsp:txBody>
      <dsp:txXfrm>
        <a:off x="1449573" y="3974393"/>
        <a:ext cx="3077647" cy="11796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BC163E-CA53-47E2-A4F1-8FD0C1739CD9}">
      <dsp:nvSpPr>
        <dsp:cNvPr id="0" name=""/>
        <dsp:cNvSpPr/>
      </dsp:nvSpPr>
      <dsp:spPr>
        <a:xfrm>
          <a:off x="146659" y="0"/>
          <a:ext cx="5492478" cy="1799944"/>
        </a:xfrm>
        <a:prstGeom prst="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345E80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900CE34-8A0F-463C-ADF3-D4EF6BF119DC}">
      <dsp:nvSpPr>
        <dsp:cNvPr id="0" name=""/>
        <dsp:cNvSpPr/>
      </dsp:nvSpPr>
      <dsp:spPr>
        <a:xfrm>
          <a:off x="5706" y="1252197"/>
          <a:ext cx="5832158" cy="877100"/>
        </a:xfrm>
        <a:prstGeom prst="wedgeRectCallout">
          <a:avLst>
            <a:gd name="adj1" fmla="val 20250"/>
            <a:gd name="adj2" fmla="val -60700"/>
          </a:avLst>
        </a:prstGeom>
        <a:solidFill>
          <a:srgbClr val="345E8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N</a:t>
          </a:r>
          <a:r>
            <a:rPr lang="en" sz="2000" b="1" kern="1200" dirty="0"/>
            <a:t>gai aniaririe Iriiya Itune mbere </a:t>
          </a:r>
          <a:r>
            <a:rPr lang="en" sz="2000" b="1" i="1" kern="1200" dirty="0"/>
            <a:t>iit</a:t>
          </a:r>
          <a:r>
            <a:rPr lang="en-US" sz="2000" b="1" i="1" kern="1200" dirty="0"/>
            <a:t>ũ</a:t>
          </a:r>
          <a:r>
            <a:rPr lang="en" sz="2000" b="1" kern="1200" dirty="0"/>
            <a:t> (Joshua, Kalebu, na ang</a:t>
          </a:r>
          <a:r>
            <a:rPr lang="en-US" sz="2000" b="1" kern="1200" dirty="0"/>
            <a:t>ĩ</a:t>
          </a:r>
          <a:r>
            <a:rPr lang="en" sz="2000" b="1" kern="1200" dirty="0"/>
            <a:t> anyinyi ar</a:t>
          </a:r>
          <a:r>
            <a:rPr lang="en-US" sz="2000" b="1" kern="1200" dirty="0"/>
            <a:t>ĩ</a:t>
          </a:r>
          <a:r>
            <a:rPr lang="en" sz="2000" b="1" kern="1200" dirty="0"/>
            <a:t>a mar</a:t>
          </a:r>
          <a:r>
            <a:rPr lang="en-US" sz="2000" b="1" kern="1200" dirty="0"/>
            <a:t>ĩ</a:t>
          </a:r>
          <a:r>
            <a:rPr lang="en" sz="2000" b="1" kern="1200" dirty="0"/>
            <a:t> muoyo r</a:t>
          </a:r>
          <a:r>
            <a:rPr lang="en-US" sz="2000" b="1" kern="1200" dirty="0"/>
            <a:t>ũ</a:t>
          </a:r>
          <a:r>
            <a:rPr lang="en" sz="2000" b="1" kern="1200" dirty="0"/>
            <a:t>ciaro-in</a:t>
          </a:r>
          <a:r>
            <a:rPr lang="en-US" sz="2000" b="1" kern="1200" dirty="0"/>
            <a:t>ĩ</a:t>
          </a:r>
          <a:r>
            <a:rPr lang="en" sz="2000" b="1" kern="1200" dirty="0"/>
            <a:t> r</a:t>
          </a:r>
          <a:r>
            <a:rPr lang="en-US" sz="2000" b="1" kern="1200" dirty="0"/>
            <a:t>ũ</a:t>
          </a:r>
          <a:r>
            <a:rPr lang="en" sz="2000" b="1" kern="1200" dirty="0"/>
            <a:t>r</a:t>
          </a:r>
          <a:r>
            <a:rPr lang="en-US" sz="2000" b="1" kern="1200" dirty="0"/>
            <a:t>ĩ</a:t>
          </a:r>
          <a:r>
            <a:rPr lang="en" sz="2000" b="1" kern="1200" dirty="0"/>
            <a:t>a rwoim</a:t>
          </a:r>
          <a:r>
            <a:rPr lang="en-US" sz="2000" b="1" kern="1200" dirty="0"/>
            <a:t>ĩ</a:t>
          </a:r>
          <a:r>
            <a:rPr lang="en" sz="2000" b="1" kern="1200" dirty="0"/>
            <a:t>te Misiri)</a:t>
          </a:r>
          <a:endParaRPr lang="es-ES" sz="2000" kern="1200" dirty="0"/>
        </a:p>
      </dsp:txBody>
      <dsp:txXfrm>
        <a:off x="5706" y="1252197"/>
        <a:ext cx="5832158" cy="877100"/>
      </dsp:txXfrm>
    </dsp:sp>
    <dsp:sp modelId="{E24F0F28-3AFA-4E7A-8FCD-D0AD630BB311}">
      <dsp:nvSpPr>
        <dsp:cNvPr id="0" name=""/>
        <dsp:cNvSpPr/>
      </dsp:nvSpPr>
      <dsp:spPr>
        <a:xfrm>
          <a:off x="6061349" y="0"/>
          <a:ext cx="5492478" cy="1799944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69795B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01600" prst="ribl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EA02886-E86B-444D-B54B-A2D1D4A0311F}">
      <dsp:nvSpPr>
        <dsp:cNvPr id="0" name=""/>
        <dsp:cNvSpPr/>
      </dsp:nvSpPr>
      <dsp:spPr>
        <a:xfrm>
          <a:off x="5920395" y="1252197"/>
          <a:ext cx="5832158" cy="877100"/>
        </a:xfrm>
        <a:prstGeom prst="wedgeRectCallout">
          <a:avLst>
            <a:gd name="adj1" fmla="val 20250"/>
            <a:gd name="adj2" fmla="val -60700"/>
          </a:avLst>
        </a:prstGeom>
        <a:solidFill>
          <a:srgbClr val="69795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N</a:t>
          </a:r>
          <a:r>
            <a:rPr lang="en" sz="2000" b="1" kern="1200" dirty="0"/>
            <a:t>gai aniaririe R</a:t>
          </a:r>
          <a:r>
            <a:rPr lang="en-US" sz="2000" b="1" kern="1200" dirty="0" err="1"/>
            <a:t>ũũĩ</a:t>
          </a:r>
          <a:r>
            <a:rPr lang="en" sz="2000" b="1" kern="1200" dirty="0"/>
            <a:t> rwa Jorodani mbere </a:t>
          </a:r>
          <a:r>
            <a:rPr lang="en" sz="2000" b="1" i="1" kern="1200" dirty="0"/>
            <a:t>yanyu </a:t>
          </a:r>
          <a:r>
            <a:rPr lang="en" sz="2000" b="1" kern="1200" dirty="0"/>
            <a:t>(r</a:t>
          </a:r>
          <a:r>
            <a:rPr lang="en-US" sz="2000" b="1" kern="1200" dirty="0"/>
            <a:t>ũ</a:t>
          </a:r>
          <a:r>
            <a:rPr lang="en" sz="2000" b="1" kern="1200" dirty="0"/>
            <a:t>ciaro rwer</a:t>
          </a:r>
          <a:r>
            <a:rPr lang="en-US" sz="2000" b="1" kern="1200" dirty="0"/>
            <a:t>ũ</a:t>
          </a:r>
          <a:r>
            <a:rPr lang="en" sz="2000" b="1" kern="1200" dirty="0"/>
            <a:t> r</a:t>
          </a:r>
          <a:r>
            <a:rPr lang="en-US" sz="2000" b="1" kern="1200" dirty="0"/>
            <a:t>ũ</a:t>
          </a:r>
          <a:r>
            <a:rPr lang="en" sz="2000" b="1" kern="1200" dirty="0"/>
            <a:t>r</a:t>
          </a:r>
          <a:r>
            <a:rPr lang="en-US" sz="2000" b="1" kern="1200" dirty="0"/>
            <a:t>ĩ</a:t>
          </a:r>
          <a:r>
            <a:rPr lang="en" sz="2000" b="1" kern="1200" dirty="0"/>
            <a:t>a rwaciar</a:t>
          </a:r>
          <a:r>
            <a:rPr lang="en-US" sz="2000" b="1" kern="1200" dirty="0"/>
            <a:t>ĩ</a:t>
          </a:r>
          <a:r>
            <a:rPr lang="en" sz="2000" b="1" kern="1200" dirty="0"/>
            <a:t>irwo wer</a:t>
          </a:r>
          <a:r>
            <a:rPr lang="en-US" sz="2000" b="1" kern="1200" dirty="0"/>
            <a:t>ũ</a:t>
          </a:r>
          <a:r>
            <a:rPr lang="en" sz="2000" b="1" kern="1200" dirty="0"/>
            <a:t>-in</a:t>
          </a:r>
          <a:r>
            <a:rPr lang="en-US" sz="2000" b="1" kern="1200" dirty="0"/>
            <a:t>ĩ</a:t>
          </a:r>
          <a:r>
            <a:rPr lang="en" sz="2000" b="1" kern="1200" dirty="0"/>
            <a:t>, na rworotereirie g</a:t>
          </a:r>
          <a:r>
            <a:rPr lang="en-US" sz="2000" b="1" kern="1200" dirty="0"/>
            <a:t>ũ</a:t>
          </a:r>
          <a:r>
            <a:rPr lang="en" sz="2000" b="1" kern="1200" dirty="0"/>
            <a:t>thar</a:t>
          </a:r>
          <a:r>
            <a:rPr lang="en-US" sz="2000" b="1" kern="1200" dirty="0"/>
            <a:t>ĩ</a:t>
          </a:r>
          <a:r>
            <a:rPr lang="en" sz="2000" b="1" kern="1200" dirty="0"/>
            <a:t>k</a:t>
          </a:r>
          <a:r>
            <a:rPr lang="en-US" sz="2000" b="1" kern="1200" dirty="0"/>
            <a:t>ĩ</a:t>
          </a:r>
          <a:r>
            <a:rPr lang="en" sz="2000" b="1" kern="1200" dirty="0"/>
            <a:t>ra Kanaani)</a:t>
          </a:r>
          <a:endParaRPr lang="es-ES" sz="2000" kern="1200" dirty="0"/>
        </a:p>
      </dsp:txBody>
      <dsp:txXfrm>
        <a:off x="5920395" y="1252197"/>
        <a:ext cx="5832158" cy="8771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E57D11-6958-4A62-8BE6-DD27AAC2D1DA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1254A-0617-493E-B443-33B18904B6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5599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1254A-0617-493E-B443-33B18904B6EA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3472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1254A-0617-493E-B443-33B18904B6EA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3032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D0A4AA-C307-837C-0BB2-0113EE618F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BB33222A-8835-BDF2-1639-494F8A2618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2CEB1391-EB70-FE3A-CF21-25C65E526B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7A87A47-41C2-6B20-B87A-50EC6ABBFA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1254A-0617-493E-B443-33B18904B6EA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2445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1254A-0617-493E-B443-33B18904B6EA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7880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1254A-0617-493E-B443-33B18904B6EA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851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BCB056-C715-FEF6-AF83-414529B16A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DAFF73E5-DCFA-0E41-7496-9BA648EDF6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825A1711-59F0-57F9-E9A4-0718874F8D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F7E65C1-9A3D-4754-0A65-180B5744C9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1254A-0617-493E-B443-33B18904B6EA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6332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631779-688C-A837-5D42-6B793CB5C3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B490F76-E3D8-F670-2716-096DF0166F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5779905-FE61-F2DB-4FB7-734223D2F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7B14C4-CF70-9AE5-12C9-53149F5EB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2701573-8145-C11B-264D-69C11B7C8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895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83C5BC-5443-94E2-A027-698DFD4EA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4D6433B-05AD-C8BB-4540-C7D295C6B4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0017CAF-440D-9181-1723-7D95B5C03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057C5C-965E-9D37-4300-B25A22194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2BAEF7E-8542-DCD3-334A-CE197329A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842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B6874D8-B1F3-9130-C222-9E3A5547CF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6CCF2D0-FE05-747A-3751-F564A05E6E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B46106-CCF6-3A6D-8EA8-D0D6AE849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5FB6C55-00AC-DDCA-530E-6AC1C2029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22C39F-9A1F-FE92-C4F8-2122039DF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874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954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592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363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950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040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277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169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7287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0724C9-0D52-DE74-6B3E-674628FF9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22CE3E-9EBE-B78E-B152-6ADD6AE13E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8AA2BF-8334-6738-A070-16E2FF321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CFCE4BC-751D-BFA0-3489-2F8022642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956153-1B57-4DE3-01F9-5FF391256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929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404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698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739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200837-B5DB-91AB-FC65-366FEA976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A7EF9A2-1AA3-A78E-A7EB-BA6AB7BB6A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C786337-0260-A5EF-E1C0-88B62C7F4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C5D64A-96CD-0566-424A-B9AAB576B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776D72-1273-C293-E7E1-94CF96954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818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DE0B47-17E1-EA04-D8F0-9B24CF7F4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4F8939-C092-BE56-ED7E-C2DEBCCD4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2B36540-5AC5-2090-A586-DD1FB34633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C388182-719D-B25E-E3AE-E127A001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89D68CD-5A5A-0773-2B27-46E964FEB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AD28B7F-1567-6772-0E7F-699FAB090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680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EC42E9-A18B-55F4-5726-B85A709E9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5418BA9-3282-7630-C7CE-F1749F691E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F5D289C-BF29-67D3-988F-76A0DA6A9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202FBAA-6E96-FEC7-D252-F909C2811B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B5D12D6-151A-E348-2E38-B12A288B1C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3116CC4-BE41-4BC3-626C-973986C50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43A480C-A596-13CF-F64C-9E6C7BABC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3173EA1-94A2-0C1B-706E-565F077E7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401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18C0D5-19FC-6ACE-1846-0AE4D9316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AD3449F-87E1-0FE6-8ED8-5477E801B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4374007-4499-37CD-3623-A8CE662F1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EA5EDB8-BBC4-AB06-34FB-C6139B269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829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ADE82A7-C756-F91C-43CC-1C7B119CC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C3AD978-03FC-F97B-2191-5E4ECC973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72EF553-86D5-34BA-0752-8F4DBD468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606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EC9EDB-161E-A9D8-7A09-3059A6603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D49C3F-B7CD-FB1F-649B-4CAD9D318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96B9080-3040-6395-DC87-1F79D72AAD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12495E9-EE38-468B-02A6-E9995FFC9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A97A625-9B82-3298-4C86-FCE9B3B5A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2085A38-D4D4-107C-C400-873A36B3A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460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4D93B5-63FC-2E96-87BF-240842A39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2A6F436-E512-9ACF-6276-60CE883A19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BD119E7-25C1-3742-98EE-BBF3406CC5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CA389CE-8E6E-33CF-C18E-608EB3889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8DB71-E707-450B-803D-18E9ECD6E7C8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5CE4F89-4A2F-C680-07FF-71B87DDC0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12E2380-18AD-A2B8-F939-253D4AEFB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61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2E4A8DE-4263-9DD3-73DE-AC963F301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324CBA9-CF15-790C-9656-B201C69352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500CAEF-9B72-3BE0-92BE-504A52C472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C8DB71-E707-450B-803D-18E9ECD6E7C8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EB219BF-D3F5-73C1-7BBD-933BCB74DB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B399A2-C110-9968-59D4-625AD218BC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019195-8575-4EC0-BFC6-3D316C6E12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2327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14/10/2025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7645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microsoft.com/office/2007/relationships/hdphoto" Target="../media/hdphoto1.wdp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0.jp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openxmlformats.org/officeDocument/2006/relationships/image" Target="../media/image36.jpeg"/><Relationship Id="rId5" Type="http://schemas.openxmlformats.org/officeDocument/2006/relationships/image" Target="../media/image32.png"/><Relationship Id="rId10" Type="http://schemas.microsoft.com/office/2007/relationships/hdphoto" Target="../media/hdphoto4.wdp"/><Relationship Id="rId4" Type="http://schemas.openxmlformats.org/officeDocument/2006/relationships/image" Target="../media/image31.jpeg"/><Relationship Id="rId9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7.jpeg"/><Relationship Id="rId7" Type="http://schemas.openxmlformats.org/officeDocument/2006/relationships/diagramQuickStyle" Target="../diagrams/quickStyle2.xml"/><Relationship Id="rId12" Type="http://schemas.microsoft.com/office/2007/relationships/hdphoto" Target="../media/hdphoto5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42.png"/><Relationship Id="rId5" Type="http://schemas.openxmlformats.org/officeDocument/2006/relationships/diagramData" Target="../diagrams/data2.xml"/><Relationship Id="rId10" Type="http://schemas.openxmlformats.org/officeDocument/2006/relationships/image" Target="../media/image41.jpeg"/><Relationship Id="rId4" Type="http://schemas.openxmlformats.org/officeDocument/2006/relationships/image" Target="../media/image38.jpeg"/><Relationship Id="rId9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07CD7B-1F90-1A80-A722-70468215B4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Grupo de personas en una playa&#10;&#10;El contenido generado por IA puede ser incorrecto.">
            <a:extLst>
              <a:ext uri="{FF2B5EF4-FFF2-40B4-BE49-F238E27FC236}">
                <a16:creationId xmlns:a16="http://schemas.microsoft.com/office/drawing/2014/main" id="{3D8541A5-46C4-465D-6E99-B907C570E8E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2"/>
          <a:stretch>
            <a:fillRect/>
          </a:stretch>
        </p:blipFill>
        <p:spPr>
          <a:xfrm>
            <a:off x="6191780" y="350322"/>
            <a:ext cx="5825560" cy="491147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5" name="Imagen 4" descr="Dibujo de un grupo de personas en una playa&#10;&#10;El contenido generado por IA puede ser incorrecto.">
            <a:extLst>
              <a:ext uri="{FF2B5EF4-FFF2-40B4-BE49-F238E27FC236}">
                <a16:creationId xmlns:a16="http://schemas.microsoft.com/office/drawing/2014/main" id="{F0F051E8-4461-A954-184C-F06B0367DA3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2"/>
          <a:stretch>
            <a:fillRect/>
          </a:stretch>
        </p:blipFill>
        <p:spPr>
          <a:xfrm>
            <a:off x="174659" y="336608"/>
            <a:ext cx="5797589" cy="492873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80ABF5E-7797-9523-BEE2-7AA71385C31F}"/>
              </a:ext>
            </a:extLst>
          </p:cNvPr>
          <p:cNvSpPr txBox="1"/>
          <p:nvPr/>
        </p:nvSpPr>
        <p:spPr>
          <a:xfrm>
            <a:off x="0" y="5529173"/>
            <a:ext cx="1219199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contourW="38100">
              <a:bevelT h="25400" prst="softRound"/>
              <a:contourClr>
                <a:srgbClr val="6A534F"/>
              </a:contourClr>
            </a:sp3d>
          </a:bodyPr>
          <a:lstStyle/>
          <a:p>
            <a:pPr algn="ctr"/>
            <a:r>
              <a:rPr lang="en" sz="6000" b="1" dirty="0">
                <a:ln w="9525">
                  <a:noFill/>
                  <a:prstDash val="solid"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effectLst>
                  <a:outerShdw blurRad="12700" dist="25400" dir="2700000" algn="tl" rotWithShape="0">
                    <a:srgbClr val="FFFF00"/>
                  </a:outerShdw>
                </a:effectLst>
              </a:rPr>
              <a:t>IRIRIKANO CIA WEEGA/</a:t>
            </a:r>
            <a:r>
              <a:rPr lang="en-US" sz="6000" b="1" dirty="0">
                <a:ln w="9525">
                  <a:noFill/>
                  <a:prstDash val="solid"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effectLst>
                  <a:outerShdw blurRad="12700" dist="25400" dir="2700000" algn="tl" rotWithShape="0">
                    <a:srgbClr val="FFFF00"/>
                  </a:outerShdw>
                </a:effectLst>
              </a:rPr>
              <a:t>Ũ</a:t>
            </a:r>
            <a:r>
              <a:rPr lang="en" sz="6000" b="1" dirty="0">
                <a:ln w="9525">
                  <a:noFill/>
                  <a:prstDash val="solid"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effectLst>
                  <a:outerShdw blurRad="12700" dist="25400" dir="2700000" algn="tl" rotWithShape="0">
                    <a:srgbClr val="FFFF00"/>
                  </a:outerShdw>
                </a:effectLst>
              </a:rPr>
              <a:t>TUGI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BEE2F60-0A3B-D6D2-DE2B-55D47D2616BB}"/>
              </a:ext>
            </a:extLst>
          </p:cNvPr>
          <p:cNvSpPr txBox="1"/>
          <p:nvPr/>
        </p:nvSpPr>
        <p:spPr>
          <a:xfrm>
            <a:off x="0" y="-921"/>
            <a:ext cx="121919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>
                <a:solidFill>
                  <a:srgbClr val="AAF4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Lesoni 3 ya Oktoba 18, 2025</a:t>
            </a:r>
          </a:p>
        </p:txBody>
      </p:sp>
    </p:spTree>
    <p:extLst>
      <p:ext uri="{BB962C8B-B14F-4D97-AF65-F5344CB8AC3E}">
        <p14:creationId xmlns:p14="http://schemas.microsoft.com/office/powerpoint/2010/main" val="385802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272DF6-A8A0-2CD5-1EB5-7DA0F73ABB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hombre, persona, viejo, micrófono&#10;&#10;El contenido generado por IA puede ser incorrecto.">
            <a:extLst>
              <a:ext uri="{FF2B5EF4-FFF2-40B4-BE49-F238E27FC236}">
                <a16:creationId xmlns:a16="http://schemas.microsoft.com/office/drawing/2014/main" id="{39678A3E-ADD1-E58B-F839-A0291783BBB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30" y="790575"/>
            <a:ext cx="5254510" cy="54794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 descr="Imagen que contiene persona, hombre, pastel, agua&#10;&#10;El contenido generado por IA puede ser incorrecto.">
            <a:extLst>
              <a:ext uri="{FF2B5EF4-FFF2-40B4-BE49-F238E27FC236}">
                <a16:creationId xmlns:a16="http://schemas.microsoft.com/office/drawing/2014/main" id="{ADD322CC-83EB-C881-91E1-1F01A1F4FE8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7664" y="1838848"/>
            <a:ext cx="6784336" cy="50191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16CCFED5-E53B-E8FD-7186-0FA230096D1C}"/>
              </a:ext>
            </a:extLst>
          </p:cNvPr>
          <p:cNvSpPr txBox="1"/>
          <p:nvPr/>
        </p:nvSpPr>
        <p:spPr>
          <a:xfrm>
            <a:off x="4779390" y="2230503"/>
            <a:ext cx="4826273" cy="19389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sz="4000" b="1" dirty="0">
                <a:ln w="0"/>
                <a:gradFill>
                  <a:gsLst>
                    <a:gs pos="0">
                      <a:srgbClr val="1A5992"/>
                    </a:gs>
                    <a:gs pos="50000">
                      <a:srgbClr val="4997DF"/>
                    </a:gs>
                    <a:gs pos="100000">
                      <a:srgbClr val="C5BBCF"/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MAKINYŨKIA MA MWANYA RŨŨĨ-INĨ RWA JORODANI</a:t>
            </a:r>
            <a:endParaRPr lang="en" sz="4000" b="1" dirty="0">
              <a:ln w="0"/>
              <a:gradFill>
                <a:gsLst>
                  <a:gs pos="0">
                    <a:srgbClr val="1A5992"/>
                  </a:gs>
                  <a:gs pos="50000">
                    <a:srgbClr val="4997DF"/>
                  </a:gs>
                  <a:gs pos="100000">
                    <a:srgbClr val="C5BBCF"/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072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3E32BC5-0B24-6914-3C1D-2604E062212D}"/>
              </a:ext>
            </a:extLst>
          </p:cNvPr>
          <p:cNvSpPr txBox="1"/>
          <p:nvPr/>
        </p:nvSpPr>
        <p:spPr>
          <a:xfrm>
            <a:off x="533399" y="255193"/>
            <a:ext cx="5419725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Aagarũrire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iria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rĩgĩtuĩka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thĩ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nyũmũ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, nao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andũ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makĩhĩtũkĩra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kũu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maaĩ-inĩ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 na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magũrũ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;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ũkai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tũmũkenere</a:t>
            </a:r>
            <a:r>
              <a:rPr lang="en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!” </a:t>
            </a:r>
            <a:r>
              <a:rPr lang="e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(Thab 66:6 </a:t>
            </a:r>
            <a:r>
              <a:rPr lang="en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NKJV</a:t>
            </a:r>
            <a:r>
              <a:rPr lang="e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)</a:t>
            </a:r>
            <a:endParaRPr lang="es-ES" b="1" dirty="0">
              <a:solidFill>
                <a:schemeClr val="tx1">
                  <a:lumMod val="85000"/>
                  <a:lumOff val="1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14D661B-91FE-5129-1CC7-AEB12FEDD51C}"/>
              </a:ext>
            </a:extLst>
          </p:cNvPr>
          <p:cNvSpPr txBox="1"/>
          <p:nvPr/>
        </p:nvSpPr>
        <p:spPr>
          <a:xfrm>
            <a:off x="6617231" y="255193"/>
            <a:ext cx="5095273" cy="86177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Iria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rĩonire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ũguo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rĩkĩũra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naruo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Rũũĩ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rwa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Jorodani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rũgĩcooka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 na </a:t>
            </a:r>
            <a:r>
              <a:rPr lang="en-US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thuutha</a:t>
            </a:r>
            <a:r>
              <a:rPr lang="en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(Thab 114:3 </a:t>
            </a:r>
            <a:r>
              <a:rPr lang="en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NKJV</a:t>
            </a:r>
            <a:r>
              <a:rPr lang="e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753915E-8DAB-8459-A56D-8F737B54F88F}"/>
              </a:ext>
            </a:extLst>
          </p:cNvPr>
          <p:cNvSpPr txBox="1"/>
          <p:nvPr/>
        </p:nvSpPr>
        <p:spPr>
          <a:xfrm>
            <a:off x="430321" y="1256092"/>
            <a:ext cx="644382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Kũ</a:t>
            </a:r>
            <a:r>
              <a:rPr lang="en" sz="2000" b="1" dirty="0"/>
              <a:t>ringa Iriiya Itune na R</a:t>
            </a:r>
            <a:r>
              <a:rPr lang="en-US" sz="2000" b="1" dirty="0" err="1"/>
              <a:t>ũũĩ</a:t>
            </a:r>
            <a:r>
              <a:rPr lang="en" sz="2000" b="1" dirty="0"/>
              <a:t> rwa Jorodani n</a:t>
            </a:r>
            <a:r>
              <a:rPr lang="en-US" sz="2000" b="1" dirty="0"/>
              <a:t>ĩ</a:t>
            </a:r>
            <a:r>
              <a:rPr lang="en" sz="2000" b="1" dirty="0"/>
              <a:t> ma</a:t>
            </a:r>
            <a:r>
              <a:rPr lang="en-US" sz="2000" b="1" dirty="0"/>
              <a:t>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mer</a:t>
            </a:r>
            <a:r>
              <a:rPr lang="en-US" sz="2000" b="1" dirty="0"/>
              <a:t>ĩ</a:t>
            </a:r>
            <a:r>
              <a:rPr lang="en" sz="2000" b="1" dirty="0"/>
              <a:t> mek</a:t>
            </a:r>
            <a:r>
              <a:rPr lang="en-US" sz="2000" b="1" dirty="0"/>
              <a:t>ĩ</a:t>
            </a:r>
            <a:r>
              <a:rPr lang="en" sz="2000" b="1" dirty="0"/>
              <a:t>kire k</a:t>
            </a:r>
            <a:r>
              <a:rPr lang="en-US" sz="2000" b="1" dirty="0"/>
              <a:t>ĩ</a:t>
            </a:r>
            <a:r>
              <a:rPr lang="en" sz="2000" b="1" dirty="0"/>
              <a:t>-historia manyitanaga ta nguucio cia cia historia ya </a:t>
            </a:r>
            <a:r>
              <a:rPr lang="en-US" sz="2000" b="1" dirty="0"/>
              <a:t>ũ</a:t>
            </a:r>
            <a:r>
              <a:rPr lang="en" sz="2000" b="1" dirty="0"/>
              <a:t>k</a:t>
            </a:r>
            <a:r>
              <a:rPr lang="en-US" sz="2000" b="1" dirty="0" err="1"/>
              <a:t>ũũ</a:t>
            </a:r>
            <a:r>
              <a:rPr lang="en" sz="2000" b="1" dirty="0"/>
              <a:t>ri (Thab. 66:6; Thab. 114). </a:t>
            </a:r>
            <a:r>
              <a:rPr lang="en-US" sz="2000" b="1" dirty="0"/>
              <a:t>H</a:t>
            </a:r>
            <a:r>
              <a:rPr lang="en" sz="2000" b="1" dirty="0"/>
              <a:t>amwe, cionanagia kwohorithio gwit</a:t>
            </a:r>
            <a:r>
              <a:rPr lang="en-US" sz="2000" b="1" dirty="0"/>
              <a:t>ũ</a:t>
            </a:r>
            <a:r>
              <a:rPr lang="en" sz="2000" b="1" dirty="0"/>
              <a:t> kuuma w</a:t>
            </a:r>
            <a:r>
              <a:rPr lang="en-US" sz="2000" b="1" dirty="0"/>
              <a:t>ĩ</a:t>
            </a:r>
            <a:r>
              <a:rPr lang="en" sz="2000" b="1" dirty="0"/>
              <a:t>hia-in</a:t>
            </a:r>
            <a:r>
              <a:rPr lang="en-US" sz="2000" b="1" dirty="0"/>
              <a:t>ĩ</a:t>
            </a:r>
            <a:r>
              <a:rPr lang="en" sz="2000" b="1" dirty="0"/>
              <a:t> na t</a:t>
            </a:r>
            <a:r>
              <a:rPr lang="en-US" sz="2000" b="1" dirty="0"/>
              <a:t>ũ</a:t>
            </a:r>
            <a:r>
              <a:rPr lang="en" sz="2000" b="1" dirty="0"/>
              <a:t>kahota g</a:t>
            </a:r>
            <a:r>
              <a:rPr lang="en-US" sz="2000" b="1" dirty="0"/>
              <a:t>ũ</a:t>
            </a:r>
            <a:r>
              <a:rPr lang="en" sz="2000" b="1" dirty="0"/>
              <a:t>kiny</a:t>
            </a:r>
            <a:r>
              <a:rPr lang="en-US" sz="2000" b="1" dirty="0"/>
              <a:t>ĩ</a:t>
            </a:r>
            <a:r>
              <a:rPr lang="en" sz="2000" b="1" dirty="0"/>
              <a:t>ra muoyo </a:t>
            </a:r>
            <a:r>
              <a:rPr lang="en-US" sz="2000" b="1" dirty="0"/>
              <a:t>ũ</a:t>
            </a:r>
            <a:r>
              <a:rPr lang="en" sz="2000" b="1" dirty="0"/>
              <a:t>tathiraga.</a:t>
            </a:r>
          </a:p>
        </p:txBody>
      </p:sp>
      <p:pic>
        <p:nvPicPr>
          <p:cNvPr id="6" name="Imagen 5" descr="Grupo de personas en el agua&#10;&#10;El contenido generado por IA puede ser incorrecto.">
            <a:extLst>
              <a:ext uri="{FF2B5EF4-FFF2-40B4-BE49-F238E27FC236}">
                <a16:creationId xmlns:a16="http://schemas.microsoft.com/office/drawing/2014/main" id="{9D6E3C37-5995-5C6F-3649-6769B1E65B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9847" y="1140023"/>
            <a:ext cx="2126170" cy="3447675"/>
          </a:xfrm>
          <a:prstGeom prst="snip2DiagRect">
            <a:avLst>
              <a:gd name="adj1" fmla="val 15836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Un hombre con una tabla de surf en el agua&#10;&#10;El contenido generado por IA puede ser incorrecto.">
            <a:extLst>
              <a:ext uri="{FF2B5EF4-FFF2-40B4-BE49-F238E27FC236}">
                <a16:creationId xmlns:a16="http://schemas.microsoft.com/office/drawing/2014/main" id="{BA9AD13D-C23C-57FF-2D10-A6B8F1DE6F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9150" y="1140023"/>
            <a:ext cx="2630530" cy="34476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1B567B2-AB2D-F880-B10C-BD79C3DF96B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74144" y="4715438"/>
            <a:ext cx="5185536" cy="1887369"/>
          </a:xfrm>
          <a:prstGeom prst="snip2DiagRect">
            <a:avLst>
              <a:gd name="adj1" fmla="val 16802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CBFD153-0A08-23C4-6F42-A1CC4126D636}"/>
              </a:ext>
            </a:extLst>
          </p:cNvPr>
          <p:cNvSpPr txBox="1"/>
          <p:nvPr/>
        </p:nvSpPr>
        <p:spPr>
          <a:xfrm>
            <a:off x="430321" y="4992437"/>
            <a:ext cx="644382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Kũ</a:t>
            </a:r>
            <a:r>
              <a:rPr lang="en" sz="2000" b="1" dirty="0"/>
              <a:t>ing</a:t>
            </a:r>
            <a:r>
              <a:rPr lang="en-US" sz="2000" b="1" dirty="0"/>
              <a:t>ĩ</a:t>
            </a:r>
            <a:r>
              <a:rPr lang="en" sz="2000" b="1" dirty="0"/>
              <a:t>ra maa</a:t>
            </a:r>
            <a:r>
              <a:rPr lang="en-US" sz="2000" b="1" dirty="0"/>
              <a:t>ĩ</a:t>
            </a:r>
            <a:r>
              <a:rPr lang="en" sz="2000" b="1" dirty="0"/>
              <a:t>-in</a:t>
            </a:r>
            <a:r>
              <a:rPr lang="en-US" sz="2000" b="1" dirty="0"/>
              <a:t>ĩ</a:t>
            </a:r>
            <a:r>
              <a:rPr lang="en" sz="2000" b="1" dirty="0"/>
              <a:t> ma Jorodani kwar</a:t>
            </a:r>
            <a:r>
              <a:rPr lang="en-US" sz="2000" b="1" dirty="0"/>
              <a:t>ĩ</a:t>
            </a:r>
            <a:r>
              <a:rPr lang="en" sz="2000" b="1" dirty="0"/>
              <a:t> na ihuutia ota o r</a:t>
            </a:r>
            <a:r>
              <a:rPr lang="en-US" sz="2000" b="1" dirty="0"/>
              <a:t>ĩ</a:t>
            </a:r>
            <a:r>
              <a:rPr lang="en" sz="2000" b="1" dirty="0"/>
              <a:t>mwe ig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 r</a:t>
            </a:r>
            <a:r>
              <a:rPr lang="en-US" sz="2000" b="1" dirty="0"/>
              <a:t>ĩ</a:t>
            </a:r>
            <a:r>
              <a:rPr lang="en" sz="2000" b="1" dirty="0"/>
              <a:t>a J</a:t>
            </a:r>
            <a:r>
              <a:rPr lang="en-US" sz="2000" b="1" dirty="0"/>
              <a:t>ĩ</a:t>
            </a:r>
            <a:r>
              <a:rPr lang="en" sz="2000" b="1" dirty="0"/>
              <a:t>s</a:t>
            </a:r>
            <a:r>
              <a:rPr lang="en-US" sz="2000" b="1" dirty="0"/>
              <a:t>ũ</a:t>
            </a:r>
            <a:r>
              <a:rPr lang="en" sz="2000" b="1" dirty="0"/>
              <a:t>, 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waheagwo hinya n</a:t>
            </a:r>
            <a:r>
              <a:rPr lang="en-US" sz="2000" b="1" dirty="0"/>
              <a:t>ĩ</a:t>
            </a:r>
            <a:r>
              <a:rPr lang="en" sz="2000" b="1" dirty="0"/>
              <a:t> Roho M</a:t>
            </a:r>
            <a:r>
              <a:rPr lang="en-US" sz="2000" b="1" dirty="0"/>
              <a:t>ũ</a:t>
            </a:r>
            <a:r>
              <a:rPr lang="en" sz="2000" b="1" dirty="0"/>
              <a:t>theru n</a:t>
            </a:r>
            <a:r>
              <a:rPr lang="en-US" sz="2000" b="1" dirty="0"/>
              <a:t>ĩ</a:t>
            </a:r>
            <a:r>
              <a:rPr lang="en" sz="2000" b="1" dirty="0"/>
              <a:t>guo akinyan</a:t>
            </a:r>
            <a:r>
              <a:rPr lang="en-US" sz="2000" b="1" dirty="0"/>
              <a:t>ĩ</a:t>
            </a:r>
            <a:r>
              <a:rPr lang="en" sz="2000" b="1" dirty="0"/>
              <a:t>rie </a:t>
            </a:r>
            <a:r>
              <a:rPr lang="en-US" sz="2000" b="1" dirty="0"/>
              <a:t>ũ</a:t>
            </a:r>
            <a:r>
              <a:rPr lang="en" sz="2000" b="1" dirty="0"/>
              <a:t>m</a:t>
            </a:r>
            <a:r>
              <a:rPr lang="en-US" sz="2000" b="1" dirty="0"/>
              <a:t>ĩ</a:t>
            </a:r>
            <a:r>
              <a:rPr lang="en" sz="2000" b="1" dirty="0"/>
              <a:t>ceni Wake: g</a:t>
            </a:r>
            <a:r>
              <a:rPr lang="en-US" sz="2000" b="1" dirty="0"/>
              <a:t>ũ</a:t>
            </a:r>
            <a:r>
              <a:rPr lang="en" sz="2000" b="1" dirty="0"/>
              <a:t>twohorithia kuuma mehia-in</a:t>
            </a:r>
            <a:r>
              <a:rPr lang="en-US" sz="2000" b="1" dirty="0"/>
              <a:t>ĩ</a:t>
            </a:r>
            <a:r>
              <a:rPr lang="en" sz="2000" b="1" dirty="0"/>
              <a:t> na g</a:t>
            </a:r>
            <a:r>
              <a:rPr lang="en-US" sz="2000" b="1" dirty="0"/>
              <a:t>ũ</a:t>
            </a:r>
            <a:r>
              <a:rPr lang="en" sz="2000" b="1" dirty="0"/>
              <a:t>t</a:t>
            </a:r>
            <a:r>
              <a:rPr lang="en-US" sz="2000" b="1" dirty="0"/>
              <a:t>ũ</a:t>
            </a:r>
            <a:r>
              <a:rPr lang="en" sz="2000" b="1" dirty="0"/>
              <a:t>he muoyo wa ten na tene (Mariko 1:9-11; Johana 1:29; 3:16).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41044B0-4486-FF22-6333-F80EBF0096C2}"/>
              </a:ext>
            </a:extLst>
          </p:cNvPr>
          <p:cNvSpPr txBox="1"/>
          <p:nvPr/>
        </p:nvSpPr>
        <p:spPr>
          <a:xfrm>
            <a:off x="430320" y="3939872"/>
            <a:ext cx="640611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H</a:t>
            </a:r>
            <a:r>
              <a:rPr lang="en" sz="2000" b="1" dirty="0"/>
              <a:t>ar</a:t>
            </a:r>
            <a:r>
              <a:rPr lang="en-US" sz="2000" b="1" dirty="0"/>
              <a:t>ĩ</a:t>
            </a:r>
            <a:r>
              <a:rPr lang="en" sz="2000" b="1" dirty="0"/>
              <a:t> Elisha, ona k</a:t>
            </a:r>
            <a:r>
              <a:rPr lang="en-US" sz="2000" b="1" dirty="0"/>
              <a:t>ũ</a:t>
            </a:r>
            <a:r>
              <a:rPr lang="en" sz="2000" b="1" dirty="0"/>
              <a:t>haana </a:t>
            </a:r>
            <a:r>
              <a:rPr lang="en-US" sz="2000" b="1" dirty="0"/>
              <a:t>ũ</a:t>
            </a:r>
            <a:r>
              <a:rPr lang="en" sz="2000" b="1" dirty="0"/>
              <a:t>guo, g</a:t>
            </a:r>
            <a:r>
              <a:rPr lang="en-US" sz="2000" b="1" dirty="0"/>
              <a:t>ĩ</a:t>
            </a:r>
            <a:r>
              <a:rPr lang="en" sz="2000" b="1" dirty="0"/>
              <a:t>ko o k</a:t>
            </a:r>
            <a:r>
              <a:rPr lang="en-US" sz="2000" b="1" dirty="0"/>
              <a:t>ĩ</a:t>
            </a:r>
            <a:r>
              <a:rPr lang="en" sz="2000" b="1" dirty="0"/>
              <a:t>u k</a:t>
            </a:r>
            <a:r>
              <a:rPr lang="en-US" sz="2000" b="1" dirty="0"/>
              <a:t>ĩ</a:t>
            </a:r>
            <a:r>
              <a:rPr lang="en" sz="2000" b="1" dirty="0"/>
              <a:t>ar</a:t>
            </a:r>
            <a:r>
              <a:rPr lang="en-US" sz="2000" b="1" dirty="0"/>
              <a:t>ĩ</a:t>
            </a:r>
            <a:r>
              <a:rPr lang="en" sz="2000" b="1" dirty="0"/>
              <a:t> r</a:t>
            </a:r>
            <a:r>
              <a:rPr lang="en-US" sz="2000" b="1" dirty="0" err="1"/>
              <a:t>ũũ</a:t>
            </a:r>
            <a:r>
              <a:rPr lang="en" sz="2000" b="1" dirty="0"/>
              <a:t>ri rwa wam</a:t>
            </a:r>
            <a:r>
              <a:rPr lang="en-US" sz="2000" b="1" dirty="0"/>
              <a:t>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ri wa Roho M</a:t>
            </a:r>
            <a:r>
              <a:rPr lang="en-US" sz="2000" b="1" dirty="0"/>
              <a:t>ũ</a:t>
            </a:r>
            <a:r>
              <a:rPr lang="en" sz="2000" b="1" dirty="0"/>
              <a:t>theru, 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wam</a:t>
            </a:r>
            <a:r>
              <a:rPr lang="en-US" sz="2000" b="1" dirty="0"/>
              <a:t>ũ</a:t>
            </a:r>
            <a:r>
              <a:rPr lang="en" sz="2000" b="1" dirty="0"/>
              <a:t>hotithirie k</a:t>
            </a:r>
            <a:r>
              <a:rPr lang="en-US" sz="2000" b="1" dirty="0"/>
              <a:t>ũ</a:t>
            </a:r>
            <a:r>
              <a:rPr lang="en" sz="2000" b="1" dirty="0"/>
              <a:t>hingia </a:t>
            </a:r>
            <a:r>
              <a:rPr lang="en-US" sz="2000" b="1" dirty="0"/>
              <a:t>ũ</a:t>
            </a:r>
            <a:r>
              <a:rPr lang="en" sz="2000" b="1" dirty="0"/>
              <a:t>m</a:t>
            </a:r>
            <a:r>
              <a:rPr lang="en-US" sz="2000" b="1" dirty="0"/>
              <a:t>ĩ</a:t>
            </a:r>
            <a:r>
              <a:rPr lang="en" sz="2000" b="1" dirty="0"/>
              <a:t>ceni wake (2 Atha 2:14-15).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29CD6C9-460F-BA90-E110-EDD6C85788D7}"/>
              </a:ext>
            </a:extLst>
          </p:cNvPr>
          <p:cNvSpPr txBox="1"/>
          <p:nvPr/>
        </p:nvSpPr>
        <p:spPr>
          <a:xfrm>
            <a:off x="430321" y="2887308"/>
            <a:ext cx="640611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Kũ</a:t>
            </a:r>
            <a:r>
              <a:rPr lang="en" sz="2000" b="1" dirty="0"/>
              <a:t>ringa kwa R</a:t>
            </a:r>
            <a:r>
              <a:rPr lang="en-US" sz="2000" b="1" dirty="0" err="1"/>
              <a:t>ũũĩ</a:t>
            </a:r>
            <a:r>
              <a:rPr lang="en" sz="2000" b="1" dirty="0"/>
              <a:t> rwa Jorodani na k</a:t>
            </a:r>
            <a:r>
              <a:rPr lang="en-US" sz="2000" b="1" dirty="0"/>
              <a:t>ũ</a:t>
            </a:r>
            <a:r>
              <a:rPr lang="en" sz="2000" b="1" dirty="0"/>
              <a:t>rehwo gwa g</a:t>
            </a:r>
            <a:r>
              <a:rPr lang="en-US" sz="2000" b="1" dirty="0"/>
              <a:t>ũ</a:t>
            </a:r>
            <a:r>
              <a:rPr lang="en" sz="2000" b="1" dirty="0"/>
              <a:t>korwo-ho kwa Ngai kwar</a:t>
            </a:r>
            <a:r>
              <a:rPr lang="en-US" sz="2000" b="1" dirty="0"/>
              <a:t>ĩ</a:t>
            </a:r>
            <a:r>
              <a:rPr lang="en" sz="2000" b="1" dirty="0"/>
              <a:t> </a:t>
            </a:r>
            <a:r>
              <a:rPr lang="en-US" sz="2000" b="1" dirty="0"/>
              <a:t>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war</a:t>
            </a:r>
            <a:r>
              <a:rPr lang="en-US" sz="2000" b="1" dirty="0"/>
              <a:t>ĩ</a:t>
            </a:r>
            <a:r>
              <a:rPr lang="en" sz="2000" b="1" dirty="0"/>
              <a:t> ho har</a:t>
            </a:r>
            <a:r>
              <a:rPr lang="en-US" sz="2000" b="1" dirty="0"/>
              <a:t>ĩ</a:t>
            </a:r>
            <a:r>
              <a:rPr lang="en" sz="2000" b="1" dirty="0"/>
              <a:t> Elija (2 Atha 2:1, 7, 8, 11).</a:t>
            </a:r>
          </a:p>
        </p:txBody>
      </p:sp>
    </p:spTree>
    <p:extLst>
      <p:ext uri="{BB962C8B-B14F-4D97-AF65-F5344CB8AC3E}">
        <p14:creationId xmlns:p14="http://schemas.microsoft.com/office/powerpoint/2010/main" val="117998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7" grpId="0"/>
      <p:bldP spid="11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7C374FF-DACA-5ADA-AC4A-C5CA59483ACF}"/>
              </a:ext>
            </a:extLst>
          </p:cNvPr>
          <p:cNvSpPr txBox="1"/>
          <p:nvPr/>
        </p:nvSpPr>
        <p:spPr>
          <a:xfrm>
            <a:off x="866173" y="1088151"/>
            <a:ext cx="10662833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2800" b="1" dirty="0">
                <a:latin typeface="Constantia" panose="02030602050306030303" pitchFamily="18" charset="0"/>
              </a:rPr>
              <a:t>“Rekei t</a:t>
            </a:r>
            <a:r>
              <a:rPr lang="en-US" sz="2800" b="1" dirty="0">
                <a:latin typeface="Constantia" panose="02030602050306030303" pitchFamily="18" charset="0"/>
              </a:rPr>
              <a:t>ũ</a:t>
            </a:r>
            <a:r>
              <a:rPr lang="en" sz="2800" b="1" dirty="0">
                <a:latin typeface="Constantia" panose="02030602050306030303" pitchFamily="18" charset="0"/>
              </a:rPr>
              <a:t>ririkane o r</a:t>
            </a:r>
            <a:r>
              <a:rPr lang="en-US" sz="2800" b="1" dirty="0">
                <a:latin typeface="Constantia" panose="02030602050306030303" pitchFamily="18" charset="0"/>
              </a:rPr>
              <a:t>ĩ</a:t>
            </a:r>
            <a:r>
              <a:rPr lang="en" sz="2800" b="1" dirty="0">
                <a:latin typeface="Constantia" panose="02030602050306030303" pitchFamily="18" charset="0"/>
              </a:rPr>
              <a:t>ng</a:t>
            </a:r>
            <a:r>
              <a:rPr lang="en-US" sz="2800" b="1" dirty="0">
                <a:latin typeface="Constantia" panose="02030602050306030303" pitchFamily="18" charset="0"/>
              </a:rPr>
              <a:t>ĩ</a:t>
            </a:r>
            <a:r>
              <a:rPr lang="en" sz="2800" b="1" dirty="0">
                <a:latin typeface="Constantia" panose="02030602050306030303" pitchFamily="18" charset="0"/>
              </a:rPr>
              <a:t> wendo-w</a:t>
            </a:r>
            <a:r>
              <a:rPr lang="en-US" sz="2800" b="1" dirty="0">
                <a:latin typeface="Constantia" panose="02030602050306030303" pitchFamily="18" charset="0"/>
              </a:rPr>
              <a:t>ĩ</a:t>
            </a:r>
            <a:r>
              <a:rPr lang="en" sz="2800" b="1" dirty="0">
                <a:latin typeface="Constantia" panose="02030602050306030303" pitchFamily="18" charset="0"/>
              </a:rPr>
              <a:t>tha wa Mwathani, na </a:t>
            </a:r>
            <a:r>
              <a:rPr lang="en-US" sz="2800" b="1" dirty="0">
                <a:latin typeface="Constantia" panose="02030602050306030303" pitchFamily="18" charset="0"/>
              </a:rPr>
              <a:t>ũ</a:t>
            </a:r>
            <a:r>
              <a:rPr lang="en" sz="2800" b="1" dirty="0">
                <a:latin typeface="Constantia" panose="02030602050306030303" pitchFamily="18" charset="0"/>
              </a:rPr>
              <a:t>ing</a:t>
            </a:r>
            <a:r>
              <a:rPr lang="en-US" sz="2800" b="1" dirty="0">
                <a:latin typeface="Constantia" panose="02030602050306030303" pitchFamily="18" charset="0"/>
              </a:rPr>
              <a:t>ĩ</a:t>
            </a:r>
            <a:r>
              <a:rPr lang="en" sz="2800" b="1" dirty="0">
                <a:latin typeface="Constantia" panose="02030602050306030303" pitchFamily="18" charset="0"/>
              </a:rPr>
              <a:t> wa tha Ciake horeru. </a:t>
            </a:r>
            <a:r>
              <a:rPr lang="en-US" sz="2800" b="1" dirty="0">
                <a:latin typeface="Constantia" panose="02030602050306030303" pitchFamily="18" charset="0"/>
              </a:rPr>
              <a:t>T</a:t>
            </a:r>
            <a:r>
              <a:rPr lang="en" sz="2800" b="1" dirty="0">
                <a:latin typeface="Constantia" panose="02030602050306030303" pitchFamily="18" charset="0"/>
              </a:rPr>
              <a:t>a and</a:t>
            </a:r>
            <a:r>
              <a:rPr lang="en-US" sz="2800" b="1" dirty="0">
                <a:latin typeface="Constantia" panose="02030602050306030303" pitchFamily="18" charset="0"/>
              </a:rPr>
              <a:t>ũ</a:t>
            </a:r>
            <a:r>
              <a:rPr lang="en" sz="2800" b="1" dirty="0">
                <a:latin typeface="Constantia" panose="02030602050306030303" pitchFamily="18" charset="0"/>
              </a:rPr>
              <a:t> a Isiraeli, rekei t</a:t>
            </a:r>
            <a:r>
              <a:rPr lang="en-US" sz="2800" b="1" dirty="0">
                <a:latin typeface="Constantia" panose="02030602050306030303" pitchFamily="18" charset="0"/>
              </a:rPr>
              <a:t>ũ</a:t>
            </a:r>
            <a:r>
              <a:rPr lang="en" sz="2800" b="1" dirty="0">
                <a:latin typeface="Constantia" panose="02030602050306030303" pitchFamily="18" charset="0"/>
              </a:rPr>
              <a:t>r</a:t>
            </a:r>
            <a:r>
              <a:rPr lang="en-US" sz="2800" b="1" dirty="0">
                <a:latin typeface="Constantia" panose="02030602050306030303" pitchFamily="18" charset="0"/>
              </a:rPr>
              <a:t>ũ</a:t>
            </a:r>
            <a:r>
              <a:rPr lang="en" sz="2800" b="1" dirty="0">
                <a:latin typeface="Constantia" panose="02030602050306030303" pitchFamily="18" charset="0"/>
              </a:rPr>
              <a:t>gamie mahiga ma </a:t>
            </a:r>
            <a:r>
              <a:rPr lang="en-US" sz="2800" b="1" dirty="0">
                <a:latin typeface="Constantia" panose="02030602050306030303" pitchFamily="18" charset="0"/>
              </a:rPr>
              <a:t>ũ</a:t>
            </a:r>
            <a:r>
              <a:rPr lang="en" sz="2800" b="1" dirty="0">
                <a:latin typeface="Constantia" panose="02030602050306030303" pitchFamily="18" charset="0"/>
              </a:rPr>
              <a:t>ira, na twand</a:t>
            </a:r>
            <a:r>
              <a:rPr lang="en-US" sz="2800" b="1" dirty="0">
                <a:latin typeface="Constantia" panose="02030602050306030303" pitchFamily="18" charset="0"/>
              </a:rPr>
              <a:t>ĩ</a:t>
            </a:r>
            <a:r>
              <a:rPr lang="en" sz="2800" b="1" dirty="0">
                <a:latin typeface="Constantia" panose="02030602050306030303" pitchFamily="18" charset="0"/>
              </a:rPr>
              <a:t>ke ig</a:t>
            </a:r>
            <a:r>
              <a:rPr lang="en-US" sz="2800" b="1" dirty="0">
                <a:latin typeface="Constantia" panose="02030602050306030303" pitchFamily="18" charset="0"/>
              </a:rPr>
              <a:t>ũ</a:t>
            </a:r>
            <a:r>
              <a:rPr lang="en" sz="2800" b="1" dirty="0">
                <a:latin typeface="Constantia" panose="02030602050306030303" pitchFamily="18" charset="0"/>
              </a:rPr>
              <a:t>r</a:t>
            </a:r>
            <a:r>
              <a:rPr lang="en-US" sz="2800" b="1" dirty="0">
                <a:latin typeface="Constantia" panose="02030602050306030303" pitchFamily="18" charset="0"/>
              </a:rPr>
              <a:t>ũ</a:t>
            </a:r>
            <a:r>
              <a:rPr lang="en" sz="2800" b="1" dirty="0">
                <a:latin typeface="Constantia" panose="02030602050306030303" pitchFamily="18" charset="0"/>
              </a:rPr>
              <a:t> r</a:t>
            </a:r>
            <a:r>
              <a:rPr lang="en-US" sz="2800" b="1" dirty="0">
                <a:latin typeface="Constantia" panose="02030602050306030303" pitchFamily="18" charset="0"/>
              </a:rPr>
              <a:t>ĩ</a:t>
            </a:r>
            <a:r>
              <a:rPr lang="en" sz="2800" b="1" dirty="0">
                <a:latin typeface="Constantia" panose="02030602050306030303" pitchFamily="18" charset="0"/>
              </a:rPr>
              <a:t>amo r</a:t>
            </a:r>
            <a:r>
              <a:rPr lang="en-US" sz="2800" b="1" dirty="0">
                <a:latin typeface="Constantia" panose="02030602050306030303" pitchFamily="18" charset="0"/>
              </a:rPr>
              <a:t>ũ</a:t>
            </a:r>
            <a:r>
              <a:rPr lang="en" sz="2800" b="1" dirty="0">
                <a:latin typeface="Constantia" panose="02030602050306030303" pitchFamily="18" charset="0"/>
              </a:rPr>
              <a:t>gano rwa goro rwa </a:t>
            </a:r>
            <a:r>
              <a:rPr lang="en-US" sz="2800" b="1" dirty="0">
                <a:latin typeface="Constantia" panose="02030602050306030303" pitchFamily="18" charset="0"/>
              </a:rPr>
              <a:t>ũ</a:t>
            </a:r>
            <a:r>
              <a:rPr lang="en" sz="2800" b="1" dirty="0">
                <a:latin typeface="Constantia" panose="02030602050306030303" pitchFamily="18" charset="0"/>
              </a:rPr>
              <a:t>r</a:t>
            </a:r>
            <a:r>
              <a:rPr lang="en-US" sz="2800" b="1" dirty="0">
                <a:latin typeface="Constantia" panose="02030602050306030303" pitchFamily="18" charset="0"/>
              </a:rPr>
              <a:t>ĩ</a:t>
            </a:r>
            <a:r>
              <a:rPr lang="en" sz="2800" b="1" dirty="0">
                <a:latin typeface="Constantia" panose="02030602050306030303" pitchFamily="18" charset="0"/>
              </a:rPr>
              <a:t>a Ngai ahing</a:t>
            </a:r>
            <a:r>
              <a:rPr lang="en-US" sz="2800" b="1" dirty="0">
                <a:latin typeface="Constantia" panose="02030602050306030303" pitchFamily="18" charset="0"/>
              </a:rPr>
              <a:t>ĩ</a:t>
            </a:r>
            <a:r>
              <a:rPr lang="en" sz="2800" b="1" dirty="0">
                <a:latin typeface="Constantia" panose="02030602050306030303" pitchFamily="18" charset="0"/>
              </a:rPr>
              <a:t>tie n</a:t>
            </a:r>
            <a:r>
              <a:rPr lang="en-US" sz="2800" b="1" dirty="0" err="1">
                <a:latin typeface="Constantia" panose="02030602050306030303" pitchFamily="18" charset="0"/>
              </a:rPr>
              <a:t>ĩũ</a:t>
            </a:r>
            <a:r>
              <a:rPr lang="en" sz="2800" b="1" dirty="0">
                <a:latin typeface="Constantia" panose="02030602050306030303" pitchFamily="18" charset="0"/>
              </a:rPr>
              <a:t>nd</a:t>
            </a:r>
            <a:r>
              <a:rPr lang="en-US" sz="2800" b="1" dirty="0">
                <a:latin typeface="Constantia" panose="02030602050306030303" pitchFamily="18" charset="0"/>
              </a:rPr>
              <a:t>ũ</a:t>
            </a:r>
            <a:r>
              <a:rPr lang="en" sz="2800" b="1" dirty="0">
                <a:latin typeface="Constantia" panose="02030602050306030303" pitchFamily="18" charset="0"/>
              </a:rPr>
              <a:t> wit</a:t>
            </a:r>
            <a:r>
              <a:rPr lang="en-US" sz="2800" b="1" dirty="0">
                <a:latin typeface="Constantia" panose="02030602050306030303" pitchFamily="18" charset="0"/>
              </a:rPr>
              <a:t>ũ. Na o </a:t>
            </a:r>
            <a:r>
              <a:rPr lang="en-US" sz="2800" b="1" dirty="0" err="1">
                <a:latin typeface="Constantia" panose="02030602050306030303" pitchFamily="18" charset="0"/>
              </a:rPr>
              <a:t>ũrĩa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tũrarora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mĩkĩre</a:t>
            </a:r>
            <a:r>
              <a:rPr lang="en-US" sz="2800" b="1" dirty="0">
                <a:latin typeface="Constantia" panose="02030602050306030303" pitchFamily="18" charset="0"/>
              </a:rPr>
              <a:t> Yake </a:t>
            </a:r>
            <a:r>
              <a:rPr lang="en-US" sz="2800" b="1" dirty="0" err="1">
                <a:latin typeface="Constantia" panose="02030602050306030303" pitchFamily="18" charset="0"/>
              </a:rPr>
              <a:t>mĩingĩ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kũrĩ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ithuuĩ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tũrĩ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ũgendi-inĩ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ũyũ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rekei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ithuuĩ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kuumana</a:t>
            </a:r>
            <a:r>
              <a:rPr lang="en-US" sz="2800" b="1" dirty="0">
                <a:latin typeface="Constantia" panose="02030602050306030303" pitchFamily="18" charset="0"/>
              </a:rPr>
              <a:t> na </a:t>
            </a:r>
            <a:r>
              <a:rPr lang="en-US" sz="2800" b="1" dirty="0" err="1">
                <a:latin typeface="Constantia" panose="02030602050306030303" pitchFamily="18" charset="0"/>
              </a:rPr>
              <a:t>ngoro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itweketio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nĩ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ngatho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twanĩrĩre,tuuge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</a:p>
          <a:p>
            <a:r>
              <a:rPr lang="en-US" sz="2800" b="1" dirty="0">
                <a:latin typeface="Constantia" panose="02030602050306030303" pitchFamily="18" charset="0"/>
              </a:rPr>
              <a:t>"</a:t>
            </a:r>
            <a:r>
              <a:rPr lang="en-US" sz="2800" b="1" dirty="0" err="1">
                <a:latin typeface="Constantia" panose="02030602050306030303" pitchFamily="18" charset="0"/>
              </a:rPr>
              <a:t>Nĩ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kĩĩ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ingĩthukĩra</a:t>
            </a:r>
            <a:r>
              <a:rPr lang="en-US" sz="2800" b="1" dirty="0">
                <a:latin typeface="Constantia" panose="02030602050306030303" pitchFamily="18" charset="0"/>
              </a:rPr>
              <a:t> MWATHANI </a:t>
            </a:r>
            <a:r>
              <a:rPr lang="en-US" sz="2800" b="1" dirty="0" err="1">
                <a:latin typeface="Constantia" panose="02030602050306030303" pitchFamily="18" charset="0"/>
              </a:rPr>
              <a:t>nakĩo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nĩ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ũndũ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wa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wega</a:t>
            </a:r>
            <a:r>
              <a:rPr lang="en-US" sz="2800" b="1" dirty="0">
                <a:latin typeface="Constantia" panose="02030602050306030303" pitchFamily="18" charset="0"/>
              </a:rPr>
              <a:t> wake </a:t>
            </a:r>
            <a:r>
              <a:rPr lang="en-US" sz="2800" b="1" dirty="0" err="1">
                <a:latin typeface="Constantia" panose="02030602050306030303" pitchFamily="18" charset="0"/>
              </a:rPr>
              <a:t>wothe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ũrĩa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anjĩkĩte</a:t>
            </a:r>
            <a:r>
              <a:rPr lang="en-US" sz="2800" b="1" dirty="0">
                <a:latin typeface="Constantia" panose="02030602050306030303" pitchFamily="18" charset="0"/>
              </a:rPr>
              <a:t>? </a:t>
            </a:r>
            <a:r>
              <a:rPr lang="en-US" sz="2800" b="1" dirty="0" err="1">
                <a:latin typeface="Constantia" panose="02030602050306030303" pitchFamily="18" charset="0"/>
              </a:rPr>
              <a:t>Nĩkuoya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nguoya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gĩkombe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kĩa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ũhonokio</a:t>
            </a:r>
            <a:r>
              <a:rPr lang="en-US" sz="2800" b="1" dirty="0">
                <a:latin typeface="Constantia" panose="02030602050306030303" pitchFamily="18" charset="0"/>
              </a:rPr>
              <a:t> na </a:t>
            </a:r>
            <a:r>
              <a:rPr lang="en-US" sz="2800" b="1" dirty="0" err="1">
                <a:latin typeface="Constantia" panose="02030602050306030303" pitchFamily="18" charset="0"/>
              </a:rPr>
              <a:t>igũrũ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ngaĩre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rĩĩtwa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rĩa</a:t>
            </a:r>
            <a:r>
              <a:rPr lang="en-US" sz="2800" b="1" dirty="0">
                <a:latin typeface="Constantia" panose="02030602050306030303" pitchFamily="18" charset="0"/>
              </a:rPr>
              <a:t> MWATHANI. </a:t>
            </a:r>
            <a:r>
              <a:rPr lang="en-US" sz="2800" b="1" dirty="0" err="1">
                <a:latin typeface="Constantia" panose="02030602050306030303" pitchFamily="18" charset="0"/>
              </a:rPr>
              <a:t>Nĩngũhingĩria</a:t>
            </a:r>
            <a:r>
              <a:rPr lang="en-US" sz="2800" b="1" dirty="0">
                <a:latin typeface="Constantia" panose="02030602050306030303" pitchFamily="18" charset="0"/>
              </a:rPr>
              <a:t> MWATHANI </a:t>
            </a:r>
            <a:r>
              <a:rPr lang="en-US" sz="2800" b="1" dirty="0" err="1">
                <a:latin typeface="Constantia" panose="02030602050306030303" pitchFamily="18" charset="0"/>
              </a:rPr>
              <a:t>mĩĩhĩtwa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ĩrĩa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ndehĩtire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andũ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ake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othe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marĩ</a:t>
            </a:r>
            <a:r>
              <a:rPr lang="en-US" sz="2800" b="1" dirty="0">
                <a:latin typeface="Constantia" panose="02030602050306030303" pitchFamily="18" charset="0"/>
              </a:rPr>
              <a:t> ho." </a:t>
            </a:r>
            <a:r>
              <a:rPr lang="en-US" sz="2800" b="1" dirty="0" err="1">
                <a:latin typeface="Constantia" panose="02030602050306030303" pitchFamily="18" charset="0"/>
              </a:rPr>
              <a:t>Thaburi</a:t>
            </a:r>
            <a:r>
              <a:rPr lang="en-US" sz="2800" b="1" dirty="0">
                <a:latin typeface="Constantia" panose="02030602050306030303" pitchFamily="18" charset="0"/>
              </a:rPr>
              <a:t> 116:12-14”</a:t>
            </a:r>
            <a:endParaRPr lang="en" sz="28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0DFBCBD-99AD-E0ED-5471-C12DE9C3B910}"/>
              </a:ext>
            </a:extLst>
          </p:cNvPr>
          <p:cNvSpPr txBox="1"/>
          <p:nvPr/>
        </p:nvSpPr>
        <p:spPr>
          <a:xfrm>
            <a:off x="8121330" y="5618199"/>
            <a:ext cx="30515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(The Desire of Ages, p. 348)</a:t>
            </a:r>
          </a:p>
        </p:txBody>
      </p:sp>
    </p:spTree>
    <p:extLst>
      <p:ext uri="{BB962C8B-B14F-4D97-AF65-F5344CB8AC3E}">
        <p14:creationId xmlns:p14="http://schemas.microsoft.com/office/powerpoint/2010/main" val="227809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D1E809-7C92-1947-A824-92A5FCCA77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41570EE-7754-16A8-950A-09CB164BC1C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9C75E11-E303-C107-3B73-C50F5A02D589}"/>
              </a:ext>
            </a:extLst>
          </p:cNvPr>
          <p:cNvSpPr txBox="1"/>
          <p:nvPr/>
        </p:nvSpPr>
        <p:spPr>
          <a:xfrm>
            <a:off x="8115279" y="39630"/>
            <a:ext cx="4010036" cy="63709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spcBef>
                <a:spcPts val="1200"/>
              </a:spcBef>
              <a:defRPr/>
            </a:pP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“</a:t>
            </a:r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Nĩgũkorwo MWATHANI Ngai </a:t>
            </a:r>
            <a:r>
              <a:rPr lang="en-US" sz="24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wanyu</a:t>
            </a:r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nĩahũithirie</a:t>
            </a:r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maaĩ</a:t>
            </a:r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 ma </a:t>
            </a:r>
            <a:r>
              <a:rPr lang="en-US" sz="24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Jorodani</a:t>
            </a:r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mbere</a:t>
            </a:r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yanyu</a:t>
            </a:r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nginya</a:t>
            </a:r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rĩrĩa</a:t>
            </a:r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mwarikire</a:t>
            </a:r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kũringa</a:t>
            </a:r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. MWATHANI Ngai </a:t>
            </a:r>
            <a:r>
              <a:rPr lang="en-US" sz="24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wanyu</a:t>
            </a:r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eekire</a:t>
            </a:r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Rũũĩ</a:t>
            </a:r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rwa</a:t>
            </a:r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Jorodani</a:t>
            </a:r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 o ta </a:t>
            </a:r>
            <a:r>
              <a:rPr lang="en-US" sz="24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ũrĩa</a:t>
            </a:r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eekire</a:t>
            </a:r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 Iria </a:t>
            </a:r>
            <a:r>
              <a:rPr lang="en-US" sz="24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Itune</a:t>
            </a:r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rĩrĩa</a:t>
            </a:r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aarĩhũithirie</a:t>
            </a:r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mbere</a:t>
            </a:r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iitũ</a:t>
            </a:r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nginya</a:t>
            </a:r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rĩrĩa</a:t>
            </a:r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twarĩkirie</a:t>
            </a:r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kũringa</a:t>
            </a:r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. </a:t>
            </a:r>
            <a:r>
              <a:rPr lang="en-US" sz="24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Eekire</a:t>
            </a:r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ũguo</a:t>
            </a:r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nĩgeetha</a:t>
            </a:r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andũ</a:t>
            </a:r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othe</a:t>
            </a:r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 a </a:t>
            </a:r>
            <a:r>
              <a:rPr lang="en-US" sz="24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thĩ</a:t>
            </a:r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mamenye</a:t>
            </a:r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atĩ</a:t>
            </a:r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guoko</a:t>
            </a:r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kwa</a:t>
            </a:r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 MWATHANI </a:t>
            </a:r>
            <a:r>
              <a:rPr lang="en-US" sz="24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kũrĩ</a:t>
            </a:r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hinya</a:t>
            </a:r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mũno</a:t>
            </a:r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, na </a:t>
            </a:r>
            <a:r>
              <a:rPr lang="en-US" sz="24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nĩgeetha</a:t>
            </a:r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mũtũũre</a:t>
            </a:r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mwĩtigĩrĩte</a:t>
            </a:r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 MWATHANI Ngai </a:t>
            </a:r>
            <a:r>
              <a:rPr lang="en-US" sz="24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wanyu</a:t>
            </a:r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nginya</a:t>
            </a:r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tene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”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23D6669-D962-BB15-7E73-2E919264F88E}"/>
              </a:ext>
            </a:extLst>
          </p:cNvPr>
          <p:cNvSpPr txBox="1"/>
          <p:nvPr/>
        </p:nvSpPr>
        <p:spPr>
          <a:xfrm>
            <a:off x="8115296" y="6410605"/>
            <a:ext cx="40766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D5E1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Joshua 4:23, 24, </a:t>
            </a:r>
            <a:r>
              <a:rPr kumimoji="0" lang="es-ES" sz="1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D5E1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ESV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D5E1E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8407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ACF670C-16CC-957A-8F45-91E6B251605C}"/>
              </a:ext>
            </a:extLst>
          </p:cNvPr>
          <p:cNvSpPr txBox="1"/>
          <p:nvPr/>
        </p:nvSpPr>
        <p:spPr>
          <a:xfrm>
            <a:off x="7335297" y="3743380"/>
            <a:ext cx="47027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>
                <a:solidFill>
                  <a:srgbClr val="9AF4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Kũ</a:t>
            </a:r>
            <a:r>
              <a:rPr lang="en" sz="2000" b="1" dirty="0">
                <a:solidFill>
                  <a:srgbClr val="9AF4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ringa kwa Jorodani (Joshua 3):</a:t>
            </a:r>
          </a:p>
          <a:p>
            <a:pPr lvl="1">
              <a:spcBef>
                <a:spcPts val="6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ata wa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theru</a:t>
            </a:r>
          </a:p>
          <a:p>
            <a:pPr lvl="1">
              <a:spcBef>
                <a:spcPts val="6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agegania ma Ngai</a:t>
            </a:r>
          </a:p>
          <a:p>
            <a:pPr>
              <a:spcBef>
                <a:spcPts val="600"/>
              </a:spcBef>
            </a:pPr>
            <a:r>
              <a:rPr lang="en" sz="2000" b="1" dirty="0">
                <a:solidFill>
                  <a:srgbClr val="8DFF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Ririkana na </a:t>
            </a:r>
            <a:r>
              <a:rPr lang="en-US" sz="2000" b="1" dirty="0">
                <a:solidFill>
                  <a:srgbClr val="8DFF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rgbClr val="8DFF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rigan</a:t>
            </a:r>
            <a:r>
              <a:rPr lang="en-US" sz="2000" b="1" dirty="0">
                <a:solidFill>
                  <a:srgbClr val="8DFF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rgbClr val="8DFF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rwo (Joshua 4):</a:t>
            </a:r>
          </a:p>
          <a:p>
            <a:pPr lvl="1">
              <a:spcBef>
                <a:spcPts val="6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 ma k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ririkanwo</a:t>
            </a:r>
          </a:p>
          <a:p>
            <a:pPr lvl="1">
              <a:spcBef>
                <a:spcPts val="6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ogwati ma k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rigan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rwo</a:t>
            </a:r>
          </a:p>
          <a:p>
            <a:pPr>
              <a:spcBef>
                <a:spcPts val="1800"/>
              </a:spcBef>
            </a:pPr>
            <a:r>
              <a:rPr lang="en-US" sz="2000" b="1" dirty="0">
                <a:solidFill>
                  <a:srgbClr val="FFFF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" sz="2000" b="1" dirty="0">
                <a:solidFill>
                  <a:srgbClr val="FFFF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akiny</a:t>
            </a:r>
            <a:r>
              <a:rPr lang="en-US" sz="2000" b="1" dirty="0">
                <a:solidFill>
                  <a:srgbClr val="FFFF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rgbClr val="FFFF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kia ma mwanya Jorodani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5719E01-7E48-3CD0-F0D5-08F1BBB6069D}"/>
              </a:ext>
            </a:extLst>
          </p:cNvPr>
          <p:cNvSpPr txBox="1"/>
          <p:nvPr/>
        </p:nvSpPr>
        <p:spPr>
          <a:xfrm>
            <a:off x="282678" y="0"/>
            <a:ext cx="705261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hinda r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k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heh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ka.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buura na mbarabu iratweka n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ciay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tie r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ũũĩ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rwa Jorodani o nginya r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koina.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maruo mathereraga naihenya marorete Iriya r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Cuumb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(Dead Sea).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g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riku, —iri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ko-in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cia Jorodani—k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ringa war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gwati wa kw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gerera.</a:t>
            </a:r>
          </a:p>
        </p:txBody>
      </p:sp>
      <p:pic>
        <p:nvPicPr>
          <p:cNvPr id="7" name="Imagen 6" descr="Imagen que contiene exterior, persona, montaña, pasto&#10;&#10;El contenido generado por IA puede ser incorrecto.">
            <a:extLst>
              <a:ext uri="{FF2B5EF4-FFF2-40B4-BE49-F238E27FC236}">
                <a16:creationId xmlns:a16="http://schemas.microsoft.com/office/drawing/2014/main" id="{75C4C8C7-1308-33B8-E725-FF023E94476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999" y="3419278"/>
            <a:ext cx="4964724" cy="3300984"/>
          </a:xfrm>
          <a:prstGeom prst="snip2DiagRect">
            <a:avLst>
              <a:gd name="adj1" fmla="val 16382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Imagen 16" descr="Imagen que contiene agua, grande, manada, montaña&#10;&#10;El contenido generado por IA puede ser incorrecto.">
            <a:extLst>
              <a:ext uri="{FF2B5EF4-FFF2-40B4-BE49-F238E27FC236}">
                <a16:creationId xmlns:a16="http://schemas.microsoft.com/office/drawing/2014/main" id="{18E7D1F0-5ED2-139C-9203-217F859921C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4871" y="137738"/>
            <a:ext cx="4548112" cy="33009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AF4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8" name="Imagen 47">
            <a:extLst>
              <a:ext uri="{FF2B5EF4-FFF2-40B4-BE49-F238E27FC236}">
                <a16:creationId xmlns:a16="http://schemas.microsoft.com/office/drawing/2014/main" id="{3F6C57C9-17EA-0EF3-697A-D40682BB3BA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09492" y="4174233"/>
            <a:ext cx="355276" cy="34915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0" name="Imagen 49">
            <a:extLst>
              <a:ext uri="{FF2B5EF4-FFF2-40B4-BE49-F238E27FC236}">
                <a16:creationId xmlns:a16="http://schemas.microsoft.com/office/drawing/2014/main" id="{81AEAFFF-4F15-63F7-62BA-8BCD8861E4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09492" y="4551236"/>
            <a:ext cx="355276" cy="34915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6" name="Imagen 55">
            <a:extLst>
              <a:ext uri="{FF2B5EF4-FFF2-40B4-BE49-F238E27FC236}">
                <a16:creationId xmlns:a16="http://schemas.microsoft.com/office/drawing/2014/main" id="{9638933F-DB01-D099-BC2B-22484D6AC5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04871" y="5673501"/>
            <a:ext cx="359897" cy="3474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1" name="Imagen 60">
            <a:extLst>
              <a:ext uri="{FF2B5EF4-FFF2-40B4-BE49-F238E27FC236}">
                <a16:creationId xmlns:a16="http://schemas.microsoft.com/office/drawing/2014/main" id="{606F5363-661C-959E-6A7C-61020ED557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09492" y="5324350"/>
            <a:ext cx="355276" cy="34915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4" name="Imagen 63" descr="Logotipo&#10;&#10;El contenido generado por IA puede ser incorrecto.">
            <a:extLst>
              <a:ext uri="{FF2B5EF4-FFF2-40B4-BE49-F238E27FC236}">
                <a16:creationId xmlns:a16="http://schemas.microsoft.com/office/drawing/2014/main" id="{8DE309A0-5920-6456-2BEA-34076BF9E7F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8996" y="6230452"/>
            <a:ext cx="570681" cy="375250"/>
          </a:xfrm>
          <a:prstGeom prst="rect">
            <a:avLst/>
          </a:prstGeom>
        </p:spPr>
      </p:pic>
      <p:pic>
        <p:nvPicPr>
          <p:cNvPr id="68" name="Imagen 67" descr="Icono&#10;&#10;El contenido generado por IA puede ser incorrecto.">
            <a:extLst>
              <a:ext uri="{FF2B5EF4-FFF2-40B4-BE49-F238E27FC236}">
                <a16:creationId xmlns:a16="http://schemas.microsoft.com/office/drawing/2014/main" id="{06916564-6DB7-1FCC-C58E-486466A2E8B6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3376" y="4900387"/>
            <a:ext cx="570681" cy="375250"/>
          </a:xfrm>
          <a:prstGeom prst="rect">
            <a:avLst/>
          </a:prstGeom>
        </p:spPr>
      </p:pic>
      <p:pic>
        <p:nvPicPr>
          <p:cNvPr id="71" name="Imagen 70" descr="Icono&#10;&#10;El contenido generado por IA puede ser incorrecto.">
            <a:extLst>
              <a:ext uri="{FF2B5EF4-FFF2-40B4-BE49-F238E27FC236}">
                <a16:creationId xmlns:a16="http://schemas.microsoft.com/office/drawing/2014/main" id="{F825EE70-A3C3-BC30-B36D-AA4D1A5433D6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3377" y="3757104"/>
            <a:ext cx="570681" cy="37525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0005F48-1AD9-BA37-6821-77FF72B81841}"/>
              </a:ext>
            </a:extLst>
          </p:cNvPr>
          <p:cNvSpPr txBox="1"/>
          <p:nvPr/>
        </p:nvSpPr>
        <p:spPr>
          <a:xfrm>
            <a:off x="282678" y="2525605"/>
            <a:ext cx="71221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g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ting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hoteka.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Ngai, n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thu: “Mw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therie-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inyu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ene na m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ringe Jorodani.”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FE93F18-61F8-8AE1-E412-ED22C8FF508C}"/>
              </a:ext>
            </a:extLst>
          </p:cNvPr>
          <p:cNvSpPr txBox="1"/>
          <p:nvPr/>
        </p:nvSpPr>
        <p:spPr>
          <a:xfrm>
            <a:off x="239017" y="1648448"/>
            <a:ext cx="70450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ahotetekire at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g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cagi k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gima k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ringe, na n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maku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 and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akuru, atumia arit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ciana na mahii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02631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50"/>
                            </p:stCondLst>
                            <p:childTnLst>
                              <p:par>
                                <p:cTn id="39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75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250"/>
                            </p:stCondLst>
                            <p:childTnLst>
                              <p:par>
                                <p:cTn id="48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7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>
            <a:extLst>
              <a:ext uri="{FF2B5EF4-FFF2-40B4-BE49-F238E27FC236}">
                <a16:creationId xmlns:a16="http://schemas.microsoft.com/office/drawing/2014/main" id="{CDEBDB06-5277-79FD-6295-1FC388DF74F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9687" y="92889"/>
            <a:ext cx="4946340" cy="66722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906D153-292F-B9C5-527D-2B68174019DD}"/>
              </a:ext>
            </a:extLst>
          </p:cNvPr>
          <p:cNvSpPr txBox="1"/>
          <p:nvPr/>
        </p:nvSpPr>
        <p:spPr>
          <a:xfrm>
            <a:off x="5146026" y="2329130"/>
            <a:ext cx="7045974" cy="218521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4800" b="1" dirty="0">
                <a:ln w="0"/>
                <a:gradFill>
                  <a:gsLst>
                    <a:gs pos="0">
                      <a:srgbClr val="99791F"/>
                    </a:gs>
                    <a:gs pos="50000">
                      <a:srgbClr val="DAB549"/>
                    </a:gs>
                    <a:gs pos="100000">
                      <a:srgbClr val="E8D190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K</a:t>
            </a:r>
            <a:r>
              <a:rPr lang="en-US" sz="4800" b="1" dirty="0">
                <a:ln w="0"/>
                <a:gradFill>
                  <a:gsLst>
                    <a:gs pos="0">
                      <a:srgbClr val="99791F"/>
                    </a:gs>
                    <a:gs pos="50000">
                      <a:srgbClr val="DAB549"/>
                    </a:gs>
                    <a:gs pos="100000">
                      <a:srgbClr val="E8D190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Ũ</a:t>
            </a:r>
            <a:r>
              <a:rPr lang="en" sz="4800" b="1" dirty="0">
                <a:ln w="0"/>
                <a:gradFill>
                  <a:gsLst>
                    <a:gs pos="0">
                      <a:srgbClr val="99791F"/>
                    </a:gs>
                    <a:gs pos="50000">
                      <a:srgbClr val="DAB549"/>
                    </a:gs>
                    <a:gs pos="100000">
                      <a:srgbClr val="E8D190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RINGA KWA JORODANI</a:t>
            </a:r>
          </a:p>
          <a:p>
            <a:pPr algn="ctr"/>
            <a:r>
              <a:rPr lang="en" sz="4000" b="1" dirty="0">
                <a:ln w="0"/>
                <a:gradFill>
                  <a:gsLst>
                    <a:gs pos="0">
                      <a:srgbClr val="99791F"/>
                    </a:gs>
                    <a:gs pos="50000">
                      <a:srgbClr val="DAB549"/>
                    </a:gs>
                    <a:gs pos="100000">
                      <a:srgbClr val="E8D190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(JOSHUA 3)</a:t>
            </a:r>
          </a:p>
        </p:txBody>
      </p:sp>
    </p:spTree>
    <p:extLst>
      <p:ext uri="{BB962C8B-B14F-4D97-AF65-F5344CB8AC3E}">
        <p14:creationId xmlns:p14="http://schemas.microsoft.com/office/powerpoint/2010/main" val="397390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8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6B5E391-A444-0495-3324-88D026EA3712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BATA WA GW</a:t>
            </a:r>
            <a:r>
              <a:rPr lang="en-US" sz="4400" b="1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4400" b="1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THERIA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DB887B5-B6AF-121C-9C2A-3B8B66646878}"/>
              </a:ext>
            </a:extLst>
          </p:cNvPr>
          <p:cNvSpPr txBox="1"/>
          <p:nvPr/>
        </p:nvSpPr>
        <p:spPr>
          <a:xfrm>
            <a:off x="1" y="534768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dirty="0">
                <a:solidFill>
                  <a:srgbClr val="FFFF00"/>
                </a:solidFill>
                <a:latin typeface="Comic Sans MS" panose="030F0702030302020204" pitchFamily="66" charset="0"/>
              </a:rPr>
              <a:t>Nake Joshua </a:t>
            </a:r>
            <a:r>
              <a:rPr lang="en-US" dirty="0" err="1">
                <a:solidFill>
                  <a:srgbClr val="FFFF00"/>
                </a:solidFill>
                <a:latin typeface="Comic Sans MS" panose="030F0702030302020204" pitchFamily="66" charset="0"/>
              </a:rPr>
              <a:t>akĩĩra</a:t>
            </a:r>
            <a:r>
              <a:rPr lang="en-US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Comic Sans MS" panose="030F0702030302020204" pitchFamily="66" charset="0"/>
              </a:rPr>
              <a:t>andũ</a:t>
            </a:r>
            <a:r>
              <a:rPr lang="en-US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Comic Sans MS" panose="030F0702030302020204" pitchFamily="66" charset="0"/>
              </a:rPr>
              <a:t>acio</a:t>
            </a:r>
            <a:r>
              <a:rPr lang="en-US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Comic Sans MS" panose="030F0702030302020204" pitchFamily="66" charset="0"/>
              </a:rPr>
              <a:t>atĩrĩ</a:t>
            </a:r>
            <a:r>
              <a:rPr lang="en-US" dirty="0">
                <a:solidFill>
                  <a:srgbClr val="FFFF00"/>
                </a:solidFill>
                <a:latin typeface="Comic Sans MS" panose="030F0702030302020204" pitchFamily="66" charset="0"/>
              </a:rPr>
              <a:t>, “</a:t>
            </a:r>
            <a:r>
              <a:rPr lang="en-US" dirty="0" err="1">
                <a:solidFill>
                  <a:srgbClr val="FFFF00"/>
                </a:solidFill>
                <a:latin typeface="Comic Sans MS" panose="030F0702030302020204" pitchFamily="66" charset="0"/>
              </a:rPr>
              <a:t>Mwĩtheriei</a:t>
            </a:r>
            <a:r>
              <a:rPr lang="en-US" dirty="0">
                <a:solidFill>
                  <a:srgbClr val="FFFF00"/>
                </a:solidFill>
                <a:latin typeface="Comic Sans MS" panose="030F0702030302020204" pitchFamily="66" charset="0"/>
              </a:rPr>
              <a:t>, </a:t>
            </a:r>
            <a:r>
              <a:rPr lang="en-US" dirty="0" err="1">
                <a:solidFill>
                  <a:srgbClr val="FFFF00"/>
                </a:solidFill>
                <a:latin typeface="Comic Sans MS" panose="030F0702030302020204" pitchFamily="66" charset="0"/>
              </a:rPr>
              <a:t>nĩgũkorwo</a:t>
            </a:r>
            <a:r>
              <a:rPr lang="en-US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Comic Sans MS" panose="030F0702030302020204" pitchFamily="66" charset="0"/>
              </a:rPr>
              <a:t>rũciũ</a:t>
            </a:r>
            <a:r>
              <a:rPr lang="en-US" dirty="0">
                <a:solidFill>
                  <a:srgbClr val="FFFF00"/>
                </a:solidFill>
                <a:latin typeface="Comic Sans MS" panose="030F0702030302020204" pitchFamily="66" charset="0"/>
              </a:rPr>
              <a:t> MWATHANI </a:t>
            </a:r>
            <a:r>
              <a:rPr lang="en-US" dirty="0" err="1">
                <a:solidFill>
                  <a:srgbClr val="FFFF00"/>
                </a:solidFill>
                <a:latin typeface="Comic Sans MS" panose="030F0702030302020204" pitchFamily="66" charset="0"/>
              </a:rPr>
              <a:t>nĩageeka</a:t>
            </a:r>
            <a:r>
              <a:rPr lang="en-US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Comic Sans MS" panose="030F0702030302020204" pitchFamily="66" charset="0"/>
              </a:rPr>
              <a:t>maũndũ</a:t>
            </a:r>
            <a:r>
              <a:rPr lang="en-US" dirty="0">
                <a:solidFill>
                  <a:srgbClr val="FFFF00"/>
                </a:solidFill>
                <a:latin typeface="Comic Sans MS" panose="030F0702030302020204" pitchFamily="66" charset="0"/>
              </a:rPr>
              <a:t> ma </a:t>
            </a:r>
            <a:r>
              <a:rPr lang="en-US" dirty="0" err="1">
                <a:solidFill>
                  <a:srgbClr val="FFFF00"/>
                </a:solidFill>
                <a:latin typeface="Comic Sans MS" panose="030F0702030302020204" pitchFamily="66" charset="0"/>
              </a:rPr>
              <a:t>magegania</a:t>
            </a:r>
            <a:r>
              <a:rPr lang="en-US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Comic Sans MS" panose="030F0702030302020204" pitchFamily="66" charset="0"/>
              </a:rPr>
              <a:t>gatagatĩ-inĩ</a:t>
            </a:r>
            <a:r>
              <a:rPr lang="en-US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Comic Sans MS" panose="030F0702030302020204" pitchFamily="66" charset="0"/>
              </a:rPr>
              <a:t>kanyu</a:t>
            </a:r>
            <a:r>
              <a:rPr 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.’ ”</a:t>
            </a:r>
            <a:r>
              <a:rPr lang="en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(Joshua 3:5)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C72C639-E722-B310-3CFF-8D92AD4C28E5}"/>
              </a:ext>
            </a:extLst>
          </p:cNvPr>
          <p:cNvSpPr txBox="1"/>
          <p:nvPr/>
        </p:nvSpPr>
        <p:spPr>
          <a:xfrm>
            <a:off x="390525" y="1219200"/>
            <a:ext cx="72961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H</a:t>
            </a:r>
            <a:r>
              <a:rPr lang="en" sz="2000" b="1" dirty="0"/>
              <a:t>and</a:t>
            </a:r>
            <a:r>
              <a:rPr lang="en-US" sz="2000" b="1" dirty="0"/>
              <a:t>ũ</a:t>
            </a:r>
            <a:r>
              <a:rPr lang="en" sz="2000" b="1" dirty="0"/>
              <a:t> ha m</a:t>
            </a:r>
            <a:r>
              <a:rPr lang="en-US" sz="2000" b="1" dirty="0"/>
              <a:t>ĩ</a:t>
            </a:r>
            <a:r>
              <a:rPr lang="en" sz="2000" b="1" dirty="0"/>
              <a:t>aka 40, itu n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monereirie ihinda r</a:t>
            </a:r>
            <a:r>
              <a:rPr lang="en-US" sz="2000" b="1" dirty="0"/>
              <a:t>ĩ</a:t>
            </a:r>
            <a:r>
              <a:rPr lang="en" sz="2000" b="1" dirty="0"/>
              <a:t>a kwamb</a:t>
            </a:r>
            <a:r>
              <a:rPr lang="en-US" sz="2000" b="1" dirty="0"/>
              <a:t>ũ</a:t>
            </a:r>
            <a:r>
              <a:rPr lang="en" sz="2000" b="1" dirty="0"/>
              <a:t>ra hema na k</a:t>
            </a:r>
            <a:r>
              <a:rPr lang="en-US" sz="2000" b="1" dirty="0"/>
              <a:t>ũ</a:t>
            </a:r>
            <a:r>
              <a:rPr lang="en" sz="2000" b="1" dirty="0"/>
              <a:t>magara, na ithand</a:t>
            </a:r>
            <a:r>
              <a:rPr lang="en-US" sz="2000" b="1" dirty="0"/>
              <a:t>ũ</a:t>
            </a:r>
            <a:r>
              <a:rPr lang="en" sz="2000" b="1" dirty="0"/>
              <a:t>k</a:t>
            </a:r>
            <a:r>
              <a:rPr lang="en-US" sz="2000" b="1" dirty="0"/>
              <a:t>ũ</a:t>
            </a:r>
            <a:r>
              <a:rPr lang="en" sz="2000" b="1" dirty="0"/>
              <a:t> r</a:t>
            </a:r>
            <a:r>
              <a:rPr lang="en-US" sz="2000" b="1" dirty="0"/>
              <a:t>ĩ</a:t>
            </a:r>
            <a:r>
              <a:rPr lang="en" sz="2000" b="1" dirty="0"/>
              <a:t>a k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kan</a:t>
            </a:r>
            <a:r>
              <a:rPr lang="en-US" sz="2000" b="1" dirty="0"/>
              <a:t>ĩ</a:t>
            </a:r>
            <a:r>
              <a:rPr lang="en" sz="2000" b="1" dirty="0"/>
              <a:t>ro r</a:t>
            </a:r>
            <a:r>
              <a:rPr lang="en-US" sz="2000" b="1" dirty="0"/>
              <a:t>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matongoria </a:t>
            </a:r>
            <a:r>
              <a:rPr lang="en-US" sz="2000" b="1" dirty="0"/>
              <a:t>ũ</a:t>
            </a:r>
            <a:r>
              <a:rPr lang="en" sz="2000" b="1" dirty="0"/>
              <a:t>ico-in</a:t>
            </a:r>
            <a:r>
              <a:rPr lang="en-US" sz="2000" b="1" dirty="0"/>
              <a:t>ĩ</a:t>
            </a:r>
            <a:r>
              <a:rPr lang="en" sz="2000" b="1" dirty="0"/>
              <a:t> wao wa r</a:t>
            </a:r>
            <a:r>
              <a:rPr lang="en-US" sz="2000" b="1" dirty="0"/>
              <a:t>ũ</a:t>
            </a:r>
            <a:r>
              <a:rPr lang="en" sz="2000" b="1" dirty="0"/>
              <a:t>gendo (Nda. 9:17; 10:33).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17A5C5C4-24A4-EBE3-9619-5757E30C8C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3764944"/>
              </p:ext>
            </p:extLst>
          </p:nvPr>
        </p:nvGraphicFramePr>
        <p:xfrm>
          <a:off x="7486650" y="1371600"/>
          <a:ext cx="4591050" cy="5229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AA39B965-0B32-6D03-2522-ADAA1DCFFE21}"/>
              </a:ext>
            </a:extLst>
          </p:cNvPr>
          <p:cNvSpPr txBox="1"/>
          <p:nvPr/>
        </p:nvSpPr>
        <p:spPr>
          <a:xfrm>
            <a:off x="3162300" y="2177052"/>
            <a:ext cx="432435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I</a:t>
            </a:r>
            <a:r>
              <a:rPr lang="en" sz="2000" b="1" dirty="0"/>
              <a:t>hinda r</a:t>
            </a:r>
            <a:r>
              <a:rPr lang="en-US" sz="2000" b="1" dirty="0"/>
              <a:t>ĩ</a:t>
            </a:r>
            <a:r>
              <a:rPr lang="en" sz="2000" b="1" dirty="0"/>
              <a:t>ar</a:t>
            </a:r>
            <a:r>
              <a:rPr lang="en-US" sz="2000" b="1" dirty="0"/>
              <a:t>ĩ</a:t>
            </a:r>
            <a:r>
              <a:rPr lang="en" sz="2000" b="1" dirty="0"/>
              <a:t> ikinyu r</a:t>
            </a:r>
            <a:r>
              <a:rPr lang="en-US" sz="2000" b="1" dirty="0"/>
              <a:t>ĩ</a:t>
            </a:r>
            <a:r>
              <a:rPr lang="en" sz="2000" b="1" dirty="0"/>
              <a:t>a g</a:t>
            </a:r>
            <a:r>
              <a:rPr lang="en-US" sz="2000" b="1" dirty="0"/>
              <a:t>ũ</a:t>
            </a:r>
            <a:r>
              <a:rPr lang="en" sz="2000" b="1" dirty="0"/>
              <a:t>thi</a:t>
            </a:r>
            <a:r>
              <a:rPr lang="en-US" sz="2000" b="1" dirty="0"/>
              <a:t>ĩ</a:t>
            </a:r>
            <a:r>
              <a:rPr lang="en" sz="2000" b="1" dirty="0"/>
              <a:t>. </a:t>
            </a:r>
            <a:r>
              <a:rPr lang="en-US" sz="2000" b="1" dirty="0"/>
              <a:t>M</a:t>
            </a:r>
            <a:r>
              <a:rPr lang="en" sz="2000" b="1" dirty="0"/>
              <a:t>ak</a:t>
            </a:r>
            <a:r>
              <a:rPr lang="en-US" sz="2000" b="1" dirty="0"/>
              <a:t>ĩ</a:t>
            </a:r>
            <a:r>
              <a:rPr lang="en" sz="2000" b="1" dirty="0"/>
              <a:t>amb</a:t>
            </a:r>
            <a:r>
              <a:rPr lang="en-US" sz="2000" b="1" dirty="0"/>
              <a:t>ũ</a:t>
            </a:r>
            <a:r>
              <a:rPr lang="en" sz="2000" b="1" dirty="0"/>
              <a:t>ra hema k</a:t>
            </a:r>
            <a:r>
              <a:rPr lang="en-US" sz="2000" b="1" dirty="0"/>
              <a:t>ũ</a:t>
            </a:r>
            <a:r>
              <a:rPr lang="en" sz="2000" b="1" dirty="0"/>
              <a:t>u Shittimu na kwamba hema thik</a:t>
            </a:r>
            <a:r>
              <a:rPr lang="en-US" sz="2000" b="1" dirty="0"/>
              <a:t>ũ</a:t>
            </a:r>
            <a:r>
              <a:rPr lang="en" sz="2000" b="1" dirty="0"/>
              <a:t> ithat</a:t>
            </a:r>
            <a:r>
              <a:rPr lang="en-US" sz="2000" b="1" dirty="0"/>
              <a:t>ũ</a:t>
            </a:r>
            <a:r>
              <a:rPr lang="en" sz="2000" b="1" dirty="0"/>
              <a:t> ndeere-in</a:t>
            </a:r>
            <a:r>
              <a:rPr lang="en-US" sz="2000" b="1" dirty="0"/>
              <a:t>ĩ</a:t>
            </a:r>
            <a:r>
              <a:rPr lang="en" sz="2000" b="1" dirty="0"/>
              <a:t> cia Jorodani. </a:t>
            </a:r>
            <a:r>
              <a:rPr lang="en-US" sz="2000" b="1" dirty="0"/>
              <a:t>M</a:t>
            </a:r>
            <a:r>
              <a:rPr lang="en" sz="2000" b="1" dirty="0"/>
              <a:t>ag</a:t>
            </a:r>
            <a:r>
              <a:rPr lang="en-US" sz="2000" b="1" dirty="0"/>
              <a:t>ĩ</a:t>
            </a:r>
            <a:r>
              <a:rPr lang="en" sz="2000" b="1" dirty="0"/>
              <a:t>cooka mak</a:t>
            </a:r>
            <a:r>
              <a:rPr lang="en-US" sz="2000" b="1" dirty="0"/>
              <a:t>ĩ</a:t>
            </a:r>
            <a:r>
              <a:rPr lang="en" sz="2000" b="1" dirty="0"/>
              <a:t>am</a:t>
            </a:r>
            <a:r>
              <a:rPr lang="en-US" sz="2000" b="1" dirty="0"/>
              <a:t>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ra watho mar</a:t>
            </a:r>
            <a:r>
              <a:rPr lang="en-US" sz="2000" b="1" dirty="0"/>
              <a:t>ũ</a:t>
            </a:r>
            <a:r>
              <a:rPr lang="en" sz="2000" b="1" dirty="0"/>
              <a:t>m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re ithand</a:t>
            </a:r>
            <a:r>
              <a:rPr lang="en-US" sz="2000" b="1" dirty="0"/>
              <a:t>ũ</a:t>
            </a:r>
            <a:r>
              <a:rPr lang="en" sz="2000" b="1" dirty="0"/>
              <a:t>k</a:t>
            </a:r>
            <a:r>
              <a:rPr lang="en-US" sz="2000" b="1" dirty="0"/>
              <a:t>ũ</a:t>
            </a:r>
            <a:r>
              <a:rPr lang="en" sz="2000" b="1" dirty="0"/>
              <a:t> r</a:t>
            </a:r>
            <a:r>
              <a:rPr lang="en-US" sz="2000" b="1" dirty="0"/>
              <a:t>ĩ</a:t>
            </a:r>
            <a:r>
              <a:rPr lang="en" sz="2000" b="1" dirty="0"/>
              <a:t>a k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kan</a:t>
            </a:r>
            <a:r>
              <a:rPr lang="en-US" sz="2000" b="1" dirty="0"/>
              <a:t>ĩ</a:t>
            </a:r>
            <a:r>
              <a:rPr lang="en" sz="2000" b="1" dirty="0"/>
              <a:t>ro maing</a:t>
            </a:r>
            <a:r>
              <a:rPr lang="en-US" sz="2000" b="1" dirty="0"/>
              <a:t>ĩ</a:t>
            </a:r>
            <a:r>
              <a:rPr lang="en" sz="2000" b="1" dirty="0"/>
              <a:t>re B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ri wa K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kan</a:t>
            </a:r>
            <a:r>
              <a:rPr lang="en-US" sz="2000" b="1" dirty="0"/>
              <a:t>ĩ</a:t>
            </a:r>
            <a:r>
              <a:rPr lang="en" sz="2000" b="1" dirty="0"/>
              <a:t>ro (Josh. 3:1-3).</a:t>
            </a:r>
          </a:p>
        </p:txBody>
      </p:sp>
      <p:pic>
        <p:nvPicPr>
          <p:cNvPr id="9" name="Imagen 8" descr="Imagen que contiene exterior, persona, oveja, grupo&#10;&#10;El contenido generado por IA puede ser incorrecto.">
            <a:extLst>
              <a:ext uri="{FF2B5EF4-FFF2-40B4-BE49-F238E27FC236}">
                <a16:creationId xmlns:a16="http://schemas.microsoft.com/office/drawing/2014/main" id="{DA39D169-22AC-D394-5D8B-7CFB83A1D69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600" y="2311064"/>
            <a:ext cx="2865638" cy="2727662"/>
          </a:xfrm>
          <a:prstGeom prst="rect">
            <a:avLst/>
          </a:prstGeom>
          <a:ln w="5715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Un dibujo de un árbol&#10;&#10;El contenido generado por IA puede ser incorrecto.">
            <a:extLst>
              <a:ext uri="{FF2B5EF4-FFF2-40B4-BE49-F238E27FC236}">
                <a16:creationId xmlns:a16="http://schemas.microsoft.com/office/drawing/2014/main" id="{F71B6FC3-4832-18AD-5810-EF4E0B97C4E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600" y="5229224"/>
            <a:ext cx="2865638" cy="15038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A665CEB-9462-F28C-EBFF-D37BE9405F4B}"/>
              </a:ext>
            </a:extLst>
          </p:cNvPr>
          <p:cNvSpPr txBox="1"/>
          <p:nvPr/>
        </p:nvSpPr>
        <p:spPr>
          <a:xfrm>
            <a:off x="3162300" y="4363015"/>
            <a:ext cx="432435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N</a:t>
            </a:r>
            <a:r>
              <a:rPr lang="en" sz="2000" b="1" dirty="0"/>
              <a:t>o n</a:t>
            </a:r>
            <a:r>
              <a:rPr lang="en-US" sz="2000" b="1" dirty="0"/>
              <a:t>ĩ</a:t>
            </a:r>
            <a:r>
              <a:rPr lang="en" sz="2000" b="1" dirty="0"/>
              <a:t> har</a:t>
            </a:r>
            <a:r>
              <a:rPr lang="en-US" sz="2000" b="1" dirty="0"/>
              <a:t>ĩ</a:t>
            </a:r>
            <a:r>
              <a:rPr lang="en" sz="2000" b="1" dirty="0"/>
              <a:t> na </a:t>
            </a:r>
            <a:r>
              <a:rPr lang="en-US" sz="2000" b="1" dirty="0"/>
              <a:t>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mar</a:t>
            </a:r>
            <a:r>
              <a:rPr lang="en-US" sz="2000" b="1" dirty="0"/>
              <a:t>ĩ</a:t>
            </a:r>
            <a:r>
              <a:rPr lang="en" sz="2000" b="1" dirty="0"/>
              <a:t> mahingie: Mar</a:t>
            </a:r>
            <a:r>
              <a:rPr lang="en-US" sz="2000" b="1" dirty="0"/>
              <a:t>ĩ</a:t>
            </a:r>
            <a:r>
              <a:rPr lang="en" sz="2000" b="1" dirty="0"/>
              <a:t> matherio (Josh. 3:5). </a:t>
            </a:r>
            <a:r>
              <a:rPr lang="en-US" sz="2000" b="1" dirty="0" err="1"/>
              <a:t>Gũ</a:t>
            </a:r>
            <a:r>
              <a:rPr lang="en" sz="2000" b="1" dirty="0"/>
              <a:t>therio g</a:t>
            </a:r>
            <a:r>
              <a:rPr lang="en-US" sz="2000" b="1" dirty="0"/>
              <a:t>ũ</a:t>
            </a:r>
            <a:r>
              <a:rPr lang="en" sz="2000" b="1" dirty="0"/>
              <a:t>k</a:t>
            </a:r>
            <a:r>
              <a:rPr lang="en-US" sz="2000" b="1" dirty="0"/>
              <a:t>ũ</a:t>
            </a:r>
            <a:r>
              <a:rPr lang="en" sz="2000" b="1" dirty="0"/>
              <a:t> gwakururan</a:t>
            </a:r>
            <a:r>
              <a:rPr lang="en-US" sz="2000" b="1" dirty="0"/>
              <a:t>ĩ</a:t>
            </a:r>
            <a:r>
              <a:rPr lang="en" sz="2000" b="1" dirty="0"/>
              <a:t>tie na igongona r</a:t>
            </a:r>
            <a:r>
              <a:rPr lang="en-US" sz="2000" b="1" dirty="0"/>
              <a:t>ĩ</a:t>
            </a:r>
            <a:r>
              <a:rPr lang="en" sz="2000" b="1" dirty="0"/>
              <a:t>a </a:t>
            </a:r>
            <a:r>
              <a:rPr lang="en" sz="2000" b="1" i="1" dirty="0"/>
              <a:t>getheria</a:t>
            </a:r>
            <a:r>
              <a:rPr lang="en" sz="2000" b="1" dirty="0"/>
              <a:t> (g</a:t>
            </a:r>
            <a:r>
              <a:rPr lang="en-US" sz="2000" b="1" dirty="0"/>
              <a:t>ũ</a:t>
            </a:r>
            <a:r>
              <a:rPr lang="en" sz="2000" b="1" dirty="0"/>
              <a:t>thambia nguo na mw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), g</a:t>
            </a:r>
            <a:r>
              <a:rPr lang="en-US" sz="2000" b="1" dirty="0"/>
              <a:t>ũ</a:t>
            </a:r>
            <a:r>
              <a:rPr lang="en" sz="2000" b="1" dirty="0"/>
              <a:t>tigana na mehia, na k</a:t>
            </a:r>
            <a:r>
              <a:rPr lang="en-US" sz="2000" b="1" dirty="0"/>
              <a:t>ũ</a:t>
            </a:r>
            <a:r>
              <a:rPr lang="en" sz="2000" b="1" dirty="0"/>
              <a:t>g</a:t>
            </a:r>
            <a:r>
              <a:rPr lang="en-US" sz="2000" b="1" dirty="0"/>
              <a:t>ĩ</a:t>
            </a:r>
            <a:r>
              <a:rPr lang="en" sz="2000" b="1" dirty="0"/>
              <a:t>a na thamiri njega </a:t>
            </a:r>
            <a:r>
              <a:rPr lang="en-US" sz="2000" b="1" dirty="0"/>
              <a:t>ĩ</a:t>
            </a:r>
            <a:r>
              <a:rPr lang="en" sz="2000" b="1" dirty="0"/>
              <a:t>koni</a:t>
            </a:r>
            <a:r>
              <a:rPr lang="en-US" sz="2000" b="1" dirty="0"/>
              <a:t>ĩ</a:t>
            </a:r>
            <a:r>
              <a:rPr lang="en" sz="2000" b="1" dirty="0"/>
              <a:t> gwath</a:t>
            </a:r>
            <a:r>
              <a:rPr lang="en-US" sz="2000" b="1" dirty="0"/>
              <a:t>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ra watho wa Ngai.</a:t>
            </a:r>
          </a:p>
        </p:txBody>
      </p:sp>
    </p:spTree>
    <p:extLst>
      <p:ext uri="{BB962C8B-B14F-4D97-AF65-F5344CB8AC3E}">
        <p14:creationId xmlns:p14="http://schemas.microsoft.com/office/powerpoint/2010/main" val="185203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B700EE6-F90D-44FA-9DA9-155E3DDF52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graphicEl>
                                              <a:dgm id="{3B700EE6-F90D-44FA-9DA9-155E3DDF52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graphicEl>
                                              <a:dgm id="{3B700EE6-F90D-44FA-9DA9-155E3DDF52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graphicEl>
                                              <a:dgm id="{3B700EE6-F90D-44FA-9DA9-155E3DDF52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A3C2CE7-D117-4FDD-AA4D-036C9293A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>
                                            <p:graphicEl>
                                              <a:dgm id="{3A3C2CE7-D117-4FDD-AA4D-036C9293A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graphicEl>
                                              <a:dgm id="{3A3C2CE7-D117-4FDD-AA4D-036C9293A5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>
                                            <p:graphicEl>
                                              <a:dgm id="{3A3C2CE7-D117-4FDD-AA4D-036C9293A5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177AED7-6976-4950-8E6D-7D308EBE87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>
                                            <p:graphicEl>
                                              <a:dgm id="{5177AED7-6976-4950-8E6D-7D308EBE87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>
                                            <p:graphicEl>
                                              <a:dgm id="{5177AED7-6976-4950-8E6D-7D308EBE87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>
                                            <p:graphicEl>
                                              <a:dgm id="{5177AED7-6976-4950-8E6D-7D308EBE87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25E4A80-B916-4674-86F6-0CBEA861C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>
                                            <p:graphicEl>
                                              <a:dgm id="{125E4A80-B916-4674-86F6-0CBEA861C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>
                                            <p:graphicEl>
                                              <a:dgm id="{125E4A80-B916-4674-86F6-0CBEA861C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>
                                            <p:graphicEl>
                                              <a:dgm id="{125E4A80-B916-4674-86F6-0CBEA861CF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D24E318-0B83-45D6-9383-872D85992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graphicEl>
                                              <a:dgm id="{4D24E318-0B83-45D6-9383-872D85992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>
                                            <p:graphicEl>
                                              <a:dgm id="{4D24E318-0B83-45D6-9383-872D85992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">
                                            <p:graphicEl>
                                              <a:dgm id="{4D24E318-0B83-45D6-9383-872D859926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759605B-5584-4948-935D-6D3B7E321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>
                                            <p:graphicEl>
                                              <a:dgm id="{0759605B-5584-4948-935D-6D3B7E321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>
                                            <p:graphicEl>
                                              <a:dgm id="{0759605B-5584-4948-935D-6D3B7E321B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">
                                            <p:graphicEl>
                                              <a:dgm id="{0759605B-5584-4948-935D-6D3B7E321B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E0DCAB5-1783-4F64-AF28-E96BEE454A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>
                                            <p:graphicEl>
                                              <a:dgm id="{FE0DCAB5-1783-4F64-AF28-E96BEE454A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>
                                            <p:graphicEl>
                                              <a:dgm id="{FE0DCAB5-1783-4F64-AF28-E96BEE454A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">
                                            <p:graphicEl>
                                              <a:dgm id="{FE0DCAB5-1783-4F64-AF28-E96BEE454A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7" grpId="0">
        <p:bldSub>
          <a:bldDgm bld="one"/>
        </p:bldSub>
      </p:bldGraphic>
      <p:bldP spid="4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8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E58591A-4319-1438-A224-AEB1B8D12542}"/>
              </a:ext>
            </a:extLst>
          </p:cNvPr>
          <p:cNvSpPr txBox="1"/>
          <p:nvPr/>
        </p:nvSpPr>
        <p:spPr>
          <a:xfrm>
            <a:off x="209549" y="0"/>
            <a:ext cx="1177290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MAGEGANIA MA NGAI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6B1BDF9-F71B-88C0-8CC3-C2DD7588CA4E}"/>
              </a:ext>
            </a:extLst>
          </p:cNvPr>
          <p:cNvSpPr txBox="1"/>
          <p:nvPr/>
        </p:nvSpPr>
        <p:spPr>
          <a:xfrm>
            <a:off x="438149" y="570217"/>
            <a:ext cx="113157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sz="16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maaĩ</a:t>
            </a:r>
            <a:r>
              <a:rPr lang="en-US" sz="16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marĩa</a:t>
            </a:r>
            <a:r>
              <a:rPr lang="en-US" sz="16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moimaga</a:t>
            </a:r>
            <a:r>
              <a:rPr lang="en-US" sz="16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mwena</a:t>
            </a:r>
            <a:r>
              <a:rPr lang="en-US" sz="16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wa</a:t>
            </a:r>
            <a:r>
              <a:rPr lang="en-US" sz="16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na </a:t>
            </a:r>
            <a:r>
              <a:rPr lang="en-US" sz="16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igũrũ</a:t>
            </a:r>
            <a:r>
              <a:rPr lang="en-US" sz="16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wa</a:t>
            </a:r>
            <a:r>
              <a:rPr lang="en-US" sz="16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rũũĩ</a:t>
            </a:r>
            <a:r>
              <a:rPr lang="en-US" sz="16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magĩtiga</a:t>
            </a:r>
            <a:r>
              <a:rPr lang="en-US" sz="16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gũtherera</a:t>
            </a:r>
            <a:r>
              <a:rPr lang="en-US" sz="16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maikũrũkĩte</a:t>
            </a:r>
            <a:r>
              <a:rPr lang="en-US" sz="16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; </a:t>
            </a:r>
            <a:r>
              <a:rPr lang="en-US" sz="16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makĩĩyũmba</a:t>
            </a:r>
            <a:r>
              <a:rPr lang="en-US" sz="16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hĩba</a:t>
            </a:r>
            <a:r>
              <a:rPr lang="en-US" sz="16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kũndũ</a:t>
            </a:r>
            <a:r>
              <a:rPr lang="en-US" sz="16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kũraya</a:t>
            </a:r>
            <a:r>
              <a:rPr lang="en-US" sz="16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mũno</a:t>
            </a:r>
            <a:r>
              <a:rPr lang="en-US" sz="16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nginya</a:t>
            </a:r>
            <a:r>
              <a:rPr lang="en-US" sz="16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itũũra-inĩ</a:t>
            </a:r>
            <a:r>
              <a:rPr lang="en-US" sz="16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rĩetagwo</a:t>
            </a:r>
            <a:r>
              <a:rPr lang="en-US" sz="16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Adamu </a:t>
            </a:r>
            <a:r>
              <a:rPr lang="en-US" sz="16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rĩrĩa</a:t>
            </a:r>
            <a:r>
              <a:rPr lang="en-US" sz="16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rĩ</a:t>
            </a:r>
            <a:r>
              <a:rPr lang="en-US" sz="16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gũkuhĩ</a:t>
            </a:r>
            <a:r>
              <a:rPr lang="en-US" sz="16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na </a:t>
            </a:r>
            <a:r>
              <a:rPr lang="en-US" sz="16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Zarethani</a:t>
            </a:r>
            <a:r>
              <a:rPr lang="en-US" sz="16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16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namo</a:t>
            </a:r>
            <a:r>
              <a:rPr lang="en-US" sz="16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maaĩ</a:t>
            </a:r>
            <a:r>
              <a:rPr lang="en-US" sz="16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marĩa</a:t>
            </a:r>
            <a:r>
              <a:rPr lang="en-US" sz="16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maathereraga</a:t>
            </a:r>
            <a:r>
              <a:rPr lang="en-US" sz="16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marorete</a:t>
            </a:r>
            <a:r>
              <a:rPr lang="en-US" sz="16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Iria-</a:t>
            </a:r>
            <a:r>
              <a:rPr lang="en-US" sz="16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inĩ</a:t>
            </a:r>
            <a:r>
              <a:rPr lang="en-US" sz="16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rĩa</a:t>
            </a:r>
            <a:r>
              <a:rPr lang="en-US" sz="16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Araba (</a:t>
            </a:r>
            <a:r>
              <a:rPr lang="en-US" sz="16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nĩrĩo</a:t>
            </a:r>
            <a:r>
              <a:rPr lang="en-US" sz="16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Iria </a:t>
            </a:r>
            <a:r>
              <a:rPr lang="en-US" sz="16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rĩa</a:t>
            </a:r>
            <a:r>
              <a:rPr lang="en-US" sz="16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Cumbĩ</a:t>
            </a:r>
            <a:r>
              <a:rPr lang="en-US" sz="16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) </a:t>
            </a:r>
            <a:r>
              <a:rPr lang="en-US" sz="16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magĩtinĩka</a:t>
            </a:r>
            <a:r>
              <a:rPr lang="en-US" sz="16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biũ</a:t>
            </a:r>
            <a:r>
              <a:rPr lang="en-US" sz="16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. </a:t>
            </a:r>
            <a:r>
              <a:rPr lang="en-US" sz="16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Nĩ</a:t>
            </a:r>
            <a:r>
              <a:rPr lang="en-US" sz="16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ũndũ</a:t>
            </a:r>
            <a:r>
              <a:rPr lang="en-US" sz="16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ũcio</a:t>
            </a:r>
            <a:r>
              <a:rPr lang="en-US" sz="16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andũ</a:t>
            </a:r>
            <a:r>
              <a:rPr lang="en-US" sz="16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makĩringa</a:t>
            </a:r>
            <a:r>
              <a:rPr lang="en-US" sz="16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mangʼetheire</a:t>
            </a:r>
            <a:r>
              <a:rPr lang="en-US" sz="16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Jeriko</a:t>
            </a:r>
            <a:r>
              <a:rPr lang="en" sz="16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2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(Joshua 3:16)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B32CA84-A8A9-0F80-16A3-84944AD60BB2}"/>
              </a:ext>
            </a:extLst>
          </p:cNvPr>
          <p:cNvSpPr txBox="1"/>
          <p:nvPr/>
        </p:nvSpPr>
        <p:spPr>
          <a:xfrm>
            <a:off x="6438900" y="1576387"/>
            <a:ext cx="57531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N</a:t>
            </a:r>
            <a:r>
              <a:rPr lang="en" sz="2000" b="1" dirty="0"/>
              <a:t>gai nowe “</a:t>
            </a:r>
            <a:r>
              <a:rPr lang="pl-PL" sz="2000" b="1" dirty="0"/>
              <a:t>o we wiki wĩkaga maũndũ ma magegania</a:t>
            </a:r>
            <a:r>
              <a:rPr lang="en" sz="2000" b="1" dirty="0"/>
              <a:t>” (Thab. 72:18). </a:t>
            </a:r>
            <a:r>
              <a:rPr lang="en-US" sz="2000" b="1" dirty="0" err="1"/>
              <a:t>Nĩ</a:t>
            </a:r>
            <a:r>
              <a:rPr lang="en" sz="2000" b="1" dirty="0"/>
              <a:t> </a:t>
            </a:r>
            <a:r>
              <a:rPr lang="en-US" sz="2000" b="1" dirty="0"/>
              <a:t>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</a:t>
            </a:r>
            <a:r>
              <a:rPr lang="en-US" sz="2000" b="1" dirty="0"/>
              <a:t>ũ</a:t>
            </a:r>
            <a:r>
              <a:rPr lang="en" sz="2000" b="1" dirty="0"/>
              <a:t>cio, t</a:t>
            </a:r>
            <a:r>
              <a:rPr lang="en-US" sz="2000" b="1" dirty="0"/>
              <a:t>ũ</a:t>
            </a:r>
            <a:r>
              <a:rPr lang="en" sz="2000" b="1" dirty="0"/>
              <a:t>m</a:t>
            </a:r>
            <a:r>
              <a:rPr lang="en-US" sz="2000" b="1" dirty="0"/>
              <a:t>ũ</a:t>
            </a:r>
            <a:r>
              <a:rPr lang="en" sz="2000" b="1" dirty="0"/>
              <a:t>menyaga We ta Ngai </a:t>
            </a:r>
            <a:r>
              <a:rPr lang="en-US" sz="2000" b="1" dirty="0"/>
              <a:t>ũ</a:t>
            </a:r>
            <a:r>
              <a:rPr lang="en" sz="2000" b="1" dirty="0"/>
              <a:t>mwe (Thab. 86:10); t</a:t>
            </a:r>
            <a:r>
              <a:rPr lang="en-US" sz="2000" b="1" dirty="0"/>
              <a:t>ũ</a:t>
            </a:r>
            <a:r>
              <a:rPr lang="en" sz="2000" b="1" dirty="0"/>
              <a:t>ririkanaga magegania Make (Thab. 77:11); na t</a:t>
            </a:r>
            <a:r>
              <a:rPr lang="en-US" sz="2000" b="1" dirty="0"/>
              <a:t>ũ</a:t>
            </a:r>
            <a:r>
              <a:rPr lang="en" sz="2000" b="1" dirty="0"/>
              <a:t>gatar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ra maw</a:t>
            </a:r>
            <a:r>
              <a:rPr lang="en-US" sz="2000" b="1" dirty="0"/>
              <a:t>ĩ</a:t>
            </a:r>
            <a:r>
              <a:rPr lang="en" sz="2000" b="1" dirty="0"/>
              <a:t>ko Make ma k</a:t>
            </a:r>
            <a:r>
              <a:rPr lang="en-US" sz="2000" b="1" dirty="0"/>
              <a:t>ũ</a:t>
            </a:r>
            <a:r>
              <a:rPr lang="en" sz="2000" b="1" dirty="0"/>
              <a:t>gegania (Thab. 96:3).</a:t>
            </a:r>
          </a:p>
        </p:txBody>
      </p:sp>
      <p:pic>
        <p:nvPicPr>
          <p:cNvPr id="4" name="Imagen 3" descr="Imagen que contiene tabla, hecho de madera, viejo, grande&#10;&#10;El contenido generado por IA puede ser incorrecto.">
            <a:extLst>
              <a:ext uri="{FF2B5EF4-FFF2-40B4-BE49-F238E27FC236}">
                <a16:creationId xmlns:a16="http://schemas.microsoft.com/office/drawing/2014/main" id="{DDD47B7F-6019-71F0-12B2-C12C62670C7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" y="1702607"/>
            <a:ext cx="6024563" cy="3803006"/>
          </a:xfrm>
          <a:prstGeom prst="rect">
            <a:avLst/>
          </a:prstGeom>
          <a:ln w="88900" cap="sq" cmpd="thickThin">
            <a:solidFill>
              <a:srgbClr val="926D3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05D4EEF-1520-14E4-D6D3-FA034A480F38}"/>
              </a:ext>
            </a:extLst>
          </p:cNvPr>
          <p:cNvSpPr txBox="1"/>
          <p:nvPr/>
        </p:nvSpPr>
        <p:spPr>
          <a:xfrm>
            <a:off x="128587" y="5530007"/>
            <a:ext cx="671988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Kũ</a:t>
            </a:r>
            <a:r>
              <a:rPr lang="en" sz="2000" b="1" dirty="0"/>
              <a:t>ringa kwa Jorodani n</a:t>
            </a:r>
            <a:r>
              <a:rPr lang="en-US" sz="2000" b="1" dirty="0"/>
              <a:t>ĩ</a:t>
            </a:r>
            <a:r>
              <a:rPr lang="en" sz="2000" b="1" dirty="0"/>
              <a:t> </a:t>
            </a:r>
            <a:r>
              <a:rPr lang="en-US" sz="2000" b="1" dirty="0"/>
              <a:t>ũ</a:t>
            </a:r>
            <a:r>
              <a:rPr lang="en" sz="2000" b="1" dirty="0"/>
              <a:t>mwe wa magegania ma Ngai, mar</a:t>
            </a:r>
            <a:r>
              <a:rPr lang="en-US" sz="2000" b="1" dirty="0"/>
              <a:t>ĩ</a:t>
            </a:r>
            <a:r>
              <a:rPr lang="en" sz="2000" b="1" dirty="0"/>
              <a:t>a k</a:t>
            </a:r>
            <a:r>
              <a:rPr lang="en-US" sz="2000" b="1" dirty="0"/>
              <a:t>ĩ-ũ</a:t>
            </a:r>
            <a:r>
              <a:rPr lang="en" sz="2000" b="1" dirty="0"/>
              <a:t>rathi morotag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ra </a:t>
            </a:r>
            <a:r>
              <a:rPr lang="en-US" sz="2000" b="1" dirty="0"/>
              <a:t>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</a:t>
            </a:r>
            <a:r>
              <a:rPr lang="en-US" sz="2000" b="1" dirty="0"/>
              <a:t>ũ</a:t>
            </a:r>
            <a:r>
              <a:rPr lang="en" sz="2000" b="1" dirty="0"/>
              <a:t>ng</a:t>
            </a:r>
            <a:r>
              <a:rPr lang="en-US" sz="2000" b="1" dirty="0"/>
              <a:t>ĩ</a:t>
            </a:r>
            <a:r>
              <a:rPr lang="en" sz="2000" b="1" dirty="0"/>
              <a:t> wa magegania manene mar</a:t>
            </a:r>
            <a:r>
              <a:rPr lang="en-US" sz="2000" b="1" dirty="0"/>
              <a:t>ĩ</a:t>
            </a:r>
            <a:r>
              <a:rPr lang="en" sz="2000" b="1" dirty="0"/>
              <a:t>a Ngai eran</a:t>
            </a:r>
            <a:r>
              <a:rPr lang="en-US" sz="2000" b="1" dirty="0"/>
              <a:t>ĩ</a:t>
            </a:r>
            <a:r>
              <a:rPr lang="en" sz="2000" b="1" dirty="0"/>
              <a:t>ire g</a:t>
            </a:r>
            <a:r>
              <a:rPr lang="en-US" sz="2000" b="1" dirty="0"/>
              <a:t>ũ</a:t>
            </a:r>
            <a:r>
              <a:rPr lang="en" sz="2000" b="1" dirty="0"/>
              <a:t>tw</a:t>
            </a:r>
            <a:r>
              <a:rPr lang="en-US" sz="2000" b="1" dirty="0"/>
              <a:t>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ra: k</a:t>
            </a:r>
            <a:r>
              <a:rPr lang="en-US" sz="2000" b="1" dirty="0"/>
              <a:t>ũ</a:t>
            </a:r>
            <a:r>
              <a:rPr lang="en" sz="2000" b="1" dirty="0"/>
              <a:t>ing</a:t>
            </a:r>
            <a:r>
              <a:rPr lang="en-US" sz="2000" b="1" dirty="0"/>
              <a:t>ĩ</a:t>
            </a:r>
            <a:r>
              <a:rPr lang="en" sz="2000" b="1" dirty="0"/>
              <a:t>ra Kanani ya matu-in</a:t>
            </a:r>
            <a:r>
              <a:rPr lang="en-US" sz="2000" b="1" dirty="0"/>
              <a:t>ĩ</a:t>
            </a:r>
            <a:r>
              <a:rPr lang="en" sz="2000" b="1" dirty="0"/>
              <a:t> (Zek. 8:6-8).</a:t>
            </a:r>
          </a:p>
        </p:txBody>
      </p:sp>
      <p:pic>
        <p:nvPicPr>
          <p:cNvPr id="10" name="Imagen 9" descr="Un grupo de personas en medio de varios árboles&#10;&#10;El contenido generado por IA puede ser incorrecto.">
            <a:extLst>
              <a:ext uri="{FF2B5EF4-FFF2-40B4-BE49-F238E27FC236}">
                <a16:creationId xmlns:a16="http://schemas.microsoft.com/office/drawing/2014/main" id="{A538EC3F-93EF-B448-A06B-B06D882EE14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43724" y="4895423"/>
            <a:ext cx="5119689" cy="1858442"/>
          </a:xfrm>
          <a:prstGeom prst="rect">
            <a:avLst/>
          </a:prstGeom>
          <a:ln w="88900" cap="sq" cmpd="thickThin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B297A29-913F-E0CE-D7A1-D102B22DD393}"/>
              </a:ext>
            </a:extLst>
          </p:cNvPr>
          <p:cNvSpPr txBox="1"/>
          <p:nvPr/>
        </p:nvSpPr>
        <p:spPr>
          <a:xfrm>
            <a:off x="6438900" y="3415842"/>
            <a:ext cx="57531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Gũ</a:t>
            </a:r>
            <a:r>
              <a:rPr lang="en" sz="2000" b="1" dirty="0"/>
              <a:t>tire </a:t>
            </a:r>
            <a:r>
              <a:rPr lang="en-US" sz="2000" b="1" dirty="0"/>
              <a:t>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m</a:t>
            </a:r>
            <a:r>
              <a:rPr lang="en-US" sz="2000" b="1" dirty="0"/>
              <a:t>ũ</a:t>
            </a:r>
            <a:r>
              <a:rPr lang="en" sz="2000" b="1" dirty="0"/>
              <a:t>riiit</a:t>
            </a:r>
            <a:r>
              <a:rPr lang="en-US" sz="2000" b="1" dirty="0"/>
              <a:t>ũ</a:t>
            </a:r>
            <a:r>
              <a:rPr lang="en" sz="2000" b="1" dirty="0"/>
              <a:t> kana wa k</a:t>
            </a:r>
            <a:r>
              <a:rPr lang="en-US" sz="2000" b="1" dirty="0"/>
              <a:t>ũ</a:t>
            </a:r>
            <a:r>
              <a:rPr lang="en" sz="2000" b="1" dirty="0"/>
              <a:t>gegania at</a:t>
            </a:r>
            <a:r>
              <a:rPr lang="en-US" sz="2000" b="1" dirty="0"/>
              <a:t>ĩ</a:t>
            </a:r>
            <a:r>
              <a:rPr lang="en" sz="2000" b="1" dirty="0"/>
              <a:t>a har</a:t>
            </a:r>
            <a:r>
              <a:rPr lang="en-US" sz="2000" b="1" dirty="0"/>
              <a:t>ĩ</a:t>
            </a:r>
            <a:r>
              <a:rPr lang="en" sz="2000" b="1" dirty="0"/>
              <a:t> We, 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wombire indo ciothe (Jer. 32:17; Luka 1:37). </a:t>
            </a:r>
            <a:r>
              <a:rPr lang="en-US" sz="2000" b="1" dirty="0"/>
              <a:t>K</a:t>
            </a:r>
            <a:r>
              <a:rPr lang="en" sz="2000" b="1" dirty="0"/>
              <a:t>woguo no tw</a:t>
            </a:r>
            <a:r>
              <a:rPr lang="en-US" sz="2000" b="1" dirty="0"/>
              <a:t>ĩ</a:t>
            </a:r>
            <a:r>
              <a:rPr lang="en" sz="2000" b="1" dirty="0"/>
              <a:t>hoke at</a:t>
            </a:r>
            <a:r>
              <a:rPr lang="en-US" sz="2000" b="1" dirty="0"/>
              <a:t>ĩ</a:t>
            </a:r>
            <a:r>
              <a:rPr lang="en" sz="2000" b="1" dirty="0"/>
              <a:t> no atw</a:t>
            </a:r>
            <a:r>
              <a:rPr lang="en-US" sz="2000" b="1" dirty="0"/>
              <a:t>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re magegania m</a:t>
            </a:r>
            <a:r>
              <a:rPr lang="en-US" sz="2000" b="1" dirty="0"/>
              <a:t>ĩ</a:t>
            </a:r>
            <a:r>
              <a:rPr lang="en" sz="2000" b="1" dirty="0"/>
              <a:t>t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re-ine iit</a:t>
            </a:r>
            <a:r>
              <a:rPr lang="en-US" sz="2000" b="1" dirty="0"/>
              <a:t>ũ</a:t>
            </a:r>
            <a:r>
              <a:rPr lang="en" sz="2000" b="1" dirty="0"/>
              <a:t>. (Thab. 107:8).</a:t>
            </a:r>
          </a:p>
        </p:txBody>
      </p:sp>
    </p:spTree>
    <p:extLst>
      <p:ext uri="{BB962C8B-B14F-4D97-AF65-F5344CB8AC3E}">
        <p14:creationId xmlns:p14="http://schemas.microsoft.com/office/powerpoint/2010/main" val="245137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97A87FA-955C-C6BD-19DA-E2570729E7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3204D56-6CBE-FF8F-2258-E1939E6BE67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724" y="1973359"/>
            <a:ext cx="6350805" cy="47959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n 6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2C00827E-BC99-8061-2A79-1C9CD6C30B3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1039" y="639011"/>
            <a:ext cx="949974" cy="21282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F67824F-84D0-05EB-DFD3-131616173D33}"/>
              </a:ext>
            </a:extLst>
          </p:cNvPr>
          <p:cNvSpPr txBox="1"/>
          <p:nvPr/>
        </p:nvSpPr>
        <p:spPr>
          <a:xfrm>
            <a:off x="5438774" y="2336393"/>
            <a:ext cx="6765275" cy="218521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4800" b="1" dirty="0">
                <a:ln w="0"/>
                <a:gradFill>
                  <a:gsLst>
                    <a:gs pos="0">
                      <a:srgbClr val="A47E64"/>
                    </a:gs>
                    <a:gs pos="50000">
                      <a:srgbClr val="D1BDB0"/>
                    </a:gs>
                    <a:gs pos="100000">
                      <a:srgbClr val="C5BBCF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RIRIKANA NA </a:t>
            </a:r>
            <a:r>
              <a:rPr lang="en-US" sz="4800" b="1" dirty="0">
                <a:ln w="0"/>
                <a:gradFill>
                  <a:gsLst>
                    <a:gs pos="0">
                      <a:srgbClr val="A47E64"/>
                    </a:gs>
                    <a:gs pos="50000">
                      <a:srgbClr val="D1BDB0"/>
                    </a:gs>
                    <a:gs pos="100000">
                      <a:srgbClr val="C5BBCF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Ũ</a:t>
            </a:r>
            <a:r>
              <a:rPr lang="en" sz="4800" b="1" dirty="0">
                <a:ln w="0"/>
                <a:gradFill>
                  <a:gsLst>
                    <a:gs pos="0">
                      <a:srgbClr val="A47E64"/>
                    </a:gs>
                    <a:gs pos="50000">
                      <a:srgbClr val="D1BDB0"/>
                    </a:gs>
                    <a:gs pos="100000">
                      <a:srgbClr val="C5BBCF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RIGAN</a:t>
            </a:r>
            <a:r>
              <a:rPr lang="en-US" sz="4800" b="1" dirty="0">
                <a:ln w="0"/>
                <a:gradFill>
                  <a:gsLst>
                    <a:gs pos="0">
                      <a:srgbClr val="A47E64"/>
                    </a:gs>
                    <a:gs pos="50000">
                      <a:srgbClr val="D1BDB0"/>
                    </a:gs>
                    <a:gs pos="100000">
                      <a:srgbClr val="C5BBCF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Ĩ</a:t>
            </a:r>
            <a:r>
              <a:rPr lang="en" sz="4800" b="1" dirty="0">
                <a:ln w="0"/>
                <a:gradFill>
                  <a:gsLst>
                    <a:gs pos="0">
                      <a:srgbClr val="A47E64"/>
                    </a:gs>
                    <a:gs pos="50000">
                      <a:srgbClr val="D1BDB0"/>
                    </a:gs>
                    <a:gs pos="100000">
                      <a:srgbClr val="C5BBCF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RWO</a:t>
            </a:r>
          </a:p>
          <a:p>
            <a:pPr algn="ctr"/>
            <a:r>
              <a:rPr lang="en" sz="4000" b="1" dirty="0">
                <a:ln w="0"/>
                <a:gradFill>
                  <a:gsLst>
                    <a:gs pos="0">
                      <a:srgbClr val="A47E64"/>
                    </a:gs>
                    <a:gs pos="50000">
                      <a:srgbClr val="D1BDB0"/>
                    </a:gs>
                    <a:gs pos="100000">
                      <a:srgbClr val="C5BBCF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(JOSHUA 4)</a:t>
            </a:r>
          </a:p>
        </p:txBody>
      </p:sp>
    </p:spTree>
    <p:extLst>
      <p:ext uri="{BB962C8B-B14F-4D97-AF65-F5344CB8AC3E}">
        <p14:creationId xmlns:p14="http://schemas.microsoft.com/office/powerpoint/2010/main" val="66938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9F61B8-CB93-D056-BB29-A90CCDEF24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6E44BFA-A5F9-1E96-B1CD-A5E54C88A43C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</a:t>
            </a:r>
            <a:r>
              <a:rPr lang="en-US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 MA K</a:t>
            </a:r>
            <a:r>
              <a:rPr lang="en-US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RIRIKANO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45A30FC-2FE4-190D-F756-1049BC89C6E2}"/>
              </a:ext>
            </a:extLst>
          </p:cNvPr>
          <p:cNvSpPr txBox="1"/>
          <p:nvPr/>
        </p:nvSpPr>
        <p:spPr>
          <a:xfrm>
            <a:off x="976311" y="628947"/>
            <a:ext cx="102393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dirty="0" err="1">
                <a:solidFill>
                  <a:srgbClr val="FFFF00"/>
                </a:solidFill>
                <a:latin typeface="Comic Sans MS" panose="030F0702030302020204" pitchFamily="66" charset="0"/>
              </a:rPr>
              <a:t>rũtuĩke</a:t>
            </a:r>
            <a:r>
              <a:rPr lang="en-US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Comic Sans MS" panose="030F0702030302020204" pitchFamily="66" charset="0"/>
              </a:rPr>
              <a:t>rũũri</a:t>
            </a:r>
            <a:r>
              <a:rPr lang="en-US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Comic Sans MS" panose="030F0702030302020204" pitchFamily="66" charset="0"/>
              </a:rPr>
              <a:t>gatagatĩ-inĩ</a:t>
            </a:r>
            <a:r>
              <a:rPr lang="en-US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Comic Sans MS" panose="030F0702030302020204" pitchFamily="66" charset="0"/>
              </a:rPr>
              <a:t>kanyu</a:t>
            </a:r>
            <a:r>
              <a:rPr lang="en-US" dirty="0">
                <a:solidFill>
                  <a:srgbClr val="FFFF00"/>
                </a:solidFill>
                <a:latin typeface="Comic Sans MS" panose="030F0702030302020204" pitchFamily="66" charset="0"/>
              </a:rPr>
              <a:t>. Mahinda </a:t>
            </a:r>
            <a:r>
              <a:rPr lang="en-US" dirty="0" err="1">
                <a:solidFill>
                  <a:srgbClr val="FFFF00"/>
                </a:solidFill>
                <a:latin typeface="Comic Sans MS" panose="030F0702030302020204" pitchFamily="66" charset="0"/>
              </a:rPr>
              <a:t>marĩa</a:t>
            </a:r>
            <a:r>
              <a:rPr lang="en-US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Comic Sans MS" panose="030F0702030302020204" pitchFamily="66" charset="0"/>
              </a:rPr>
              <a:t>magooka</a:t>
            </a:r>
            <a:r>
              <a:rPr lang="en-US" dirty="0">
                <a:solidFill>
                  <a:srgbClr val="FFFF00"/>
                </a:solidFill>
                <a:latin typeface="Comic Sans MS" panose="030F0702030302020204" pitchFamily="66" charset="0"/>
              </a:rPr>
              <a:t>, </a:t>
            </a:r>
            <a:r>
              <a:rPr lang="en-US" dirty="0" err="1">
                <a:solidFill>
                  <a:srgbClr val="FFFF00"/>
                </a:solidFill>
                <a:latin typeface="Comic Sans MS" panose="030F0702030302020204" pitchFamily="66" charset="0"/>
              </a:rPr>
              <a:t>rĩrĩa</a:t>
            </a:r>
            <a:r>
              <a:rPr lang="en-US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Comic Sans MS" panose="030F0702030302020204" pitchFamily="66" charset="0"/>
              </a:rPr>
              <a:t>ciana</a:t>
            </a:r>
            <a:r>
              <a:rPr lang="en-US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Comic Sans MS" panose="030F0702030302020204" pitchFamily="66" charset="0"/>
              </a:rPr>
              <a:t>cianyu</a:t>
            </a:r>
            <a:r>
              <a:rPr lang="en-US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Comic Sans MS" panose="030F0702030302020204" pitchFamily="66" charset="0"/>
              </a:rPr>
              <a:t>ikaamũũria</a:t>
            </a:r>
            <a:r>
              <a:rPr lang="en-US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Comic Sans MS" panose="030F0702030302020204" pitchFamily="66" charset="0"/>
              </a:rPr>
              <a:t>atĩrĩ</a:t>
            </a:r>
            <a:r>
              <a:rPr lang="en-US" dirty="0">
                <a:solidFill>
                  <a:srgbClr val="FFFF00"/>
                </a:solidFill>
                <a:latin typeface="Comic Sans MS" panose="030F0702030302020204" pitchFamily="66" charset="0"/>
              </a:rPr>
              <a:t>, ‘</a:t>
            </a:r>
            <a:r>
              <a:rPr lang="en-US" dirty="0" err="1">
                <a:solidFill>
                  <a:srgbClr val="FFFF00"/>
                </a:solidFill>
                <a:latin typeface="Comic Sans MS" panose="030F0702030302020204" pitchFamily="66" charset="0"/>
              </a:rPr>
              <a:t>Gĩtũmi</a:t>
            </a:r>
            <a:r>
              <a:rPr lang="en-US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Comic Sans MS" panose="030F0702030302020204" pitchFamily="66" charset="0"/>
              </a:rPr>
              <a:t>kĩa</a:t>
            </a:r>
            <a:r>
              <a:rPr lang="en-US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Comic Sans MS" panose="030F0702030302020204" pitchFamily="66" charset="0"/>
              </a:rPr>
              <a:t>mahiga</a:t>
            </a:r>
            <a:r>
              <a:rPr lang="en-US" dirty="0">
                <a:solidFill>
                  <a:srgbClr val="FFFF00"/>
                </a:solidFill>
                <a:latin typeface="Comic Sans MS" panose="030F0702030302020204" pitchFamily="66" charset="0"/>
              </a:rPr>
              <a:t> maya </a:t>
            </a:r>
            <a:r>
              <a:rPr lang="en-US" dirty="0" err="1">
                <a:solidFill>
                  <a:srgbClr val="FFFF00"/>
                </a:solidFill>
                <a:latin typeface="Comic Sans MS" panose="030F0702030302020204" pitchFamily="66" charset="0"/>
              </a:rPr>
              <a:t>nĩ</a:t>
            </a:r>
            <a:r>
              <a:rPr lang="en-US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Comic Sans MS" panose="030F0702030302020204" pitchFamily="66" charset="0"/>
              </a:rPr>
              <a:t>kĩĩ</a:t>
            </a:r>
            <a:r>
              <a:rPr lang="en-US" dirty="0">
                <a:solidFill>
                  <a:srgbClr val="FFFF00"/>
                </a:solidFill>
                <a:latin typeface="Comic Sans MS" panose="030F0702030302020204" pitchFamily="66" charset="0"/>
              </a:rPr>
              <a:t>?’ </a:t>
            </a:r>
            <a:r>
              <a:rPr lang="en-US" dirty="0" err="1">
                <a:solidFill>
                  <a:srgbClr val="FFFF00"/>
                </a:solidFill>
                <a:latin typeface="Comic Sans MS" panose="030F0702030302020204" pitchFamily="66" charset="0"/>
              </a:rPr>
              <a:t>Mũgaaciĩra</a:t>
            </a:r>
            <a:r>
              <a:rPr lang="en-US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Comic Sans MS" panose="030F0702030302020204" pitchFamily="66" charset="0"/>
              </a:rPr>
              <a:t>atĩ</a:t>
            </a:r>
            <a:r>
              <a:rPr lang="en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…” </a:t>
            </a:r>
            <a:r>
              <a:rPr lang="en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(Joshua 4:6-7a </a:t>
            </a:r>
            <a:r>
              <a:rPr lang="en" sz="1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NIV </a:t>
            </a:r>
            <a:r>
              <a:rPr lang="en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5704F5E-C7F1-E1E5-FC3C-68853C69F0C6}"/>
              </a:ext>
            </a:extLst>
          </p:cNvPr>
          <p:cNvSpPr txBox="1"/>
          <p:nvPr/>
        </p:nvSpPr>
        <p:spPr>
          <a:xfrm>
            <a:off x="152400" y="1341501"/>
            <a:ext cx="6877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T</a:t>
            </a:r>
            <a:r>
              <a:rPr lang="en" sz="2000" b="1" dirty="0"/>
              <a:t>h</a:t>
            </a:r>
            <a:r>
              <a:rPr lang="en-US" sz="2000" b="1" dirty="0"/>
              <a:t>ĩ</a:t>
            </a:r>
            <a:r>
              <a:rPr lang="en" sz="2000" b="1" dirty="0"/>
              <a:t>ini</a:t>
            </a:r>
            <a:r>
              <a:rPr lang="en-US" sz="2000" b="1" dirty="0"/>
              <a:t>ĩ</a:t>
            </a:r>
            <a:r>
              <a:rPr lang="en" sz="2000" b="1" dirty="0"/>
              <a:t> wa Bibilia, r</a:t>
            </a:r>
            <a:r>
              <a:rPr lang="en-US" sz="2000" b="1" dirty="0"/>
              <a:t>ũ</a:t>
            </a:r>
            <a:r>
              <a:rPr lang="en" sz="2000" b="1" dirty="0"/>
              <a:t>ri no r</a:t>
            </a:r>
            <a:r>
              <a:rPr lang="en-US" sz="2000" b="1" dirty="0"/>
              <a:t>ũ</a:t>
            </a:r>
            <a:r>
              <a:rPr lang="en" sz="2000" b="1" dirty="0"/>
              <a:t>korwo na m</a:t>
            </a:r>
            <a:r>
              <a:rPr lang="en-US" sz="2000" b="1" dirty="0"/>
              <a:t>ĩ</a:t>
            </a:r>
            <a:r>
              <a:rPr lang="en" sz="2000" b="1" dirty="0"/>
              <a:t>ta</a:t>
            </a:r>
            <a:r>
              <a:rPr lang="en-US" sz="2000" b="1" dirty="0"/>
              <a:t>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re m</a:t>
            </a:r>
            <a:r>
              <a:rPr lang="en-US" sz="2000" b="1" dirty="0"/>
              <a:t>ĩ</a:t>
            </a:r>
            <a:r>
              <a:rPr lang="en" sz="2000" b="1" dirty="0"/>
              <a:t>ing</a:t>
            </a:r>
            <a:r>
              <a:rPr lang="en-US" sz="2000" b="1" dirty="0"/>
              <a:t>ĩ</a:t>
            </a:r>
            <a:r>
              <a:rPr lang="en" sz="2000" b="1" dirty="0"/>
              <a:t>:</a:t>
            </a:r>
          </a:p>
        </p:txBody>
      </p:sp>
      <p:grpSp>
        <p:nvGrpSpPr>
          <p:cNvPr id="25" name="Grupo 24">
            <a:extLst>
              <a:ext uri="{FF2B5EF4-FFF2-40B4-BE49-F238E27FC236}">
                <a16:creationId xmlns:a16="http://schemas.microsoft.com/office/drawing/2014/main" id="{50DFF90F-28DE-F238-90B7-0104F9FABA30}"/>
              </a:ext>
            </a:extLst>
          </p:cNvPr>
          <p:cNvGrpSpPr/>
          <p:nvPr/>
        </p:nvGrpSpPr>
        <p:grpSpPr>
          <a:xfrm>
            <a:off x="84212" y="1861033"/>
            <a:ext cx="2368133" cy="1374889"/>
            <a:chOff x="84212" y="1861033"/>
            <a:chExt cx="2368133" cy="1374889"/>
          </a:xfrm>
        </p:grpSpPr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id="{02EB1938-2CF1-1102-06CB-BC2EA37432B5}"/>
                </a:ext>
              </a:extLst>
            </p:cNvPr>
            <p:cNvSpPr/>
            <p:nvPr/>
          </p:nvSpPr>
          <p:spPr>
            <a:xfrm>
              <a:off x="754300" y="1866859"/>
              <a:ext cx="1698045" cy="1369063"/>
            </a:xfrm>
            <a:custGeom>
              <a:avLst/>
              <a:gdLst>
                <a:gd name="connsiteX0" fmla="*/ 0 w 1848157"/>
                <a:gd name="connsiteY0" fmla="*/ 0 h 1161427"/>
                <a:gd name="connsiteX1" fmla="*/ 1848157 w 1848157"/>
                <a:gd name="connsiteY1" fmla="*/ 0 h 1161427"/>
                <a:gd name="connsiteX2" fmla="*/ 1848157 w 1848157"/>
                <a:gd name="connsiteY2" fmla="*/ 1161427 h 1161427"/>
                <a:gd name="connsiteX3" fmla="*/ 0 w 1848157"/>
                <a:gd name="connsiteY3" fmla="*/ 1161427 h 1161427"/>
                <a:gd name="connsiteX4" fmla="*/ 0 w 1848157"/>
                <a:gd name="connsiteY4" fmla="*/ 0 h 116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8157" h="1161427">
                  <a:moveTo>
                    <a:pt x="0" y="0"/>
                  </a:moveTo>
                  <a:lnTo>
                    <a:pt x="1848157" y="0"/>
                  </a:lnTo>
                  <a:lnTo>
                    <a:pt x="1848157" y="1161427"/>
                  </a:lnTo>
                  <a:lnTo>
                    <a:pt x="0" y="11614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</p:spPr>
          <p:style>
            <a:lnRef idx="1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1">
                <a:alpha val="4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9681" tIns="76200" rIns="76200" bIns="76200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b="1" kern="1200" dirty="0" err="1"/>
                <a:t>Gĩĩ</a:t>
              </a:r>
              <a:r>
                <a:rPr lang="en" b="1" kern="1200" dirty="0"/>
                <a:t>ko k</a:t>
              </a:r>
              <a:r>
                <a:rPr lang="en-US" b="1" kern="1200" dirty="0"/>
                <a:t>ĩ</a:t>
              </a:r>
              <a:r>
                <a:rPr lang="en" b="1" kern="1200" dirty="0"/>
                <a:t>a magegania (1 Atha 13:3)</a:t>
              </a:r>
              <a:endParaRPr lang="es-ES" kern="1200" dirty="0"/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BF915D9F-B31D-F85D-731C-A607BA578C20}"/>
                </a:ext>
              </a:extLst>
            </p:cNvPr>
            <p:cNvSpPr/>
            <p:nvPr/>
          </p:nvSpPr>
          <p:spPr>
            <a:xfrm>
              <a:off x="84212" y="1861033"/>
              <a:ext cx="1022075" cy="1362067"/>
            </a:xfrm>
            <a:prstGeom prst="rect">
              <a:avLst/>
            </a:prstGeom>
            <a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3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ES"/>
            </a:p>
          </p:txBody>
        </p:sp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5FD581DE-9BC7-0C8A-B145-17CD02B0855B}"/>
              </a:ext>
            </a:extLst>
          </p:cNvPr>
          <p:cNvGrpSpPr/>
          <p:nvPr/>
        </p:nvGrpSpPr>
        <p:grpSpPr>
          <a:xfrm>
            <a:off x="2517614" y="1861641"/>
            <a:ext cx="2366028" cy="1369584"/>
            <a:chOff x="2517614" y="1861641"/>
            <a:chExt cx="2366028" cy="1369584"/>
          </a:xfrm>
        </p:grpSpPr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0D1D8166-B2BC-FCF9-0B7F-58A262100318}"/>
                </a:ext>
              </a:extLst>
            </p:cNvPr>
            <p:cNvSpPr/>
            <p:nvPr/>
          </p:nvSpPr>
          <p:spPr>
            <a:xfrm>
              <a:off x="3189053" y="1866859"/>
              <a:ext cx="1694589" cy="1364366"/>
            </a:xfrm>
            <a:custGeom>
              <a:avLst/>
              <a:gdLst>
                <a:gd name="connsiteX0" fmla="*/ 0 w 1844395"/>
                <a:gd name="connsiteY0" fmla="*/ 0 h 1157443"/>
                <a:gd name="connsiteX1" fmla="*/ 1844395 w 1844395"/>
                <a:gd name="connsiteY1" fmla="*/ 0 h 1157443"/>
                <a:gd name="connsiteX2" fmla="*/ 1844395 w 1844395"/>
                <a:gd name="connsiteY2" fmla="*/ 1157443 h 1157443"/>
                <a:gd name="connsiteX3" fmla="*/ 0 w 1844395"/>
                <a:gd name="connsiteY3" fmla="*/ 1157443 h 1157443"/>
                <a:gd name="connsiteX4" fmla="*/ 0 w 1844395"/>
                <a:gd name="connsiteY4" fmla="*/ 0 h 1157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4395" h="1157443">
                  <a:moveTo>
                    <a:pt x="0" y="0"/>
                  </a:moveTo>
                  <a:lnTo>
                    <a:pt x="1844395" y="0"/>
                  </a:lnTo>
                  <a:lnTo>
                    <a:pt x="1844395" y="1157443"/>
                  </a:lnTo>
                  <a:lnTo>
                    <a:pt x="0" y="11574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</p:spPr>
          <p:style>
            <a:lnRef idx="1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1">
                <a:alpha val="4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9404" tIns="76200" rIns="76200" bIns="76200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b="1" kern="1200" dirty="0" err="1"/>
                <a:t>Rũ</a:t>
              </a:r>
              <a:r>
                <a:rPr lang="en" b="1" kern="1200" dirty="0"/>
                <a:t>r</a:t>
              </a:r>
              <a:r>
                <a:rPr lang="en-US" b="1" kern="1200" dirty="0"/>
                <a:t>ĩ</a:t>
              </a:r>
              <a:r>
                <a:rPr lang="en" b="1" kern="1200" dirty="0"/>
                <a:t> rwa </a:t>
              </a:r>
              <a:r>
                <a:rPr lang="en-US" b="1" kern="1200" dirty="0"/>
                <a:t>ũ</a:t>
              </a:r>
              <a:r>
                <a:rPr lang="en" b="1" kern="1200" dirty="0"/>
                <a:t>nd</a:t>
              </a:r>
              <a:r>
                <a:rPr lang="en-US" b="1" kern="1200" dirty="0"/>
                <a:t>ũ</a:t>
              </a:r>
              <a:r>
                <a:rPr lang="en" b="1" kern="1200" dirty="0"/>
                <a:t> </a:t>
              </a:r>
              <a:br>
                <a:rPr lang="es-ES" b="1" kern="1200" dirty="0"/>
              </a:br>
              <a:r>
                <a:rPr lang="en" b="1" kern="1200" dirty="0"/>
                <a:t>(</a:t>
              </a:r>
              <a:r>
                <a:rPr lang="en" b="1" dirty="0"/>
                <a:t>K</a:t>
              </a:r>
              <a:r>
                <a:rPr lang="en-US" b="1" dirty="0"/>
                <a:t>ĩ</a:t>
              </a:r>
              <a:r>
                <a:rPr lang="en" b="1" dirty="0"/>
                <a:t>a</a:t>
              </a:r>
              <a:r>
                <a:rPr lang="en" b="1" kern="1200" dirty="0"/>
                <a:t>. 9:13)</a:t>
              </a:r>
              <a:endParaRPr lang="es-ES" kern="1200" dirty="0"/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F1302451-25C8-601A-78B5-6C9B19B361E5}"/>
                </a:ext>
              </a:extLst>
            </p:cNvPr>
            <p:cNvSpPr/>
            <p:nvPr/>
          </p:nvSpPr>
          <p:spPr>
            <a:xfrm>
              <a:off x="2517614" y="1861641"/>
              <a:ext cx="1020786" cy="1360344"/>
            </a:xfrm>
            <a:prstGeom prst="rect">
              <a:avLst/>
            </a:prstGeom>
            <a:blipFill rotWithShape="1">
              <a:blip r:embed="rId5" cstate="hq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t="-7000" b="-7000"/>
              </a:stretch>
            </a:blip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3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ES" dirty="0"/>
            </a:p>
          </p:txBody>
        </p:sp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CD2A3CBD-2410-EC68-70A9-7B1A16D8E02F}"/>
              </a:ext>
            </a:extLst>
          </p:cNvPr>
          <p:cNvGrpSpPr/>
          <p:nvPr/>
        </p:nvGrpSpPr>
        <p:grpSpPr>
          <a:xfrm>
            <a:off x="4949727" y="1865266"/>
            <a:ext cx="2351134" cy="1352800"/>
            <a:chOff x="4949727" y="1865266"/>
            <a:chExt cx="2351134" cy="1352800"/>
          </a:xfrm>
        </p:grpSpPr>
        <p:sp>
          <p:nvSpPr>
            <p:cNvPr id="15" name="Forma libre: forma 14">
              <a:extLst>
                <a:ext uri="{FF2B5EF4-FFF2-40B4-BE49-F238E27FC236}">
                  <a16:creationId xmlns:a16="http://schemas.microsoft.com/office/drawing/2014/main" id="{CB60D68B-6838-1997-9807-6F2437053877}"/>
                </a:ext>
              </a:extLst>
            </p:cNvPr>
            <p:cNvSpPr/>
            <p:nvPr/>
          </p:nvSpPr>
          <p:spPr>
            <a:xfrm>
              <a:off x="5620350" y="1866859"/>
              <a:ext cx="1680511" cy="1351207"/>
            </a:xfrm>
            <a:custGeom>
              <a:avLst/>
              <a:gdLst>
                <a:gd name="connsiteX0" fmla="*/ 0 w 1829073"/>
                <a:gd name="connsiteY0" fmla="*/ 0 h 1146279"/>
                <a:gd name="connsiteX1" fmla="*/ 1829073 w 1829073"/>
                <a:gd name="connsiteY1" fmla="*/ 0 h 1146279"/>
                <a:gd name="connsiteX2" fmla="*/ 1829073 w 1829073"/>
                <a:gd name="connsiteY2" fmla="*/ 1146279 h 1146279"/>
                <a:gd name="connsiteX3" fmla="*/ 0 w 1829073"/>
                <a:gd name="connsiteY3" fmla="*/ 1146279 h 1146279"/>
                <a:gd name="connsiteX4" fmla="*/ 0 w 1829073"/>
                <a:gd name="connsiteY4" fmla="*/ 0 h 1146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9073" h="1146279">
                  <a:moveTo>
                    <a:pt x="0" y="0"/>
                  </a:moveTo>
                  <a:lnTo>
                    <a:pt x="1829073" y="0"/>
                  </a:lnTo>
                  <a:lnTo>
                    <a:pt x="1829073" y="1146279"/>
                  </a:lnTo>
                  <a:lnTo>
                    <a:pt x="0" y="11462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1">
                <a:alpha val="4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7739" tIns="76200" rIns="76200" bIns="76200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b="1" dirty="0" err="1"/>
                <a:t>Rũ</a:t>
              </a:r>
              <a:r>
                <a:rPr lang="en" b="1" dirty="0"/>
                <a:t>ri rwa m</a:t>
              </a:r>
              <a:r>
                <a:rPr lang="en-US" b="1" dirty="0"/>
                <a:t>ĩ</a:t>
              </a:r>
              <a:r>
                <a:rPr lang="en" b="1" dirty="0"/>
                <a:t>kana</a:t>
              </a:r>
              <a:r>
                <a:rPr lang="en" b="1" kern="1200" dirty="0"/>
                <a:t>                (</a:t>
              </a:r>
              <a:r>
                <a:rPr lang="en" b="1" dirty="0"/>
                <a:t>Thaa</a:t>
              </a:r>
              <a:r>
                <a:rPr lang="en" b="1" kern="1200" dirty="0"/>
                <a:t>. 12:13)</a:t>
              </a:r>
              <a:endParaRPr lang="es-ES" kern="1200" dirty="0"/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B7E29DFF-B7A1-069B-AC30-85D6A5284602}"/>
                </a:ext>
              </a:extLst>
            </p:cNvPr>
            <p:cNvSpPr/>
            <p:nvPr/>
          </p:nvSpPr>
          <p:spPr>
            <a:xfrm>
              <a:off x="4949727" y="1865266"/>
              <a:ext cx="1013067" cy="1350057"/>
            </a:xfrm>
            <a:prstGeom prst="rect">
              <a:avLst/>
            </a:prstGeom>
            <a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3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ES"/>
            </a:p>
          </p:txBody>
        </p: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6605A4DA-0CD4-3F1A-2884-5082D14C1FBA}"/>
              </a:ext>
            </a:extLst>
          </p:cNvPr>
          <p:cNvGrpSpPr/>
          <p:nvPr/>
        </p:nvGrpSpPr>
        <p:grpSpPr>
          <a:xfrm>
            <a:off x="7374121" y="1865266"/>
            <a:ext cx="2342743" cy="1350057"/>
            <a:chOff x="7374121" y="1865266"/>
            <a:chExt cx="2342743" cy="1350057"/>
          </a:xfrm>
        </p:grpSpPr>
        <p:sp>
          <p:nvSpPr>
            <p:cNvPr id="17" name="Forma libre: forma 16">
              <a:extLst>
                <a:ext uri="{FF2B5EF4-FFF2-40B4-BE49-F238E27FC236}">
                  <a16:creationId xmlns:a16="http://schemas.microsoft.com/office/drawing/2014/main" id="{4516A642-64F6-5E3A-F96E-69E710E3973A}"/>
                </a:ext>
              </a:extLst>
            </p:cNvPr>
            <p:cNvSpPr/>
            <p:nvPr/>
          </p:nvSpPr>
          <p:spPr>
            <a:xfrm>
              <a:off x="8037569" y="1866859"/>
              <a:ext cx="1679295" cy="1348464"/>
            </a:xfrm>
            <a:custGeom>
              <a:avLst/>
              <a:gdLst>
                <a:gd name="connsiteX0" fmla="*/ 0 w 1827749"/>
                <a:gd name="connsiteY0" fmla="*/ 0 h 1143952"/>
                <a:gd name="connsiteX1" fmla="*/ 1827749 w 1827749"/>
                <a:gd name="connsiteY1" fmla="*/ 0 h 1143952"/>
                <a:gd name="connsiteX2" fmla="*/ 1827749 w 1827749"/>
                <a:gd name="connsiteY2" fmla="*/ 1143952 h 1143952"/>
                <a:gd name="connsiteX3" fmla="*/ 0 w 1827749"/>
                <a:gd name="connsiteY3" fmla="*/ 1143952 h 1143952"/>
                <a:gd name="connsiteX4" fmla="*/ 0 w 1827749"/>
                <a:gd name="connsiteY4" fmla="*/ 0 h 1143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7749" h="1143952">
                  <a:moveTo>
                    <a:pt x="0" y="0"/>
                  </a:moveTo>
                  <a:lnTo>
                    <a:pt x="1827749" y="0"/>
                  </a:lnTo>
                  <a:lnTo>
                    <a:pt x="1827749" y="1143952"/>
                  </a:lnTo>
                  <a:lnTo>
                    <a:pt x="0" y="11439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1">
                <a:alpha val="4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7739" tIns="76200" rIns="76200" bIns="76200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b="1" kern="1200" dirty="0" err="1"/>
                <a:t>Rũ</a:t>
              </a:r>
              <a:r>
                <a:rPr lang="en" b="1" kern="1200" dirty="0"/>
                <a:t>ri rwa k</a:t>
              </a:r>
              <a:r>
                <a:rPr lang="en-US" b="1" kern="1200" dirty="0"/>
                <a:t>ĩ</a:t>
              </a:r>
              <a:r>
                <a:rPr lang="en" b="1" kern="1200" dirty="0"/>
                <a:t>ririkano r</a:t>
              </a:r>
              <a:r>
                <a:rPr lang="en-US" b="1" kern="1200" dirty="0"/>
                <a:t>ĩ</a:t>
              </a:r>
              <a:r>
                <a:rPr lang="en" b="1" kern="1200" dirty="0"/>
                <a:t>a mwanya                            (Eze. 20:20)</a:t>
              </a:r>
              <a:endParaRPr lang="es-ES" kern="1200" dirty="0"/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F9AD51C1-7962-05EF-2426-5684ACBF3899}"/>
                </a:ext>
              </a:extLst>
            </p:cNvPr>
            <p:cNvSpPr/>
            <p:nvPr/>
          </p:nvSpPr>
          <p:spPr>
            <a:xfrm>
              <a:off x="7374121" y="1865266"/>
              <a:ext cx="1013067" cy="1350057"/>
            </a:xfrm>
            <a:prstGeom prst="rect">
              <a:avLst/>
            </a:prstGeom>
            <a:blipFill rotWithShape="1"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3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ES"/>
            </a:p>
          </p:txBody>
        </p:sp>
      </p:grpSp>
      <p:grpSp>
        <p:nvGrpSpPr>
          <p:cNvPr id="21" name="Grupo 20">
            <a:extLst>
              <a:ext uri="{FF2B5EF4-FFF2-40B4-BE49-F238E27FC236}">
                <a16:creationId xmlns:a16="http://schemas.microsoft.com/office/drawing/2014/main" id="{B8FA4016-2674-40E6-1C9E-DC334F757A81}"/>
              </a:ext>
            </a:extLst>
          </p:cNvPr>
          <p:cNvGrpSpPr/>
          <p:nvPr/>
        </p:nvGrpSpPr>
        <p:grpSpPr>
          <a:xfrm>
            <a:off x="9798514" y="1865266"/>
            <a:ext cx="2333175" cy="1365960"/>
            <a:chOff x="9798514" y="1865266"/>
            <a:chExt cx="2333175" cy="1365960"/>
          </a:xfrm>
        </p:grpSpPr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id="{58255379-E3FF-FF42-E8EB-EDC65DCF0C98}"/>
                </a:ext>
              </a:extLst>
            </p:cNvPr>
            <p:cNvSpPr/>
            <p:nvPr/>
          </p:nvSpPr>
          <p:spPr>
            <a:xfrm>
              <a:off x="10453572" y="1866860"/>
              <a:ext cx="1678117" cy="1364366"/>
            </a:xfrm>
            <a:custGeom>
              <a:avLst/>
              <a:gdLst>
                <a:gd name="connsiteX0" fmla="*/ 0 w 1826467"/>
                <a:gd name="connsiteY0" fmla="*/ 0 h 1218157"/>
                <a:gd name="connsiteX1" fmla="*/ 1826467 w 1826467"/>
                <a:gd name="connsiteY1" fmla="*/ 0 h 1218157"/>
                <a:gd name="connsiteX2" fmla="*/ 1826467 w 1826467"/>
                <a:gd name="connsiteY2" fmla="*/ 1218157 h 1218157"/>
                <a:gd name="connsiteX3" fmla="*/ 0 w 1826467"/>
                <a:gd name="connsiteY3" fmla="*/ 1218157 h 1218157"/>
                <a:gd name="connsiteX4" fmla="*/ 0 w 1826467"/>
                <a:gd name="connsiteY4" fmla="*/ 0 h 121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6467" h="1218157">
                  <a:moveTo>
                    <a:pt x="0" y="0"/>
                  </a:moveTo>
                  <a:lnTo>
                    <a:pt x="1826467" y="0"/>
                  </a:lnTo>
                  <a:lnTo>
                    <a:pt x="1826467" y="1218157"/>
                  </a:lnTo>
                  <a:lnTo>
                    <a:pt x="0" y="12181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0C1"/>
            </a:solidFill>
          </p:spPr>
          <p:style>
            <a:lnRef idx="1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1">
                <a:alpha val="4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7739" tIns="76200" rIns="76200" bIns="76200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b="1" dirty="0" err="1"/>
                <a:t>Kĩ</a:t>
              </a:r>
              <a:r>
                <a:rPr lang="en" b="1" dirty="0"/>
                <a:t>ririkano </a:t>
              </a:r>
              <a:r>
                <a:rPr lang="en" b="1" kern="1200" dirty="0"/>
                <a:t> (</a:t>
              </a:r>
              <a:r>
                <a:rPr lang="en" b="1" dirty="0"/>
                <a:t>K</a:t>
              </a:r>
              <a:r>
                <a:rPr lang="en-US" b="1" dirty="0"/>
                <a:t>ĩ</a:t>
              </a:r>
              <a:r>
                <a:rPr lang="en" b="1" dirty="0"/>
                <a:t>a</a:t>
              </a:r>
              <a:r>
                <a:rPr lang="en" b="1" kern="1200" dirty="0"/>
                <a:t>. 28:18)</a:t>
              </a:r>
              <a:endParaRPr lang="es-ES" kern="1200" dirty="0"/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A83EEF63-BC30-2CA5-DE0E-FE773D30DAEB}"/>
                </a:ext>
              </a:extLst>
            </p:cNvPr>
            <p:cNvSpPr/>
            <p:nvPr/>
          </p:nvSpPr>
          <p:spPr>
            <a:xfrm>
              <a:off x="9798514" y="1865266"/>
              <a:ext cx="1013067" cy="1350057"/>
            </a:xfrm>
            <a:prstGeom prst="rect">
              <a:avLst/>
            </a:prstGeom>
            <a:blipFill rotWithShape="1">
              <a:blip r:embed="rId9" cstate="email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C89800"/>
              </a:solidFill>
            </a:ln>
          </p:spPr>
          <p:style>
            <a:lnRef idx="3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dk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ES"/>
            </a:p>
          </p:txBody>
        </p:sp>
      </p:grpSp>
      <p:sp>
        <p:nvSpPr>
          <p:cNvPr id="7" name="CuadroTexto 6">
            <a:extLst>
              <a:ext uri="{FF2B5EF4-FFF2-40B4-BE49-F238E27FC236}">
                <a16:creationId xmlns:a16="http://schemas.microsoft.com/office/drawing/2014/main" id="{0BA2DA80-26A1-D87D-AF1A-236BE048D0FC}"/>
              </a:ext>
            </a:extLst>
          </p:cNvPr>
          <p:cNvSpPr txBox="1"/>
          <p:nvPr/>
        </p:nvSpPr>
        <p:spPr>
          <a:xfrm>
            <a:off x="142874" y="3422989"/>
            <a:ext cx="71675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M</a:t>
            </a:r>
            <a:r>
              <a:rPr lang="en" sz="2000" b="1" dirty="0"/>
              <a:t>ahiga 12 mar</a:t>
            </a:r>
            <a:r>
              <a:rPr lang="en-US" sz="2000" b="1" dirty="0"/>
              <a:t>ĩ</a:t>
            </a:r>
            <a:r>
              <a:rPr lang="en" sz="2000" b="1" dirty="0"/>
              <a:t>a marutirwo th</a:t>
            </a:r>
            <a:r>
              <a:rPr lang="en-US" sz="2000" b="1" dirty="0"/>
              <a:t>ĩ</a:t>
            </a:r>
            <a:r>
              <a:rPr lang="en" sz="2000" b="1" dirty="0"/>
              <a:t>ini</a:t>
            </a:r>
            <a:r>
              <a:rPr lang="en-US" sz="2000" b="1" dirty="0"/>
              <a:t>ĩ</a:t>
            </a:r>
            <a:r>
              <a:rPr lang="en" sz="2000" b="1" dirty="0"/>
              <a:t> wa Jorodani mar</a:t>
            </a:r>
            <a:r>
              <a:rPr lang="en-US" sz="2000" b="1" dirty="0"/>
              <a:t>ĩ</a:t>
            </a:r>
            <a:r>
              <a:rPr lang="en" sz="2000" b="1" dirty="0"/>
              <a:t>a  Joshua ahandire r</a:t>
            </a:r>
            <a:r>
              <a:rPr lang="en-US" sz="2000" b="1" dirty="0"/>
              <a:t>ũ</a:t>
            </a:r>
            <a:r>
              <a:rPr lang="en" sz="2000" b="1" dirty="0"/>
              <a:t>ri k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m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ria m</a:t>
            </a:r>
            <a:r>
              <a:rPr lang="en-US" sz="2000" b="1" dirty="0"/>
              <a:t>ũ</a:t>
            </a:r>
            <a:r>
              <a:rPr lang="en" sz="2000" b="1" dirty="0"/>
              <a:t>hiano 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</a:t>
            </a:r>
            <a:r>
              <a:rPr lang="en-US" sz="2000" b="1" dirty="0"/>
              <a:t>ũ</a:t>
            </a:r>
            <a:r>
              <a:rPr lang="en" sz="2000" b="1" dirty="0"/>
              <a:t>roka: k</a:t>
            </a:r>
            <a:r>
              <a:rPr lang="en-US" sz="2000" b="1" dirty="0"/>
              <a:t>ĩ</a:t>
            </a:r>
            <a:r>
              <a:rPr lang="en" sz="2000" b="1" dirty="0"/>
              <a:t>ririkano.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83E4246-8532-C88A-6FC8-F4885DF702C1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74120" y="3469422"/>
            <a:ext cx="4735291" cy="320992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85CEAC1-AD89-F10C-1F28-A1FFCE497BF2}"/>
              </a:ext>
            </a:extLst>
          </p:cNvPr>
          <p:cNvSpPr txBox="1"/>
          <p:nvPr/>
        </p:nvSpPr>
        <p:spPr>
          <a:xfrm>
            <a:off x="162384" y="5379174"/>
            <a:ext cx="716751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Rũ</a:t>
            </a:r>
            <a:r>
              <a:rPr lang="en" sz="2000" b="1" dirty="0"/>
              <a:t>ciaro rwer</a:t>
            </a:r>
            <a:r>
              <a:rPr lang="en-US" sz="2000" b="1" dirty="0"/>
              <a:t>ũ</a:t>
            </a:r>
            <a:r>
              <a:rPr lang="en" sz="2000" b="1" dirty="0"/>
              <a:t> rwar</a:t>
            </a:r>
            <a:r>
              <a:rPr lang="en-US" sz="2000" b="1" dirty="0"/>
              <a:t>ĩ</a:t>
            </a:r>
            <a:r>
              <a:rPr lang="en" sz="2000" b="1" dirty="0"/>
              <a:t> r</a:t>
            </a:r>
            <a:r>
              <a:rPr lang="en-US" sz="2000" b="1" dirty="0"/>
              <a:t>ũ</a:t>
            </a:r>
            <a:r>
              <a:rPr lang="en" sz="2000" b="1" dirty="0"/>
              <a:t>menye 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Ngai ek</a:t>
            </a:r>
            <a:r>
              <a:rPr lang="en-US" sz="2000" b="1" dirty="0" err="1"/>
              <a:t>ĩĩ</a:t>
            </a:r>
            <a:r>
              <a:rPr lang="en" sz="2000" b="1" dirty="0"/>
              <a:t>te. </a:t>
            </a:r>
            <a:r>
              <a:rPr lang="en-US" sz="2000" b="1" dirty="0" err="1"/>
              <a:t>Wĩ</a:t>
            </a:r>
            <a:r>
              <a:rPr lang="en" sz="2000" b="1" dirty="0"/>
              <a:t>t</a:t>
            </a:r>
            <a:r>
              <a:rPr lang="en-US" sz="2000" b="1" dirty="0"/>
              <a:t>ĩ</a:t>
            </a:r>
            <a:r>
              <a:rPr lang="en" sz="2000" b="1" dirty="0"/>
              <a:t>kio wao </a:t>
            </a:r>
            <a:r>
              <a:rPr lang="en-US" sz="2000" b="1" dirty="0"/>
              <a:t>ũ</a:t>
            </a:r>
            <a:r>
              <a:rPr lang="en" sz="2000" b="1" dirty="0"/>
              <a:t>handwo ig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 r</a:t>
            </a:r>
            <a:r>
              <a:rPr lang="en-US" sz="2000" b="1" dirty="0"/>
              <a:t>ĩ</a:t>
            </a:r>
            <a:r>
              <a:rPr lang="en" sz="2000" b="1" dirty="0"/>
              <a:t>a magegania ma Ngai. </a:t>
            </a:r>
            <a:r>
              <a:rPr lang="en-US" sz="2000" b="1" dirty="0"/>
              <a:t>W</a:t>
            </a:r>
            <a:r>
              <a:rPr lang="en" sz="2000" b="1" dirty="0"/>
              <a:t>ar</a:t>
            </a:r>
            <a:r>
              <a:rPr lang="en-US" sz="2000" b="1" dirty="0"/>
              <a:t>ĩ</a:t>
            </a:r>
            <a:r>
              <a:rPr lang="en" sz="2000" b="1" dirty="0"/>
              <a:t> w</a:t>
            </a:r>
            <a:r>
              <a:rPr lang="en-US" sz="2000" b="1" dirty="0"/>
              <a:t>ĩ</a:t>
            </a:r>
            <a:r>
              <a:rPr lang="en" sz="2000" b="1" dirty="0"/>
              <a:t>ra wa aciari k</a:t>
            </a:r>
            <a:r>
              <a:rPr lang="en-US" sz="2000" b="1" dirty="0"/>
              <a:t>ũ</a:t>
            </a:r>
            <a:r>
              <a:rPr lang="en" sz="2000" b="1" dirty="0"/>
              <a:t>ruta ciana ciao </a:t>
            </a:r>
            <a:r>
              <a:rPr lang="en-US" sz="2000" b="1" dirty="0" err="1"/>
              <a:t>ũũ</a:t>
            </a:r>
            <a:r>
              <a:rPr lang="en" sz="2000" b="1" dirty="0"/>
              <a:t>g</a:t>
            </a:r>
            <a:r>
              <a:rPr lang="en-US" sz="2000" b="1" dirty="0"/>
              <a:t>ĩ</a:t>
            </a:r>
            <a:r>
              <a:rPr lang="en" sz="2000" b="1" dirty="0"/>
              <a:t> </a:t>
            </a:r>
            <a:r>
              <a:rPr lang="en-US" sz="2000" b="1" dirty="0"/>
              <a:t>ũ</a:t>
            </a:r>
            <a:r>
              <a:rPr lang="en" sz="2000" b="1" dirty="0"/>
              <a:t>cio (G</a:t>
            </a:r>
            <a:r>
              <a:rPr lang="en-US" sz="2000" b="1" dirty="0"/>
              <a:t>ũ</a:t>
            </a:r>
            <a:r>
              <a:rPr lang="en" sz="2000" b="1" dirty="0"/>
              <a:t>c. 4:9). </a:t>
            </a:r>
            <a:r>
              <a:rPr lang="en-US" sz="2000" b="1" dirty="0" err="1"/>
              <a:t>ũũ</a:t>
            </a:r>
            <a:r>
              <a:rPr lang="en" sz="2000" b="1" dirty="0"/>
              <a:t>g</a:t>
            </a:r>
            <a:r>
              <a:rPr lang="en-US" sz="2000" b="1" dirty="0"/>
              <a:t>ĩ</a:t>
            </a:r>
            <a:r>
              <a:rPr lang="en" sz="2000" b="1" dirty="0"/>
              <a:t>-in</a:t>
            </a:r>
            <a:r>
              <a:rPr lang="en-US" sz="2000" b="1" dirty="0"/>
              <a:t>ĩ</a:t>
            </a:r>
            <a:r>
              <a:rPr lang="en" sz="2000" b="1" dirty="0"/>
              <a:t> </a:t>
            </a:r>
            <a:r>
              <a:rPr lang="en-US" sz="2000" b="1" dirty="0"/>
              <a:t>ũ</a:t>
            </a:r>
            <a:r>
              <a:rPr lang="en" sz="2000" b="1" dirty="0"/>
              <a:t>y</a:t>
            </a:r>
            <a:r>
              <a:rPr lang="en-US" sz="2000" b="1" dirty="0"/>
              <a:t>ũ</a:t>
            </a:r>
            <a:r>
              <a:rPr lang="en" sz="2000" b="1" dirty="0"/>
              <a:t>, o </a:t>
            </a:r>
            <a:r>
              <a:rPr lang="en-US" sz="2000" b="1" dirty="0"/>
              <a:t>ũ</a:t>
            </a:r>
            <a:r>
              <a:rPr lang="en" sz="2000" b="1" dirty="0"/>
              <a:t>mwe wit</a:t>
            </a:r>
            <a:r>
              <a:rPr lang="en-US" sz="2000" b="1" dirty="0"/>
              <a:t>ũ</a:t>
            </a:r>
            <a:r>
              <a:rPr lang="en" sz="2000" b="1" dirty="0"/>
              <a:t> no m</a:t>
            </a:r>
            <a:r>
              <a:rPr lang="en-US" sz="2000" b="1" dirty="0"/>
              <a:t>ũ</a:t>
            </a:r>
            <a:r>
              <a:rPr lang="en" sz="2000" b="1" dirty="0"/>
              <a:t>haka at</a:t>
            </a:r>
            <a:r>
              <a:rPr lang="en-US" sz="2000" b="1" dirty="0" err="1"/>
              <a:t>ũũ</a:t>
            </a:r>
            <a:r>
              <a:rPr lang="en" sz="2000" b="1" dirty="0"/>
              <a:t>re th</a:t>
            </a:r>
            <a:r>
              <a:rPr lang="en-US" sz="2000" b="1" dirty="0"/>
              <a:t>ĩ</a:t>
            </a:r>
            <a:r>
              <a:rPr lang="en" sz="2000" b="1" dirty="0"/>
              <a:t>ini</a:t>
            </a:r>
            <a:r>
              <a:rPr lang="en-US" sz="2000" b="1" dirty="0"/>
              <a:t>ĩ</a:t>
            </a:r>
            <a:r>
              <a:rPr lang="en" sz="2000" b="1" dirty="0"/>
              <a:t> wa w</a:t>
            </a:r>
            <a:r>
              <a:rPr lang="en-US" sz="2000" b="1" dirty="0"/>
              <a:t>ĩ</a:t>
            </a:r>
            <a:r>
              <a:rPr lang="en" sz="2000" b="1" dirty="0"/>
              <a:t>t</a:t>
            </a:r>
            <a:r>
              <a:rPr lang="en-US" sz="2000" b="1" dirty="0"/>
              <a:t>ĩ</a:t>
            </a:r>
            <a:r>
              <a:rPr lang="en" sz="2000" b="1" dirty="0"/>
              <a:t>kio wit</a:t>
            </a:r>
            <a:r>
              <a:rPr lang="en-US" sz="2000" b="1" dirty="0"/>
              <a:t>ũ</a:t>
            </a:r>
            <a:r>
              <a:rPr lang="en" sz="2000" b="1" dirty="0"/>
              <a:t>.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0F53E23-62AC-9185-B623-A662D735B334}"/>
              </a:ext>
            </a:extLst>
          </p:cNvPr>
          <p:cNvSpPr txBox="1"/>
          <p:nvPr/>
        </p:nvSpPr>
        <p:spPr>
          <a:xfrm>
            <a:off x="152400" y="4259226"/>
            <a:ext cx="714846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M</a:t>
            </a:r>
            <a:r>
              <a:rPr lang="en" sz="2000" b="1" dirty="0"/>
              <a:t>ak</a:t>
            </a:r>
            <a:r>
              <a:rPr lang="en-US" sz="2000" b="1" dirty="0"/>
              <a:t>ĩ</a:t>
            </a:r>
            <a:r>
              <a:rPr lang="en" sz="2000" b="1" dirty="0"/>
              <a:t>ria ma k</a:t>
            </a:r>
            <a:r>
              <a:rPr lang="en-US" sz="2000" b="1" dirty="0"/>
              <a:t>ĩ</a:t>
            </a:r>
            <a:r>
              <a:rPr lang="en" sz="2000" b="1" dirty="0"/>
              <a:t>ririkano k</a:t>
            </a:r>
            <a:r>
              <a:rPr lang="en-US" sz="2000" b="1" dirty="0"/>
              <a:t>ĩ</a:t>
            </a:r>
            <a:r>
              <a:rPr lang="en" sz="2000" b="1" dirty="0"/>
              <a:t>o k</a:t>
            </a:r>
            <a:r>
              <a:rPr lang="en-US" sz="2000" b="1" dirty="0"/>
              <a:t>ĩ</a:t>
            </a:r>
            <a:r>
              <a:rPr lang="en" sz="2000" b="1" dirty="0"/>
              <a:t>ene-r</a:t>
            </a:r>
            <a:r>
              <a:rPr lang="en-US" sz="2000" b="1" dirty="0"/>
              <a:t>ĩ</a:t>
            </a:r>
            <a:r>
              <a:rPr lang="en" sz="2000" b="1" dirty="0"/>
              <a:t>, n</a:t>
            </a:r>
            <a:r>
              <a:rPr lang="en-US" sz="2000" b="1" dirty="0"/>
              <a:t>ĩ</a:t>
            </a:r>
            <a:r>
              <a:rPr lang="en" sz="2000" b="1" dirty="0"/>
              <a:t> </a:t>
            </a:r>
            <a:r>
              <a:rPr lang="en-US" sz="2000" b="1" dirty="0"/>
              <a:t>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k</a:t>
            </a:r>
            <a:r>
              <a:rPr lang="en-US" sz="2000" b="1" dirty="0"/>
              <a:t>ũ</a:t>
            </a:r>
            <a:r>
              <a:rPr lang="en" sz="2000" b="1" dirty="0"/>
              <a:t> Ngai ar</a:t>
            </a:r>
            <a:r>
              <a:rPr lang="en-US" sz="2000" b="1" dirty="0"/>
              <a:t>ĩ</a:t>
            </a:r>
            <a:r>
              <a:rPr lang="en" sz="2000" b="1" dirty="0"/>
              <a:t> naguo meciria-in</a:t>
            </a:r>
            <a:r>
              <a:rPr lang="en-US" sz="2000" b="1" dirty="0"/>
              <a:t>ĩ</a:t>
            </a:r>
            <a:r>
              <a:rPr lang="en" sz="2000" b="1" dirty="0"/>
              <a:t> r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oragia mahiga mau maigan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rwo (Josh. 4:6-7)?</a:t>
            </a:r>
          </a:p>
        </p:txBody>
      </p:sp>
    </p:spTree>
    <p:extLst>
      <p:ext uri="{BB962C8B-B14F-4D97-AF65-F5344CB8AC3E}">
        <p14:creationId xmlns:p14="http://schemas.microsoft.com/office/powerpoint/2010/main" val="2518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6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A1D611-BBA3-0BE5-9E26-898D6542D4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Un par de personas de pie en la calle&#10;&#10;El contenido generado por IA puede ser incorrecto.">
            <a:extLst>
              <a:ext uri="{FF2B5EF4-FFF2-40B4-BE49-F238E27FC236}">
                <a16:creationId xmlns:a16="http://schemas.microsoft.com/office/drawing/2014/main" id="{47B217E0-07F3-531A-C108-BFC5CC3EA21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9875" y="4472208"/>
            <a:ext cx="1585560" cy="2060423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gradFill flip="none" rotWithShape="1">
              <a:gsLst>
                <a:gs pos="0">
                  <a:srgbClr val="FFFF00"/>
                </a:gs>
                <a:gs pos="47000">
                  <a:srgbClr val="FFFF00"/>
                </a:gs>
                <a:gs pos="83000">
                  <a:schemeClr val="accent4"/>
                </a:gs>
                <a:gs pos="100000">
                  <a:schemeClr val="accent4"/>
                </a:gs>
              </a:gsLst>
              <a:lin ang="8100000" scaled="1"/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C000A15-7C5F-B7D0-5E47-0A0F98F62E82}"/>
              </a:ext>
            </a:extLst>
          </p:cNvPr>
          <p:cNvSpPr txBox="1"/>
          <p:nvPr/>
        </p:nvSpPr>
        <p:spPr>
          <a:xfrm>
            <a:off x="0" y="-47625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spc="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dist="38100" dir="2700000" algn="tl" rotWithShape="0">
                    <a:schemeClr val="accent4"/>
                  </a:outerShdw>
                </a:effectLst>
              </a:rPr>
              <a:t>Ũ</a:t>
            </a:r>
            <a:r>
              <a:rPr lang="en" sz="4400" b="1" spc="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dist="38100" dir="2700000" algn="tl" rotWithShape="0">
                    <a:schemeClr val="accent4"/>
                  </a:outerShdw>
                </a:effectLst>
              </a:rPr>
              <a:t>GWATI WA K</a:t>
            </a:r>
            <a:r>
              <a:rPr lang="en-US" sz="4400" b="1" spc="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dist="38100" dir="2700000" algn="tl" rotWithShape="0">
                    <a:schemeClr val="accent4"/>
                  </a:outerShdw>
                </a:effectLst>
              </a:rPr>
              <a:t>Ũ</a:t>
            </a:r>
            <a:r>
              <a:rPr lang="en" sz="4400" b="1" spc="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dist="38100" dir="2700000" algn="tl" rotWithShape="0">
                    <a:schemeClr val="accent4"/>
                  </a:outerShdw>
                </a:effectLst>
              </a:rPr>
              <a:t>R</a:t>
            </a:r>
            <a:r>
              <a:rPr lang="en-US" sz="4400" b="1" spc="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dist="38100" dir="2700000" algn="tl" rotWithShape="0">
                    <a:schemeClr val="accent4"/>
                  </a:outerShdw>
                </a:effectLst>
              </a:rPr>
              <a:t>Ĩ</a:t>
            </a:r>
            <a:r>
              <a:rPr lang="en" sz="4400" b="1" spc="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dist="38100" dir="2700000" algn="tl" rotWithShape="0">
                    <a:schemeClr val="accent4"/>
                  </a:outerShdw>
                </a:effectLst>
              </a:rPr>
              <a:t>GAN</a:t>
            </a:r>
            <a:r>
              <a:rPr lang="en-US" sz="4400" b="1" spc="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dist="38100" dir="2700000" algn="tl" rotWithShape="0">
                    <a:schemeClr val="accent4"/>
                  </a:outerShdw>
                </a:effectLst>
              </a:rPr>
              <a:t>Ĩ</a:t>
            </a:r>
            <a:r>
              <a:rPr lang="en" sz="4400" b="1" spc="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dist="38100" dir="2700000" algn="tl" rotWithShape="0">
                    <a:schemeClr val="accent4"/>
                  </a:outerShdw>
                </a:effectLst>
              </a:rPr>
              <a:t>RWO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57D169C-540D-8A13-509E-F433C4CF0EAA}"/>
              </a:ext>
            </a:extLst>
          </p:cNvPr>
          <p:cNvSpPr txBox="1"/>
          <p:nvPr/>
        </p:nvSpPr>
        <p:spPr>
          <a:xfrm>
            <a:off x="485774" y="562272"/>
            <a:ext cx="112204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Andũ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a 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Isiraeli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nĩmekire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ũũru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maitho-inĩ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ma MWATHANI; 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makĩriganĩrwo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nĩ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MWATHANI Ngai 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wao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, na 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magĩtungatĩra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ngai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cia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Baali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na 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cia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 Ashera</a:t>
            </a:r>
            <a:r>
              <a:rPr lang="en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(Atir</a:t>
            </a:r>
            <a:r>
              <a:rPr lang="en-US" sz="14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ĩ</a:t>
            </a:r>
            <a:r>
              <a:rPr lang="en" sz="14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</a:t>
            </a:r>
            <a:r>
              <a:rPr lang="en-US" sz="14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ĩ</a:t>
            </a:r>
            <a:r>
              <a:rPr lang="en" sz="14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.. 3:7)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9EBFAA3-4A3B-D9BE-B5E6-65BEC062B815}"/>
              </a:ext>
            </a:extLst>
          </p:cNvPr>
          <p:cNvSpPr txBox="1"/>
          <p:nvPr/>
        </p:nvSpPr>
        <p:spPr>
          <a:xfrm>
            <a:off x="257175" y="1381125"/>
            <a:ext cx="11934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Rĩ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maigan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ire mahiga mar</a:t>
            </a:r>
            <a:r>
              <a:rPr lang="en-US" sz="2000" b="1" dirty="0"/>
              <a:t>ĩ</a:t>
            </a:r>
            <a:r>
              <a:rPr lang="en" sz="2000" b="1" dirty="0"/>
              <a:t>a 12 ma k</a:t>
            </a:r>
            <a:r>
              <a:rPr lang="en-US" sz="2000" b="1" dirty="0"/>
              <a:t>ĩ</a:t>
            </a:r>
            <a:r>
              <a:rPr lang="en" sz="2000" b="1" dirty="0"/>
              <a:t>ririkano hau Giligali, Joshua ek</a:t>
            </a:r>
            <a:r>
              <a:rPr lang="en-US" sz="2000" b="1" dirty="0"/>
              <a:t>ĩ</a:t>
            </a:r>
            <a:r>
              <a:rPr lang="en" sz="2000" b="1" dirty="0"/>
              <a:t>rire hinya ma</a:t>
            </a:r>
            <a:r>
              <a:rPr lang="en-US" sz="2000" b="1" dirty="0"/>
              <a:t>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mer</a:t>
            </a:r>
            <a:r>
              <a:rPr lang="en-US" sz="2000" b="1" dirty="0"/>
              <a:t>ĩ</a:t>
            </a:r>
            <a:r>
              <a:rPr lang="en" sz="2000" b="1" dirty="0"/>
              <a:t> (Joshua. 4:23):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6F814F0B-81C0-8DC1-00F2-206D9504F3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6482858"/>
              </p:ext>
            </p:extLst>
          </p:nvPr>
        </p:nvGraphicFramePr>
        <p:xfrm>
          <a:off x="257175" y="2089011"/>
          <a:ext cx="11758260" cy="2129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EE958F7C-AF7F-E3CF-5155-7E4EDC6E332E}"/>
              </a:ext>
            </a:extLst>
          </p:cNvPr>
          <p:cNvSpPr txBox="1"/>
          <p:nvPr/>
        </p:nvSpPr>
        <p:spPr>
          <a:xfrm>
            <a:off x="2592224" y="4289234"/>
            <a:ext cx="65109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Rũ</a:t>
            </a:r>
            <a:r>
              <a:rPr lang="en" sz="2000" b="1" dirty="0"/>
              <a:t>ciaro r</a:t>
            </a:r>
            <a:r>
              <a:rPr lang="en-US" sz="2000" b="1" dirty="0"/>
              <a:t>ũ</a:t>
            </a:r>
            <a:r>
              <a:rPr lang="en" sz="2000" b="1" dirty="0"/>
              <a:t>u rwer</a:t>
            </a:r>
            <a:r>
              <a:rPr lang="en-US" sz="2000" b="1" dirty="0"/>
              <a:t>ũ</a:t>
            </a:r>
            <a:r>
              <a:rPr lang="en" sz="2000" b="1" dirty="0"/>
              <a:t> rwar</a:t>
            </a:r>
            <a:r>
              <a:rPr lang="en-US" sz="2000" b="1" dirty="0"/>
              <a:t>ĩ</a:t>
            </a:r>
            <a:r>
              <a:rPr lang="en" sz="2000" b="1" dirty="0"/>
              <a:t> </a:t>
            </a:r>
            <a:r>
              <a:rPr lang="en-US" sz="2000" b="1" dirty="0"/>
              <a:t>ũ</a:t>
            </a:r>
            <a:r>
              <a:rPr lang="en" sz="2000" b="1" dirty="0"/>
              <a:t>gwati-in</a:t>
            </a:r>
            <a:r>
              <a:rPr lang="en-US" sz="2000" b="1" dirty="0"/>
              <a:t>ĩ</a:t>
            </a:r>
            <a:r>
              <a:rPr lang="en" sz="2000" b="1" dirty="0"/>
              <a:t> wa k</a:t>
            </a:r>
            <a:r>
              <a:rPr lang="en-US" sz="2000" b="1" dirty="0"/>
              <a:t>ũ</a:t>
            </a:r>
            <a:r>
              <a:rPr lang="en" sz="2000" b="1" dirty="0"/>
              <a:t>g</a:t>
            </a:r>
            <a:r>
              <a:rPr lang="en-US" sz="2000" b="1" dirty="0"/>
              <a:t>ũ</a:t>
            </a:r>
            <a:r>
              <a:rPr lang="en" sz="2000" b="1" dirty="0"/>
              <a:t>a mah</a:t>
            </a:r>
            <a:r>
              <a:rPr lang="en-US" sz="2000" b="1" dirty="0"/>
              <a:t>ĩ</a:t>
            </a:r>
            <a:r>
              <a:rPr lang="en" sz="2000" b="1" dirty="0"/>
              <a:t>tia-in</a:t>
            </a:r>
            <a:r>
              <a:rPr lang="en-US" sz="2000" b="1" dirty="0"/>
              <a:t>ĩ</a:t>
            </a:r>
            <a:r>
              <a:rPr lang="en" sz="2000" b="1" dirty="0"/>
              <a:t> ota mar</a:t>
            </a:r>
            <a:r>
              <a:rPr lang="en-US" sz="2000" b="1" dirty="0"/>
              <a:t>ĩ</a:t>
            </a:r>
            <a:r>
              <a:rPr lang="en" sz="2000" b="1" dirty="0"/>
              <a:t>a ma aciari ao: k</a:t>
            </a:r>
            <a:r>
              <a:rPr lang="en-US" sz="2000" b="1" dirty="0"/>
              <a:t>ũ</a:t>
            </a:r>
            <a:r>
              <a:rPr lang="en" sz="2000" b="1" dirty="0"/>
              <a:t>rigan</a:t>
            </a:r>
            <a:r>
              <a:rPr lang="en-US" sz="2000" b="1" dirty="0"/>
              <a:t>ĩ</a:t>
            </a:r>
            <a:r>
              <a:rPr lang="en" sz="2000" b="1" dirty="0"/>
              <a:t>rwo ci</a:t>
            </a:r>
            <a:r>
              <a:rPr lang="en-US" sz="2000" b="1" dirty="0"/>
              <a:t>ĩ</a:t>
            </a:r>
            <a:r>
              <a:rPr lang="en" sz="2000" b="1" dirty="0"/>
              <a:t>ko nene cia hinya cia Ngai. </a:t>
            </a:r>
            <a:r>
              <a:rPr lang="en-US" sz="2000" b="1" dirty="0"/>
              <a:t>K</a:t>
            </a:r>
            <a:r>
              <a:rPr lang="en" sz="2000" b="1" dirty="0"/>
              <a:t>wa m</a:t>
            </a:r>
            <a:r>
              <a:rPr lang="en-US" sz="2000" b="1" dirty="0"/>
              <a:t>ũ</a:t>
            </a:r>
            <a:r>
              <a:rPr lang="en" sz="2000" b="1" dirty="0"/>
              <a:t>tino-r</a:t>
            </a:r>
            <a:r>
              <a:rPr lang="en-US" sz="2000" b="1" dirty="0"/>
              <a:t>ĩ</a:t>
            </a:r>
            <a:r>
              <a:rPr lang="en" sz="2000" b="1" dirty="0"/>
              <a:t>, n</a:t>
            </a:r>
            <a:r>
              <a:rPr lang="en-US" sz="2000" b="1" dirty="0"/>
              <a:t>ĩ</a:t>
            </a:r>
            <a:r>
              <a:rPr lang="en" sz="2000" b="1" dirty="0"/>
              <a:t>marigan</a:t>
            </a:r>
            <a:r>
              <a:rPr lang="en-US" sz="2000" b="1" dirty="0"/>
              <a:t>ĩ</a:t>
            </a:r>
            <a:r>
              <a:rPr lang="en" sz="2000" b="1" dirty="0"/>
              <a:t>irwo, na mak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h</a:t>
            </a:r>
            <a:r>
              <a:rPr lang="en-US" sz="2000" b="1" dirty="0"/>
              <a:t>ĩ</a:t>
            </a:r>
            <a:r>
              <a:rPr lang="en" sz="2000" b="1" dirty="0"/>
              <a:t>ria moim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ra (Atir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.. 3:7-8).</a:t>
            </a:r>
          </a:p>
        </p:txBody>
      </p:sp>
      <p:pic>
        <p:nvPicPr>
          <p:cNvPr id="8" name="Imagen 7" descr="Un grupo de hombres posando para una foto&#10;&#10;El contenido generado por IA puede ser incorrecto.">
            <a:extLst>
              <a:ext uri="{FF2B5EF4-FFF2-40B4-BE49-F238E27FC236}">
                <a16:creationId xmlns:a16="http://schemas.microsoft.com/office/drawing/2014/main" id="{2B6F04EC-309E-F609-E150-E60837AF633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566" y="4478554"/>
            <a:ext cx="2328510" cy="2054078"/>
          </a:xfrm>
          <a:prstGeom prst="round2DiagRect">
            <a:avLst>
              <a:gd name="adj1" fmla="val 0"/>
              <a:gd name="adj2" fmla="val 14058"/>
            </a:avLst>
          </a:prstGeom>
          <a:ln w="38100" cap="sq">
            <a:gradFill flip="none" rotWithShape="1">
              <a:gsLst>
                <a:gs pos="0">
                  <a:srgbClr val="FFFF00"/>
                </a:gs>
                <a:gs pos="47000">
                  <a:srgbClr val="FFFF00"/>
                </a:gs>
                <a:gs pos="83000">
                  <a:schemeClr val="accent4"/>
                </a:gs>
                <a:gs pos="100000">
                  <a:schemeClr val="accent4"/>
                </a:gs>
              </a:gsLst>
              <a:lin ang="2700000" scaled="1"/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40596663-F28C-81E2-BC99-544F48CA83B4}"/>
              </a:ext>
            </a:extLst>
          </p:cNvPr>
          <p:cNvSpPr txBox="1"/>
          <p:nvPr/>
        </p:nvSpPr>
        <p:spPr>
          <a:xfrm>
            <a:off x="2592223" y="5612673"/>
            <a:ext cx="783765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Nĩũ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wa bata m</a:t>
            </a:r>
            <a:r>
              <a:rPr lang="en-US" sz="2000" b="1" dirty="0"/>
              <a:t>ũ</a:t>
            </a:r>
            <a:r>
              <a:rPr lang="en" sz="2000" b="1" dirty="0"/>
              <a:t>nene at</a:t>
            </a:r>
            <a:r>
              <a:rPr lang="en-US" sz="2000" b="1" dirty="0"/>
              <a:t>ĩ</a:t>
            </a:r>
            <a:r>
              <a:rPr lang="en" sz="2000" b="1" dirty="0"/>
              <a:t>a, n</a:t>
            </a:r>
            <a:r>
              <a:rPr lang="en-US" sz="2000" b="1" dirty="0"/>
              <a:t>ĩ</a:t>
            </a:r>
            <a:r>
              <a:rPr lang="en" sz="2000" b="1" dirty="0"/>
              <a:t>ng</a:t>
            </a:r>
            <a:r>
              <a:rPr lang="en-US" sz="2000" b="1" dirty="0"/>
              <a:t>ĩ</a:t>
            </a:r>
            <a:r>
              <a:rPr lang="en" sz="2000" b="1" dirty="0"/>
              <a:t>, t</a:t>
            </a:r>
            <a:r>
              <a:rPr lang="en-US" sz="2000" b="1" dirty="0"/>
              <a:t>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ige weer</a:t>
            </a:r>
            <a:r>
              <a:rPr lang="en-US" sz="2000" b="1" dirty="0"/>
              <a:t>ũ</a:t>
            </a:r>
            <a:r>
              <a:rPr lang="en" sz="2000" b="1" dirty="0"/>
              <a:t> meciria-in</a:t>
            </a:r>
            <a:r>
              <a:rPr lang="en-US" sz="2000" b="1" dirty="0"/>
              <a:t>ĩ</a:t>
            </a:r>
            <a:r>
              <a:rPr lang="en" sz="2000" b="1" dirty="0"/>
              <a:t> mait</a:t>
            </a:r>
            <a:r>
              <a:rPr lang="en-US" sz="2000" b="1" dirty="0"/>
              <a:t>ũ</a:t>
            </a:r>
            <a:r>
              <a:rPr lang="en" sz="2000" b="1" dirty="0"/>
              <a:t> 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Ngai amenyereire aciar</a:t>
            </a:r>
            <a:r>
              <a:rPr lang="en-US" sz="2000" b="1" dirty="0"/>
              <a:t>ĩ</a:t>
            </a:r>
            <a:r>
              <a:rPr lang="en" sz="2000" b="1" dirty="0"/>
              <a:t> ait</a:t>
            </a:r>
            <a:r>
              <a:rPr lang="en-US" sz="2000" b="1" dirty="0"/>
              <a:t>ũ</a:t>
            </a:r>
            <a:r>
              <a:rPr lang="en" sz="2000" b="1" dirty="0"/>
              <a:t>, na mahinda mar</a:t>
            </a:r>
            <a:r>
              <a:rPr lang="en-US" sz="2000" b="1" dirty="0"/>
              <a:t>ĩ</a:t>
            </a:r>
            <a:r>
              <a:rPr lang="en" sz="2000" b="1" dirty="0"/>
              <a:t>a twonire na maitho mait</a:t>
            </a:r>
            <a:r>
              <a:rPr lang="en-US" sz="2000" b="1" dirty="0"/>
              <a:t>ũ</a:t>
            </a:r>
            <a:r>
              <a:rPr lang="en" sz="2000" b="1" dirty="0"/>
              <a:t> ene guoko kwa hinya kwa Ngai!</a:t>
            </a:r>
          </a:p>
        </p:txBody>
      </p:sp>
      <p:pic>
        <p:nvPicPr>
          <p:cNvPr id="13" name="Imagen 12" descr="Grupo de personas caminando en un parque&#10;&#10;El contenido generado por IA puede ser incorrecto.">
            <a:extLst>
              <a:ext uri="{FF2B5EF4-FFF2-40B4-BE49-F238E27FC236}">
                <a16:creationId xmlns:a16="http://schemas.microsoft.com/office/drawing/2014/main" id="{08D26641-E676-1A0C-7B94-492CF03AB448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74317" y="4305300"/>
            <a:ext cx="1274579" cy="1201673"/>
          </a:xfrm>
          <a:prstGeom prst="ellipse">
            <a:avLst/>
          </a:prstGeom>
          <a:ln w="38100" cap="rnd">
            <a:solidFill>
              <a:srgbClr val="C0000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7689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BC163E-CA53-47E2-A4F1-8FD0C1739C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graphicEl>
                                              <a:dgm id="{1DBC163E-CA53-47E2-A4F1-8FD0C1739C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graphicEl>
                                              <a:dgm id="{1DBC163E-CA53-47E2-A4F1-8FD0C1739C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graphicEl>
                                              <a:dgm id="{1DBC163E-CA53-47E2-A4F1-8FD0C1739C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00CE34-8A0F-463C-ADF3-D4EF6BF119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graphicEl>
                                              <a:dgm id="{9900CE34-8A0F-463C-ADF3-D4EF6BF119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graphicEl>
                                              <a:dgm id="{9900CE34-8A0F-463C-ADF3-D4EF6BF119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dgm id="{9900CE34-8A0F-463C-ADF3-D4EF6BF119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4F0F28-3AFA-4E7A-8FCD-D0AD630BB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graphicEl>
                                              <a:dgm id="{E24F0F28-3AFA-4E7A-8FCD-D0AD630BB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graphicEl>
                                              <a:dgm id="{E24F0F28-3AFA-4E7A-8FCD-D0AD630BB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E24F0F28-3AFA-4E7A-8FCD-D0AD630BB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A02886-E86B-444D-B54B-A2D1D4A03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graphicEl>
                                              <a:dgm id="{FEA02886-E86B-444D-B54B-A2D1D4A031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graphicEl>
                                              <a:dgm id="{FEA02886-E86B-444D-B54B-A2D1D4A03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graphicEl>
                                              <a:dgm id="{FEA02886-E86B-444D-B54B-A2D1D4A03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>
        <p:bldSub>
          <a:bldDgm bld="one"/>
        </p:bldSub>
      </p:bldGraphic>
      <p:bldP spid="7" grpId="0"/>
      <p:bldP spid="11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7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CE145B"/>
      </a:accent1>
      <a:accent2>
        <a:srgbClr val="92D050"/>
      </a:accent2>
      <a:accent3>
        <a:srgbClr val="FFFF66"/>
      </a:accent3>
      <a:accent4>
        <a:srgbClr val="33CCCC"/>
      </a:accent4>
      <a:accent5>
        <a:srgbClr val="9F07C9"/>
      </a:accent5>
      <a:accent6>
        <a:srgbClr val="5415F1"/>
      </a:accent6>
      <a:hlink>
        <a:srgbClr val="EF07DE"/>
      </a:hlink>
      <a:folHlink>
        <a:srgbClr val="B2B2B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1861</TotalTime>
  <Words>1968</Words>
  <Application>Microsoft Office PowerPoint</Application>
  <PresentationFormat>Panorámica</PresentationFormat>
  <Paragraphs>66</Paragraphs>
  <Slides>12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Constantia</vt:lpstr>
      <vt:lpstr>Arial</vt:lpstr>
      <vt:lpstr>Comic Sans MS</vt:lpstr>
      <vt:lpstr>Aptos Display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105</cp:revision>
  <dcterms:created xsi:type="dcterms:W3CDTF">2025-09-23T16:48:06Z</dcterms:created>
  <dcterms:modified xsi:type="dcterms:W3CDTF">2025-10-14T05:59:39Z</dcterms:modified>
</cp:coreProperties>
</file>