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muriu" initials="sm" lastIdx="1" clrIdx="0">
    <p:extLst>
      <p:ext uri="{19B8F6BF-5375-455C-9EA6-DF929625EA0E}">
        <p15:presenceInfo xmlns:p15="http://schemas.microsoft.com/office/powerpoint/2012/main" userId="de1094ed449da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6C"/>
    <a:srgbClr val="9A2800"/>
    <a:srgbClr val="198CFF"/>
    <a:srgbClr val="AD65BB"/>
    <a:srgbClr val="D4AEDB"/>
    <a:srgbClr val="8E459D"/>
    <a:srgbClr val="95091F"/>
    <a:srgbClr val="BD575B"/>
    <a:srgbClr val="9D2A32"/>
    <a:srgbClr val="98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9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4T21:10:47.851" idx="1">
    <p:pos x="724" y="408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 err="1"/>
            <a:t>Athereririe</a:t>
          </a:r>
          <a:r>
            <a:rPr lang="en-US" sz="1800" b="1" noProof="0" dirty="0"/>
            <a:t> </a:t>
          </a:r>
          <a:r>
            <a:rPr lang="en-US" sz="1800" b="1" noProof="0" dirty="0" err="1"/>
            <a:t>mbũtũ</a:t>
          </a:r>
          <a:r>
            <a:rPr lang="en-US" sz="1800" b="1" noProof="0" dirty="0"/>
            <a:t> </a:t>
          </a:r>
          <a:r>
            <a:rPr lang="en-US" sz="1800" b="1" noProof="0" dirty="0" err="1"/>
            <a:t>ya</a:t>
          </a:r>
          <a:r>
            <a:rPr lang="en-US" sz="1800" b="1" noProof="0" dirty="0"/>
            <a:t> </a:t>
          </a:r>
          <a:r>
            <a:rPr lang="en-US" sz="1800" b="1" noProof="0" dirty="0" err="1"/>
            <a:t>Amisiri</a:t>
          </a:r>
          <a:r>
            <a:rPr lang="en-US" sz="1800" b="1" noProof="0" dirty="0"/>
            <a:t> </a:t>
          </a:r>
          <a:r>
            <a:rPr lang="en-US" sz="1800" b="1" noProof="0" dirty="0" err="1"/>
            <a:t>Iriya</a:t>
          </a:r>
          <a:r>
            <a:rPr lang="en-US" sz="1800" b="1" noProof="0" dirty="0"/>
            <a:t> </a:t>
          </a:r>
          <a:r>
            <a:rPr lang="en-US" sz="1800" b="1" noProof="0" dirty="0" err="1"/>
            <a:t>Itune</a:t>
          </a:r>
          <a:r>
            <a:rPr lang="en-US" sz="1800" b="1" noProof="0" dirty="0"/>
            <a:t>                  (</a:t>
          </a:r>
          <a:r>
            <a:rPr lang="en-US" sz="1800" b="1" noProof="0" dirty="0" err="1"/>
            <a:t>Thaa</a:t>
          </a:r>
          <a:r>
            <a:rPr lang="en-US" sz="1800" b="1" noProof="0" dirty="0"/>
            <a:t>. 14:24-28)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800" b="1" noProof="0" dirty="0" err="1"/>
            <a:t>Akĩhũthĩra</a:t>
          </a:r>
          <a:r>
            <a:rPr lang="en-US" sz="1800" b="1" noProof="0" dirty="0"/>
            <a:t> </a:t>
          </a:r>
          <a:r>
            <a:rPr lang="en-US" sz="1800" b="1" noProof="0" dirty="0" err="1"/>
            <a:t>mahiga</a:t>
          </a:r>
          <a:r>
            <a:rPr lang="en-US" sz="1800" b="1" noProof="0" dirty="0"/>
            <a:t> ma </a:t>
          </a:r>
          <a:r>
            <a:rPr lang="en-US" sz="1800" b="1" noProof="0" dirty="0" err="1"/>
            <a:t>mbura</a:t>
          </a:r>
          <a:r>
            <a:rPr lang="en-US" sz="1800" b="1" noProof="0" dirty="0"/>
            <a:t> </a:t>
          </a:r>
          <a:r>
            <a:rPr lang="en-US" sz="1800" b="1" noProof="0" dirty="0" err="1"/>
            <a:t>kũrĩ</a:t>
          </a:r>
          <a:r>
            <a:rPr lang="en-US" sz="1800" b="1" noProof="0" dirty="0"/>
            <a:t> </a:t>
          </a:r>
          <a:r>
            <a:rPr lang="en-US" sz="1800" b="1" noProof="0" dirty="0" err="1"/>
            <a:t>Akanani</a:t>
          </a:r>
          <a:r>
            <a:rPr lang="en-US" sz="1800" b="1" noProof="0" dirty="0"/>
            <a:t> </a:t>
          </a:r>
          <a:br>
            <a:rPr lang="en-US" sz="1800" b="1" noProof="0" dirty="0"/>
          </a:br>
          <a:r>
            <a:rPr lang="en-US" sz="1800" b="1" noProof="0" dirty="0"/>
            <a:t>(Josh.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800" b="1" noProof="0" dirty="0" err="1"/>
            <a:t>Aninire</a:t>
          </a:r>
          <a:r>
            <a:rPr lang="en-US" sz="1800" b="1" noProof="0" dirty="0"/>
            <a:t> </a:t>
          </a:r>
          <a:r>
            <a:rPr lang="en-US" sz="1800" b="1" noProof="0" dirty="0" err="1"/>
            <a:t>arĩa</a:t>
          </a:r>
          <a:r>
            <a:rPr lang="en-US" sz="1800" b="1" noProof="0" dirty="0"/>
            <a:t> </a:t>
          </a:r>
          <a:r>
            <a:rPr lang="en-US" sz="1800" b="1" noProof="0" dirty="0" err="1"/>
            <a:t>mamenire</a:t>
          </a:r>
          <a:r>
            <a:rPr lang="en-US" sz="1800" b="1" noProof="0" dirty="0"/>
            <a:t> Elija (2 Atha 1:9-10)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800" b="1" noProof="0" dirty="0" err="1"/>
            <a:t>Atũmire</a:t>
          </a:r>
          <a:r>
            <a:rPr lang="en-US" sz="1800" b="1" noProof="0" dirty="0"/>
            <a:t> </a:t>
          </a:r>
          <a:r>
            <a:rPr lang="en-US" sz="1800" b="1" noProof="0" dirty="0" err="1"/>
            <a:t>nduba</a:t>
          </a:r>
          <a:r>
            <a:rPr lang="en-US" sz="1800" b="1" noProof="0" dirty="0"/>
            <a:t> </a:t>
          </a:r>
          <a:r>
            <a:rPr lang="en-US" sz="1800" b="1" noProof="0" dirty="0" err="1"/>
            <a:t>kũrĩ</a:t>
          </a:r>
          <a:r>
            <a:rPr lang="en-US" sz="1800" b="1" noProof="0" dirty="0"/>
            <a:t> </a:t>
          </a:r>
          <a:r>
            <a:rPr lang="en-US" sz="1800" b="1" noProof="0" dirty="0" err="1"/>
            <a:t>arĩa</a:t>
          </a:r>
          <a:r>
            <a:rPr lang="en-US" sz="1800" b="1" noProof="0" dirty="0"/>
            <a:t> </a:t>
          </a:r>
          <a:r>
            <a:rPr lang="en-US" sz="1800" b="1" noProof="0" dirty="0" err="1"/>
            <a:t>mathekereire</a:t>
          </a:r>
          <a:r>
            <a:rPr lang="en-US" sz="1800" b="1" noProof="0" dirty="0"/>
            <a:t>  Elisha </a:t>
          </a:r>
          <a:br>
            <a:rPr lang="en-US" sz="1800" b="1" noProof="0" dirty="0"/>
          </a:br>
          <a:r>
            <a:rPr lang="en-US" sz="1800" b="1" noProof="0" dirty="0"/>
            <a:t>(2 Atha 2:23-24)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800" b="1" noProof="0" dirty="0" err="1"/>
            <a:t>Aigwithanirie</a:t>
          </a:r>
          <a:r>
            <a:rPr lang="en-US" sz="1800" b="1" noProof="0" dirty="0"/>
            <a:t> </a:t>
          </a:r>
          <a:r>
            <a:rPr lang="en-US" sz="1800" b="1" noProof="0" dirty="0" err="1"/>
            <a:t>thayũ</a:t>
          </a:r>
          <a:r>
            <a:rPr lang="en-US" sz="1800" b="1" noProof="0" dirty="0"/>
            <a:t> na </a:t>
          </a:r>
          <a:r>
            <a:rPr lang="en-US" sz="1800" b="1" noProof="0" dirty="0" err="1"/>
            <a:t>gũtumumia</a:t>
          </a:r>
          <a:r>
            <a:rPr lang="en-US" sz="1800" b="1" noProof="0" dirty="0"/>
            <a:t> </a:t>
          </a:r>
          <a:r>
            <a:rPr lang="en-US" sz="1800" b="1" noProof="0" dirty="0" err="1"/>
            <a:t>mbũtũ</a:t>
          </a:r>
          <a:r>
            <a:rPr lang="en-US" sz="1800" b="1" noProof="0" dirty="0"/>
            <a:t> </a:t>
          </a:r>
          <a:r>
            <a:rPr lang="en-US" sz="1800" b="1" noProof="0" dirty="0" err="1"/>
            <a:t>cia</a:t>
          </a:r>
          <a:r>
            <a:rPr lang="en-US" sz="1800" b="1" noProof="0" dirty="0"/>
            <a:t> Asyria                   (2 Atha 6:14-23)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800" b="1" noProof="0" dirty="0" err="1"/>
            <a:t>Atũmire</a:t>
          </a:r>
          <a:r>
            <a:rPr lang="en-US" sz="1800" b="1" noProof="0" dirty="0"/>
            <a:t> Aamoni na </a:t>
          </a:r>
          <a:r>
            <a:rPr lang="en-US" sz="1800" b="1" noProof="0" dirty="0" err="1"/>
            <a:t>Aamoabi</a:t>
          </a:r>
          <a:r>
            <a:rPr lang="en-US" sz="1800" b="1" noProof="0" dirty="0"/>
            <a:t> </a:t>
          </a:r>
          <a:r>
            <a:rPr lang="en-US" sz="1800" b="1" noProof="0" dirty="0" err="1"/>
            <a:t>marũe</a:t>
          </a:r>
          <a:r>
            <a:rPr lang="en-US" sz="1800" b="1" noProof="0" dirty="0"/>
            <a:t> o </a:t>
          </a:r>
          <a:r>
            <a:rPr lang="en-US" sz="1800" b="1" noProof="0" dirty="0" err="1"/>
            <a:t>ene</a:t>
          </a:r>
          <a:r>
            <a:rPr lang="en-US" sz="1800" b="1" noProof="0" dirty="0"/>
            <a:t> (2 </a:t>
          </a:r>
          <a:r>
            <a:rPr lang="en-US" sz="1800" b="1" noProof="0" dirty="0" err="1"/>
            <a:t>Maũ</a:t>
          </a:r>
          <a:r>
            <a:rPr lang="en-US" sz="1800" b="1" noProof="0" dirty="0"/>
            <a:t>.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800" b="1" noProof="0" dirty="0" err="1"/>
            <a:t>Oragire</a:t>
          </a:r>
          <a:r>
            <a:rPr lang="en-US" sz="1800" b="1" noProof="0" dirty="0"/>
            <a:t> Asyria 185,000 </a:t>
          </a:r>
          <a:r>
            <a:rPr lang="en-US" sz="1800" b="1" noProof="0" dirty="0" err="1"/>
            <a:t>ũtukũ</a:t>
          </a:r>
          <a:r>
            <a:rPr lang="en-US" sz="1800" b="1" noProof="0" dirty="0"/>
            <a:t> </a:t>
          </a:r>
          <a:r>
            <a:rPr lang="en-US" sz="1800" b="1" noProof="0" dirty="0" err="1"/>
            <a:t>ũmwe</a:t>
          </a:r>
          <a:r>
            <a:rPr lang="en-US" sz="1800" b="1" noProof="0" dirty="0"/>
            <a:t> (2 Atha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800" b="1" noProof="0" dirty="0" err="1"/>
            <a:t>Atũmire</a:t>
          </a:r>
          <a:r>
            <a:rPr lang="en-US" sz="1800" b="1" noProof="0" dirty="0"/>
            <a:t> </a:t>
          </a:r>
          <a:r>
            <a:rPr lang="en-US" sz="1800" b="1" noProof="0" dirty="0" err="1"/>
            <a:t>mũrimũ</a:t>
          </a:r>
          <a:r>
            <a:rPr lang="en-US" sz="1800" b="1" noProof="0" dirty="0"/>
            <a:t> </a:t>
          </a:r>
          <a:r>
            <a:rPr lang="en-US" sz="1800" b="1" noProof="0" dirty="0" err="1"/>
            <a:t>mũũru</a:t>
          </a:r>
          <a:r>
            <a:rPr lang="en-US" sz="1800" b="1" noProof="0" dirty="0"/>
            <a:t> </a:t>
          </a:r>
          <a:r>
            <a:rPr lang="en-US" sz="1800" b="1" noProof="0" dirty="0" err="1"/>
            <a:t>kũrĩ</a:t>
          </a:r>
          <a:r>
            <a:rPr lang="en-US" sz="1800" b="1" noProof="0" dirty="0"/>
            <a:t> </a:t>
          </a:r>
          <a:r>
            <a:rPr lang="en-US" sz="1800" b="1" noProof="0" dirty="0" err="1"/>
            <a:t>Herode</a:t>
          </a:r>
          <a:r>
            <a:rPr lang="en-US" sz="1800" b="1" noProof="0" dirty="0"/>
            <a:t> </a:t>
          </a:r>
          <a:br>
            <a:rPr lang="en-US" sz="1800" b="1" noProof="0" dirty="0"/>
          </a:br>
          <a:r>
            <a:rPr lang="en-US" sz="1800" b="1" noProof="0" dirty="0"/>
            <a:t>(</a:t>
          </a:r>
          <a:r>
            <a:rPr lang="en-US" sz="1800" b="1" noProof="0" dirty="0" err="1"/>
            <a:t>Atũ</a:t>
          </a:r>
          <a:r>
            <a:rPr lang="en-US" sz="1800" b="1" noProof="0" dirty="0"/>
            <a:t> 12:21-23)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Athereririe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mbũtũ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Amisiri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Iriya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Itune</a:t>
          </a:r>
          <a:r>
            <a:rPr lang="en-US" sz="1800" b="1" kern="1200" noProof="0" dirty="0"/>
            <a:t>                  (</a:t>
          </a:r>
          <a:r>
            <a:rPr lang="en-US" sz="1800" b="1" kern="1200" noProof="0" dirty="0" err="1"/>
            <a:t>Thaa</a:t>
          </a:r>
          <a:r>
            <a:rPr lang="en-US" sz="1800" b="1" kern="1200" noProof="0" dirty="0"/>
            <a:t>. 14:24-28)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Akĩhũthĩra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mahiga</a:t>
          </a:r>
          <a:r>
            <a:rPr lang="en-US" sz="1800" b="1" kern="1200" noProof="0" dirty="0"/>
            <a:t> ma </a:t>
          </a:r>
          <a:r>
            <a:rPr lang="en-US" sz="1800" b="1" kern="1200" noProof="0" dirty="0" err="1"/>
            <a:t>mbura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kũrĩ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Akanani</a:t>
          </a:r>
          <a:r>
            <a:rPr lang="en-US" sz="1800" b="1" kern="1200" noProof="0" dirty="0"/>
            <a:t> </a:t>
          </a:r>
          <a:br>
            <a:rPr lang="en-US" sz="1800" b="1" kern="1200" noProof="0" dirty="0"/>
          </a:br>
          <a:r>
            <a:rPr lang="en-US" sz="1800" b="1" kern="1200" noProof="0" dirty="0"/>
            <a:t>(Josh. 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Aninire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arĩa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mamenire</a:t>
          </a:r>
          <a:r>
            <a:rPr lang="en-US" sz="1800" b="1" kern="1200" noProof="0" dirty="0"/>
            <a:t> Elija (2 Atha 1:9-10)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Atũmire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nduba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kũrĩ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arĩa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mathekereire</a:t>
          </a:r>
          <a:r>
            <a:rPr lang="en-US" sz="1800" b="1" kern="1200" noProof="0" dirty="0"/>
            <a:t>  Elisha </a:t>
          </a:r>
          <a:br>
            <a:rPr lang="en-US" sz="1800" b="1" kern="1200" noProof="0" dirty="0"/>
          </a:br>
          <a:r>
            <a:rPr lang="en-US" sz="1800" b="1" kern="1200" noProof="0" dirty="0"/>
            <a:t>(2 Atha 2:23-24)</a:t>
          </a:r>
          <a:endParaRPr lang="en-US" sz="18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Aigwithanirie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thayũ</a:t>
          </a:r>
          <a:r>
            <a:rPr lang="en-US" sz="1800" b="1" kern="1200" noProof="0" dirty="0"/>
            <a:t> na </a:t>
          </a:r>
          <a:r>
            <a:rPr lang="en-US" sz="1800" b="1" kern="1200" noProof="0" dirty="0" err="1"/>
            <a:t>gũtumumia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mbũtũ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cia</a:t>
          </a:r>
          <a:r>
            <a:rPr lang="en-US" sz="1800" b="1" kern="1200" noProof="0" dirty="0"/>
            <a:t> Asyria                   (2 Atha 6:14-23)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Atũmire</a:t>
          </a:r>
          <a:r>
            <a:rPr lang="en-US" sz="1800" b="1" kern="1200" noProof="0" dirty="0"/>
            <a:t> Aamoni na </a:t>
          </a:r>
          <a:r>
            <a:rPr lang="en-US" sz="1800" b="1" kern="1200" noProof="0" dirty="0" err="1"/>
            <a:t>Aamoabi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marũe</a:t>
          </a:r>
          <a:r>
            <a:rPr lang="en-US" sz="1800" b="1" kern="1200" noProof="0" dirty="0"/>
            <a:t> o </a:t>
          </a:r>
          <a:r>
            <a:rPr lang="en-US" sz="1800" b="1" kern="1200" noProof="0" dirty="0" err="1"/>
            <a:t>ene</a:t>
          </a:r>
          <a:r>
            <a:rPr lang="en-US" sz="1800" b="1" kern="1200" noProof="0" dirty="0"/>
            <a:t> (2 </a:t>
          </a:r>
          <a:r>
            <a:rPr lang="en-US" sz="1800" b="1" kern="1200" noProof="0" dirty="0" err="1"/>
            <a:t>Maũ</a:t>
          </a:r>
          <a:r>
            <a:rPr lang="en-US" sz="1800" b="1" kern="1200" noProof="0" dirty="0"/>
            <a:t>. 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Oragire</a:t>
          </a:r>
          <a:r>
            <a:rPr lang="en-US" sz="1800" b="1" kern="1200" noProof="0" dirty="0"/>
            <a:t> Asyria 185,000 </a:t>
          </a:r>
          <a:r>
            <a:rPr lang="en-US" sz="1800" b="1" kern="1200" noProof="0" dirty="0" err="1"/>
            <a:t>ũtukũ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ũmwe</a:t>
          </a:r>
          <a:r>
            <a:rPr lang="en-US" sz="1800" b="1" kern="1200" noProof="0" dirty="0"/>
            <a:t> (2 Atha 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Atũmire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mũrimũ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mũũru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kũrĩ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Herode</a:t>
          </a:r>
          <a:r>
            <a:rPr lang="en-US" sz="1800" b="1" kern="1200" noProof="0" dirty="0"/>
            <a:t> </a:t>
          </a:r>
          <a:br>
            <a:rPr lang="en-US" sz="1800" b="1" kern="1200" noProof="0" dirty="0"/>
          </a:br>
          <a:r>
            <a:rPr lang="en-US" sz="1800" b="1" kern="1200" noProof="0" dirty="0"/>
            <a:t>(</a:t>
          </a:r>
          <a:r>
            <a:rPr lang="en-US" sz="1800" b="1" kern="1200" noProof="0" dirty="0" err="1"/>
            <a:t>Atũ</a:t>
          </a:r>
          <a:r>
            <a:rPr lang="en-US" sz="1800" b="1" kern="1200" noProof="0" dirty="0"/>
            <a:t> 12:21-23)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E1FF-95C7-4074-A074-870A8FAA09A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960D3-D9F3-40EF-AE90-5F1EB075AA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60D3-D9F3-40EF-AE90-5F1EB075AA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60D3-D9F3-40EF-AE90-5F1EB075AA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NGUCANIO ĨRĨA Ĩ THUTHA WA NGUCANIO CIOTHE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135981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1600" b="1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ITHUĨ KŨRŨĨRĨRA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705678" y="628572"/>
            <a:ext cx="10933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Nao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makĩamũrĩra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MWATHANI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itũũra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rĩu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makĩananga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kĩndũ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gĩothe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kĩrĩa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kĩarĩ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muoyo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rũhiũ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njora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arũme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-a-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nja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ethĩ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akũrũ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ngʼombe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ngʼondu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ndigiri</a:t>
            </a:r>
            <a:r>
              <a:rPr lang="en-US" b="1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6:21)</a:t>
            </a:r>
            <a:endParaRPr lang="en-US" b="1" noProof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hĩndĩ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Nuhu (antediluvians),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Gomora,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Akaanani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marũgĩte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mĩhaka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ũtugi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makeyandĩthia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mwena-inĩ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Saitani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40"/>
            <a:ext cx="2466797" cy="12349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234949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648789"/>
            <a:ext cx="905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Oothe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morotereirio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gĩkuũ-inĩ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gĩkuuũ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Kũraihia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ũtũũro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gũkũ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gũtingĩagarũrire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moimĩrĩra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marigĩrĩria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Nake Ngai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agĩtĩkĩria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Aisiraeli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ihinda-inĩ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atahi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Kanaani),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magĩkorwo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mbara-inĩ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kũragana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68302" y="3812945"/>
            <a:ext cx="5417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Angĩakĩregire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gwĩka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nĩkĩ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Mwene,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ũrĩa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abangĩte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Nĩũndũ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gwĩtĩkia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Aisiraeli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macamire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mbaara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thutha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kũũria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dirty="0" err="1">
                <a:solidFill>
                  <a:schemeClr val="bg1"/>
                </a:solidFill>
              </a:rPr>
              <a:t>Ĩĩ</a:t>
            </a:r>
            <a:r>
              <a:rPr lang="en-US" sz="2000" b="1" dirty="0">
                <a:solidFill>
                  <a:schemeClr val="bg1"/>
                </a:solidFill>
              </a:rPr>
              <a:t> MWATHANI </a:t>
            </a:r>
            <a:r>
              <a:rPr lang="en-US" sz="2000" b="1" dirty="0" err="1">
                <a:solidFill>
                  <a:schemeClr val="bg1"/>
                </a:solidFill>
              </a:rPr>
              <a:t>arĩ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hamwe</a:t>
            </a:r>
            <a:r>
              <a:rPr lang="en-US" sz="2000" b="1" dirty="0">
                <a:solidFill>
                  <a:schemeClr val="bg1"/>
                </a:solidFill>
              </a:rPr>
              <a:t> na </a:t>
            </a:r>
            <a:r>
              <a:rPr lang="en-US" sz="2000" b="1" dirty="0" err="1">
                <a:solidFill>
                  <a:schemeClr val="bg1"/>
                </a:solidFill>
              </a:rPr>
              <a:t>ithuĩ</a:t>
            </a:r>
            <a:r>
              <a:rPr lang="en-US" sz="2000" b="1" dirty="0">
                <a:solidFill>
                  <a:schemeClr val="bg1"/>
                </a:solidFill>
              </a:rPr>
              <a:t> kana aca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14038"/>
            <a:ext cx="5292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Rĩrĩa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magĩire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gĩko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kĩroneka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thĩiniĩ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mbaara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gĩĩko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kĩroho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ithuĩ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tũkũragia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mwĩhoko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ũtarĩ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mĩhaka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ũteithio-inĩ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Ngai.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636096" y="1209698"/>
            <a:ext cx="951240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en-US" sz="2800" b="1" noProof="0" dirty="0" err="1">
                <a:latin typeface="Constantia" panose="02030602050306030303" pitchFamily="18" charset="0"/>
              </a:rPr>
              <a:t>Mbaara</a:t>
            </a:r>
            <a:r>
              <a:rPr lang="en-US" sz="2800" b="1" noProof="0" dirty="0">
                <a:latin typeface="Constantia" panose="02030602050306030303" pitchFamily="18" charset="0"/>
              </a:rPr>
              <a:t> no </a:t>
            </a:r>
            <a:r>
              <a:rPr lang="en-US" sz="2800" b="1" noProof="0" dirty="0" err="1">
                <a:latin typeface="Constantia" panose="02030602050306030303" pitchFamily="18" charset="0"/>
              </a:rPr>
              <a:t>irũagwo</a:t>
            </a:r>
            <a:r>
              <a:rPr lang="en-US" sz="2800" b="1" noProof="0" dirty="0">
                <a:latin typeface="Constantia" panose="02030602050306030303" pitchFamily="18" charset="0"/>
              </a:rPr>
              <a:t> o </a:t>
            </a:r>
            <a:r>
              <a:rPr lang="en-US" sz="2800" b="1" noProof="0" dirty="0" err="1">
                <a:latin typeface="Constantia" panose="02030602050306030303" pitchFamily="18" charset="0"/>
              </a:rPr>
              <a:t>mũthenya</a:t>
            </a:r>
            <a:r>
              <a:rPr lang="en-US" sz="2800" b="1" noProof="0" dirty="0">
                <a:latin typeface="Constantia" panose="02030602050306030303" pitchFamily="18" charset="0"/>
              </a:rPr>
              <a:t>. </a:t>
            </a:r>
            <a:r>
              <a:rPr lang="en-US" sz="2800" b="1" noProof="0" dirty="0" err="1">
                <a:latin typeface="Constantia" panose="02030602050306030303" pitchFamily="18" charset="0"/>
              </a:rPr>
              <a:t>Mbaara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nene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nĩ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ĩthia</a:t>
            </a:r>
            <a:r>
              <a:rPr lang="en-US" sz="2800" b="1" dirty="0">
                <a:latin typeface="Constantia" panose="02030602050306030303" pitchFamily="18" charset="0"/>
              </a:rPr>
              <a:t>ga na </a:t>
            </a:r>
            <a:r>
              <a:rPr lang="en-US" sz="2800" b="1" dirty="0" err="1">
                <a:latin typeface="Constantia" panose="02030602050306030303" pitchFamily="18" charset="0"/>
              </a:rPr>
              <a:t>mbere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mũndũ </a:t>
            </a:r>
            <a:r>
              <a:rPr lang="en-US" sz="2800" b="1" dirty="0" err="1">
                <a:latin typeface="Constantia" panose="02030602050306030303" pitchFamily="18" charset="0"/>
              </a:rPr>
              <a:t>wothe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gatagatĩ-inĩ</a:t>
            </a:r>
            <a:r>
              <a:rPr lang="en-US" sz="2800" b="1" dirty="0">
                <a:latin typeface="Constantia" panose="02030602050306030303" pitchFamily="18" charset="0"/>
              </a:rPr>
              <a:t> ka </a:t>
            </a:r>
            <a:r>
              <a:rPr lang="en-US" sz="2800" b="1" dirty="0" err="1">
                <a:latin typeface="Constantia" panose="02030602050306030303" pitchFamily="18" charset="0"/>
              </a:rPr>
              <a:t>mũnene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nduma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Mũnene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noProof="0" dirty="0">
                <a:latin typeface="Constantia" panose="02030602050306030303" pitchFamily="18" charset="0"/>
              </a:rPr>
              <a:t>.... Ta </a:t>
            </a:r>
            <a:r>
              <a:rPr lang="en-US" sz="2800" b="1" noProof="0" dirty="0" err="1">
                <a:latin typeface="Constantia" panose="02030602050306030303" pitchFamily="18" charset="0"/>
              </a:rPr>
              <a:t>arũgamĩrĩri</a:t>
            </a:r>
            <a:r>
              <a:rPr lang="en-US" sz="2800" b="1" noProof="0" dirty="0">
                <a:latin typeface="Constantia" panose="02030602050306030303" pitchFamily="18" charset="0"/>
              </a:rPr>
              <a:t> a Ngai </a:t>
            </a:r>
            <a:r>
              <a:rPr lang="en-US" sz="2800" b="1" noProof="0" dirty="0" err="1">
                <a:latin typeface="Constantia" panose="02030602050306030303" pitchFamily="18" charset="0"/>
              </a:rPr>
              <a:t>twagĩrĩirwo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twĩneane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kũrĩ</a:t>
            </a:r>
            <a:r>
              <a:rPr lang="en-US" sz="2800" b="1" noProof="0" dirty="0">
                <a:latin typeface="Constantia" panose="02030602050306030303" pitchFamily="18" charset="0"/>
              </a:rPr>
              <a:t> We, </a:t>
            </a:r>
            <a:r>
              <a:rPr lang="en-US" sz="2800" b="1" noProof="0" dirty="0" err="1">
                <a:latin typeface="Constantia" panose="02030602050306030303" pitchFamily="18" charset="0"/>
              </a:rPr>
              <a:t>nĩguo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abange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dirty="0">
                <a:latin typeface="Constantia" panose="02030602050306030303" pitchFamily="18" charset="0"/>
              </a:rPr>
              <a:t>na </a:t>
            </a:r>
            <a:r>
              <a:rPr lang="en-US" sz="2800" b="1" dirty="0" err="1">
                <a:latin typeface="Constantia" panose="02030602050306030303" pitchFamily="18" charset="0"/>
              </a:rPr>
              <a:t>agũtongorie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akũrũĩre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mbaara</a:t>
            </a:r>
            <a:r>
              <a:rPr lang="en-US" sz="2800" b="1" dirty="0">
                <a:latin typeface="Constantia" panose="02030602050306030303" pitchFamily="18" charset="0"/>
              </a:rPr>
              <a:t> wee, </a:t>
            </a:r>
            <a:r>
              <a:rPr lang="en-US" sz="2800" b="1" dirty="0" err="1">
                <a:latin typeface="Constantia" panose="02030602050306030303" pitchFamily="18" charset="0"/>
              </a:rPr>
              <a:t>wanyitanĩra</a:t>
            </a:r>
            <a:r>
              <a:rPr lang="en-US" sz="2800" b="1" dirty="0">
                <a:latin typeface="Constantia" panose="02030602050306030303" pitchFamily="18" charset="0"/>
              </a:rPr>
              <a:t> Nake</a:t>
            </a:r>
            <a:r>
              <a:rPr lang="en-US" sz="2800" b="1" noProof="0" dirty="0">
                <a:latin typeface="Constantia" panose="02030602050306030303" pitchFamily="18" charset="0"/>
              </a:rPr>
              <a:t>. Mwathi </a:t>
            </a:r>
            <a:r>
              <a:rPr lang="en-US" sz="2800" b="1" noProof="0" dirty="0" err="1">
                <a:latin typeface="Constantia" panose="02030602050306030303" pitchFamily="18" charset="0"/>
              </a:rPr>
              <a:t>wa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muoyo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arĩ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igũrũ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rĩa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wĩra</a:t>
            </a:r>
            <a:r>
              <a:rPr lang="en-US" sz="2800" b="1" noProof="0" dirty="0">
                <a:latin typeface="Constantia" panose="02030602050306030303" pitchFamily="18" charset="0"/>
              </a:rPr>
              <a:t> Wake. </a:t>
            </a:r>
            <a:r>
              <a:rPr lang="en-US" sz="2800" b="1" noProof="0" dirty="0" err="1">
                <a:latin typeface="Constantia" panose="02030602050306030303" pitchFamily="18" charset="0"/>
              </a:rPr>
              <a:t>Arĩ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koragwo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nawe</a:t>
            </a:r>
            <a:r>
              <a:rPr lang="en-US" sz="2800" b="1" noProof="0" dirty="0">
                <a:latin typeface="Constantia" panose="02030602050306030303" pitchFamily="18" charset="0"/>
              </a:rPr>
              <a:t> o </a:t>
            </a:r>
            <a:r>
              <a:rPr lang="en-US" sz="2800" b="1" noProof="0" dirty="0" err="1">
                <a:latin typeface="Constantia" panose="02030602050306030303" pitchFamily="18" charset="0"/>
              </a:rPr>
              <a:t>mũthenya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mbara-inĩ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ciaku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thĩiniĩ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waku</a:t>
            </a:r>
            <a:r>
              <a:rPr lang="en-US" sz="2800" b="1" noProof="0" dirty="0">
                <a:latin typeface="Constantia" panose="02030602050306030303" pitchFamily="18" charset="0"/>
              </a:rPr>
              <a:t>, </a:t>
            </a:r>
            <a:r>
              <a:rPr lang="en-US" sz="2800" b="1" noProof="0" dirty="0" err="1">
                <a:latin typeface="Constantia" panose="02030602050306030303" pitchFamily="18" charset="0"/>
              </a:rPr>
              <a:t>nĩguo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ũkorwo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ũrĩ</a:t>
            </a:r>
            <a:r>
              <a:rPr lang="en-US" sz="2800" b="1" noProof="0" dirty="0">
                <a:latin typeface="Constantia" panose="02030602050306030303" pitchFamily="18" charset="0"/>
              </a:rPr>
              <a:t> mana ma </a:t>
            </a:r>
            <a:r>
              <a:rPr lang="en-US" sz="2800" b="1" noProof="0" dirty="0" err="1">
                <a:latin typeface="Constantia" panose="02030602050306030303" pitchFamily="18" charset="0"/>
              </a:rPr>
              <a:t>thĩiniĩ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mĩrũgamo</a:t>
            </a:r>
            <a:r>
              <a:rPr lang="en-US" sz="2800" b="1" noProof="0" dirty="0">
                <a:latin typeface="Constantia" panose="02030602050306030303" pitchFamily="18" charset="0"/>
              </a:rPr>
              <a:t>; </a:t>
            </a:r>
            <a:r>
              <a:rPr lang="en-US" sz="2800" b="1" noProof="0" dirty="0" err="1">
                <a:latin typeface="Constantia" panose="02030602050306030303" pitchFamily="18" charset="0"/>
              </a:rPr>
              <a:t>thuti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icio</a:t>
            </a:r>
            <a:r>
              <a:rPr lang="en-US" sz="2800" b="1" noProof="0" dirty="0">
                <a:latin typeface="Constantia" panose="02030602050306030303" pitchFamily="18" charset="0"/>
              </a:rPr>
              <a:t>, </a:t>
            </a:r>
            <a:r>
              <a:rPr lang="en-US" sz="2800" b="1" noProof="0" dirty="0" err="1">
                <a:latin typeface="Constantia" panose="02030602050306030303" pitchFamily="18" charset="0"/>
              </a:rPr>
              <a:t>rĩrĩa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cikũkũra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cithamake</a:t>
            </a:r>
            <a:r>
              <a:rPr lang="en-US" sz="2800" b="1" noProof="0" dirty="0">
                <a:latin typeface="Constantia" panose="02030602050306030303" pitchFamily="18" charset="0"/>
              </a:rPr>
              <a:t>, </a:t>
            </a:r>
            <a:r>
              <a:rPr lang="en-US" sz="2800" b="1" noProof="0" dirty="0" err="1">
                <a:latin typeface="Constantia" panose="02030602050306030303" pitchFamily="18" charset="0"/>
              </a:rPr>
              <a:t>igakĩhũithio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nĩ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weega</a:t>
            </a:r>
            <a:r>
              <a:rPr lang="en-US" sz="2800" b="1" noProof="0" dirty="0">
                <a:latin typeface="Constantia" panose="02030602050306030303" pitchFamily="18" charset="0"/>
              </a:rPr>
              <a:t>/ </a:t>
            </a:r>
            <a:r>
              <a:rPr lang="en-US" sz="2800" b="1" noProof="0" dirty="0" err="1">
                <a:latin typeface="Constantia" panose="02030602050306030303" pitchFamily="18" charset="0"/>
              </a:rPr>
              <a:t>ũtugi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Kristũ</a:t>
            </a:r>
            <a:r>
              <a:rPr lang="en-US" sz="2800" b="1" noProof="0" dirty="0">
                <a:latin typeface="Constantia" panose="02030602050306030303" pitchFamily="18" charset="0"/>
              </a:rPr>
              <a:t>; </a:t>
            </a:r>
            <a:r>
              <a:rPr lang="en-US" sz="2800" b="1" noProof="0" dirty="0" err="1">
                <a:latin typeface="Constantia" panose="02030602050306030303" pitchFamily="18" charset="0"/>
              </a:rPr>
              <a:t>ũrĩa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ũtũmaga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umĩĩre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makĩria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mũhotani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thĩiniĩ</a:t>
            </a:r>
            <a:r>
              <a:rPr lang="en-US" sz="2800" b="1" noProof="0" dirty="0">
                <a:latin typeface="Constantia" panose="02030602050306030303" pitchFamily="18" charset="0"/>
              </a:rPr>
              <a:t> Wake </a:t>
            </a:r>
            <a:r>
              <a:rPr lang="en-US" sz="2800" b="1" noProof="0" dirty="0" err="1">
                <a:latin typeface="Constantia" panose="02030602050306030303" pitchFamily="18" charset="0"/>
              </a:rPr>
              <a:t>ũrĩa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noProof="0" dirty="0" err="1">
                <a:latin typeface="Constantia" panose="02030602050306030303" pitchFamily="18" charset="0"/>
              </a:rPr>
              <a:t>twendire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ithuĩ</a:t>
            </a:r>
            <a:r>
              <a:rPr lang="en-US" sz="28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82904" y="432515"/>
            <a:ext cx="443906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DC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Gũtirĩ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kwagĩa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mũthenya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ũngĩ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ta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ũcio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mbere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ĩyo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kana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thuutha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ũcio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,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mũthenya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ũrĩa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MWATHANI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aacookirie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mahooya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ta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macio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. Ti-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itherũ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MWATHANI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nĩwe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warũagĩrĩra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andũ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 a </a:t>
            </a:r>
            <a:r>
              <a:rPr lang="en-US" sz="3200" dirty="0" err="1">
                <a:solidFill>
                  <a:srgbClr val="FDCD6C"/>
                </a:solidFill>
                <a:latin typeface="Comic Sans MS" panose="030F0702030302020204" pitchFamily="66" charset="0"/>
              </a:rPr>
              <a:t>Isiraeli</a:t>
            </a:r>
            <a:r>
              <a:rPr lang="en-US" sz="3200" dirty="0">
                <a:solidFill>
                  <a:srgbClr val="FDCD6C"/>
                </a:solidFill>
                <a:latin typeface="Comic Sans MS" panose="030F0702030302020204" pitchFamily="66" charset="0"/>
              </a:rPr>
              <a:t>!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DC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DC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10:14, 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DC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DCD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468248"/>
            <a:ext cx="5295900" cy="3244525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Ikundi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iria</a:t>
            </a:r>
            <a:r>
              <a:rPr lang="en-US" sz="2000" b="1" noProof="0" dirty="0"/>
              <a:t> </a:t>
            </a:r>
            <a:r>
              <a:rPr lang="en-US" sz="2000" b="1" dirty="0" err="1"/>
              <a:t>i</a:t>
            </a:r>
            <a:r>
              <a:rPr lang="en-US" sz="2000" b="1" noProof="0" dirty="0" err="1"/>
              <a:t>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ngucanio-inĩ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Mwathi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mbũtũ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Ngai.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Mwathi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mbũtũ</a:t>
            </a:r>
            <a:r>
              <a:rPr lang="en-US" sz="2000" b="1" noProof="0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waganu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Nj</a:t>
            </a:r>
            <a:r>
              <a:rPr lang="en-US" sz="2000" b="1" dirty="0"/>
              <a:t>o</a:t>
            </a:r>
            <a:r>
              <a:rPr lang="en-US" sz="2000" b="1" noProof="0" dirty="0" err="1"/>
              <a:t>rua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ĩrĩa</a:t>
            </a:r>
            <a:r>
              <a:rPr lang="en-US" sz="2000" b="1" noProof="0" dirty="0"/>
              <a:t> ĩ </a:t>
            </a:r>
            <a:r>
              <a:rPr lang="en-US" sz="2000" b="1" noProof="0" dirty="0" err="1"/>
              <a:t>hinya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ũkĩrũkĩte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/>
              <a:t>Mĩtaratara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ngucacanio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Ngai </a:t>
            </a:r>
            <a:r>
              <a:rPr lang="en-US" sz="2000" b="1" noProof="0" dirty="0" err="1"/>
              <a:t>gũtũrũĩrĩra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Ithuĩ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kũrũĩrĩra</a:t>
            </a:r>
            <a:r>
              <a:rPr lang="en-US" sz="2000" b="1" noProof="0" dirty="0"/>
              <a:t> Ngai.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Ũhotani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Kanaani </a:t>
            </a:r>
            <a:r>
              <a:rPr lang="en-US" sz="2000" b="1" noProof="0" dirty="0" err="1"/>
              <a:t>warĩ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mbaara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kweheria</a:t>
            </a:r>
            <a:r>
              <a:rPr lang="en-US" sz="2000" b="1" noProof="0" dirty="0"/>
              <a:t> Kaimana y</a:t>
            </a:r>
            <a:r>
              <a:rPr lang="en-US" sz="2000" b="1" dirty="0" err="1"/>
              <a:t>athĩrĩirio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Ngai. Na </a:t>
            </a:r>
            <a:r>
              <a:rPr lang="en-US" sz="2000" b="1" dirty="0" err="1"/>
              <a:t>angĩkorwo</a:t>
            </a:r>
            <a:r>
              <a:rPr lang="en-US" sz="2000" b="1" dirty="0"/>
              <a:t> Ngai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wendo-rĩ</a:t>
            </a:r>
            <a:r>
              <a:rPr lang="en-US" sz="2000" b="1" dirty="0"/>
              <a:t>, </a:t>
            </a:r>
            <a:r>
              <a:rPr lang="en-US" sz="2000" b="1" dirty="0" err="1"/>
              <a:t>nĩkĩĩ</a:t>
            </a:r>
            <a:r>
              <a:rPr lang="en-US" sz="2000" b="1" dirty="0"/>
              <a:t> </a:t>
            </a:r>
            <a:r>
              <a:rPr lang="en-US" sz="2000" b="1" dirty="0" err="1"/>
              <a:t>gĩatũmire</a:t>
            </a:r>
            <a:r>
              <a:rPr lang="en-US" sz="2000" b="1" dirty="0"/>
              <a:t> </a:t>
            </a:r>
            <a:r>
              <a:rPr lang="en-US" sz="2000" b="1" dirty="0" err="1"/>
              <a:t>athane</a:t>
            </a:r>
            <a:r>
              <a:rPr lang="en-US" sz="2000" b="1" dirty="0"/>
              <a:t> </a:t>
            </a:r>
            <a:r>
              <a:rPr lang="en-US" sz="2000" b="1" dirty="0" err="1"/>
              <a:t>njũragano</a:t>
            </a:r>
            <a:r>
              <a:rPr lang="en-US" sz="2000" b="1" dirty="0"/>
              <a:t> ta </a:t>
            </a:r>
            <a:r>
              <a:rPr lang="en-US" sz="2000" b="1" dirty="0" err="1"/>
              <a:t>ĩyo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205" y="3475586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407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Twagĩrĩirwo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twararamie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kĩoneki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gitũ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makĩria</a:t>
            </a:r>
            <a:r>
              <a:rPr lang="en-US" sz="2000" b="1" noProof="0" dirty="0"/>
              <a:t> ma </a:t>
            </a:r>
            <a:r>
              <a:rPr lang="en-US" sz="2000" b="1" noProof="0" dirty="0" err="1"/>
              <a:t>kĩrĩa</a:t>
            </a:r>
            <a:r>
              <a:rPr lang="en-US" sz="2000" b="1" noProof="0" dirty="0"/>
              <a:t> </a:t>
            </a:r>
            <a:r>
              <a:rPr lang="en-US" sz="2000" b="1" dirty="0" err="1"/>
              <a:t>kĩonekaga</a:t>
            </a:r>
            <a:r>
              <a:rPr lang="en-US" sz="2000" b="1" dirty="0"/>
              <a:t>, o nnginya </a:t>
            </a:r>
            <a:r>
              <a:rPr lang="en-US" sz="2000" b="1" dirty="0" err="1"/>
              <a:t>tũhote</a:t>
            </a:r>
            <a:r>
              <a:rPr lang="en-US" sz="2000" b="1" dirty="0"/>
              <a:t> </a:t>
            </a:r>
            <a:r>
              <a:rPr lang="en-US" sz="2000" b="1" dirty="0" err="1"/>
              <a:t>kũbaara</a:t>
            </a:r>
            <a:r>
              <a:rPr lang="en-US" sz="2000" b="1" dirty="0"/>
              <a:t> </a:t>
            </a:r>
            <a:r>
              <a:rPr lang="en-US" sz="2000" b="1" dirty="0" err="1"/>
              <a:t>ngucanio</a:t>
            </a:r>
            <a:r>
              <a:rPr lang="en-US" sz="2000" b="1" dirty="0"/>
              <a:t> </a:t>
            </a:r>
            <a:r>
              <a:rPr lang="en-US" sz="2000" b="1" dirty="0" err="1"/>
              <a:t>ĩrĩa</a:t>
            </a:r>
            <a:r>
              <a:rPr lang="en-US" sz="2000" b="1" dirty="0"/>
              <a:t> </a:t>
            </a:r>
            <a:r>
              <a:rPr lang="en-US" sz="2000" b="1" dirty="0" err="1"/>
              <a:t>arĩ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ĩkomeirwo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ngucanio</a:t>
            </a:r>
            <a:r>
              <a:rPr lang="en-US" sz="2000" b="1" dirty="0"/>
              <a:t> </a:t>
            </a:r>
            <a:r>
              <a:rPr lang="en-US" sz="2000" b="1" dirty="0" err="1"/>
              <a:t>iria</a:t>
            </a:r>
            <a:r>
              <a:rPr lang="en-US" sz="2000" b="1" dirty="0"/>
              <a:t> </a:t>
            </a:r>
            <a:r>
              <a:rPr lang="en-US" sz="2000" b="1" dirty="0" err="1"/>
              <a:t>ingĩ</a:t>
            </a:r>
            <a:r>
              <a:rPr lang="en-US" sz="2000" b="1" dirty="0"/>
              <a:t> </a:t>
            </a:r>
            <a:r>
              <a:rPr lang="en-US" sz="2000" b="1" dirty="0" err="1"/>
              <a:t>ciothe</a:t>
            </a:r>
            <a:r>
              <a:rPr lang="en-US" sz="2000" b="1" dirty="0"/>
              <a:t> </a:t>
            </a:r>
            <a:r>
              <a:rPr lang="en-US" sz="2000" b="1" noProof="0" dirty="0"/>
              <a:t>(</a:t>
            </a:r>
            <a:r>
              <a:rPr lang="en-US" sz="2000" b="1" dirty="0"/>
              <a:t>nnginya </a:t>
            </a:r>
            <a:r>
              <a:rPr lang="en-US" sz="2000" b="1" dirty="0" err="1"/>
              <a:t>ũhotani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Kanani</a:t>
            </a:r>
            <a:r>
              <a:rPr lang="en-US" sz="2000" b="1" noProof="0" dirty="0"/>
              <a:t>): </a:t>
            </a:r>
            <a:r>
              <a:rPr lang="en-US" sz="2000" b="1" noProof="0" dirty="0" err="1"/>
              <a:t>mbaara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nene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gatagatĩ</a:t>
            </a:r>
            <a:r>
              <a:rPr lang="en-US" sz="2000" b="1" noProof="0" dirty="0"/>
              <a:t> </a:t>
            </a:r>
            <a:r>
              <a:rPr lang="en-US" sz="2000" b="1" dirty="0"/>
              <a:t>ka </a:t>
            </a:r>
            <a:r>
              <a:rPr lang="en-US" sz="2000" b="1" dirty="0" err="1"/>
              <a:t>Kristũ</a:t>
            </a:r>
            <a:r>
              <a:rPr lang="en-US" sz="2000" b="1" dirty="0"/>
              <a:t> na </a:t>
            </a:r>
            <a:r>
              <a:rPr lang="en-US" sz="2000" b="1" noProof="0" dirty="0" err="1"/>
              <a:t>Saitani,gatagatĩ</a:t>
            </a:r>
            <a:r>
              <a:rPr lang="en-US" sz="2000" b="1" noProof="0" dirty="0"/>
              <a:t>  ka </a:t>
            </a:r>
            <a:r>
              <a:rPr lang="en-US" sz="2000" b="1" noProof="0" dirty="0" err="1"/>
              <a:t>wega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ũũru</a:t>
            </a:r>
            <a:r>
              <a:rPr lang="en-US" sz="2000" b="1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Nĩguo </a:t>
            </a:r>
            <a:r>
              <a:rPr lang="en-US" sz="2000" b="1" noProof="0" dirty="0" err="1"/>
              <a:t>tũcũthĩrĩrie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itũmi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ciacũngĩrĩirie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maũndũ</a:t>
            </a:r>
            <a:r>
              <a:rPr lang="en-US" sz="2000" b="1" noProof="0" dirty="0"/>
              <a:t> maya, </a:t>
            </a:r>
            <a:r>
              <a:rPr lang="en-US" sz="2000" b="1" noProof="0" dirty="0" err="1"/>
              <a:t>tũkwendwo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ingĩre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4800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IKUNDI IRIA IGUCANAGIA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50856" y="59144"/>
            <a:ext cx="70485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MWATHI WA MBŨTŨ YA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229803" y="880942"/>
            <a:ext cx="6704397" cy="1692771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Nake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agĩcookia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Ndirĩ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mwena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o na kana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cianyu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njũkĩte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mũnene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mbũtũ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MWATHANI.” Nake Joshua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akĩĩgũithia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agĩturumithia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ũthiũ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akĩhooya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akĩmũũria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“Wee, Mwathi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ndũmĩrĩri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ĩrĩkũ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ũkwenda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kũũhe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ndungata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yaku</a:t>
            </a:r>
            <a:r>
              <a:rPr lang="en-US" b="1" noProof="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-US" sz="1400" b="1" noProof="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(Joshua 5:14)</a:t>
            </a:r>
            <a:endParaRPr lang="en-US" b="1" noProof="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Rĩrĩa</a:t>
            </a:r>
            <a:r>
              <a:rPr lang="en-US" sz="2000" b="1" noProof="0" dirty="0"/>
              <a:t> Joshua </a:t>
            </a:r>
            <a:r>
              <a:rPr lang="en-US" sz="2000" b="1" noProof="0" dirty="0" err="1"/>
              <a:t>hakuhĩ</a:t>
            </a:r>
            <a:r>
              <a:rPr lang="en-US" sz="2000" b="1" noProof="0" dirty="0"/>
              <a:t> na Jericho </a:t>
            </a:r>
            <a:r>
              <a:rPr lang="en-US" sz="2000" b="1" noProof="0" dirty="0" err="1"/>
              <a:t>agĩetha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wathĩrĩri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ũngai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kuoya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itũũra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njamba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yarĩ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rũhiũ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rũrute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njora-inĩ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ĩkĩrũgama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mbere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yake</a:t>
            </a:r>
            <a:r>
              <a:rPr lang="en-US" sz="2000" b="1" noProof="0" dirty="0"/>
              <a:t> (Josh.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Ihoya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rĩcokie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kũnogora</a:t>
            </a:r>
            <a:r>
              <a:rPr lang="en-US" sz="2000" b="1" noProof="0" dirty="0"/>
              <a:t> Joshua </a:t>
            </a:r>
            <a:r>
              <a:rPr lang="en-US" sz="2000" b="1" noProof="0" dirty="0" err="1"/>
              <a:t>warĩ</a:t>
            </a:r>
            <a:r>
              <a:rPr lang="en-US" sz="2000" b="1" noProof="0" dirty="0"/>
              <a:t>, Ngai We </a:t>
            </a:r>
            <a:r>
              <a:rPr lang="en-US" sz="2000" b="1" dirty="0"/>
              <a:t>Mwene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oete</a:t>
            </a:r>
            <a:r>
              <a:rPr lang="en-US" sz="2000" b="1" dirty="0"/>
              <a:t> </a:t>
            </a:r>
            <a:r>
              <a:rPr lang="en-US" sz="2000" b="1" dirty="0" err="1"/>
              <a:t>ũtongoria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itharĩkĩra</a:t>
            </a:r>
            <a:r>
              <a:rPr lang="en-US" sz="2000" b="1" dirty="0"/>
              <a:t>. Ta </a:t>
            </a:r>
            <a:r>
              <a:rPr lang="en-US" sz="2000" b="1" dirty="0" err="1"/>
              <a:t>mũtongoria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Aisiraeli</a:t>
            </a:r>
            <a:r>
              <a:rPr lang="en-US" sz="2000" b="1" dirty="0"/>
              <a:t> </a:t>
            </a:r>
            <a:r>
              <a:rPr lang="en-US" sz="2000" b="1" dirty="0" err="1"/>
              <a:t>ũroneka</a:t>
            </a:r>
            <a:r>
              <a:rPr lang="en-US" sz="2000" b="1" dirty="0"/>
              <a:t>, </a:t>
            </a:r>
            <a:r>
              <a:rPr lang="en-US" sz="2000" b="1" noProof="0" dirty="0"/>
              <a:t>Joshua </a:t>
            </a:r>
            <a:r>
              <a:rPr lang="en-US" sz="2000" b="1" noProof="0" dirty="0" err="1"/>
              <a:t>arũmĩrĩre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mawatho</a:t>
            </a:r>
            <a:r>
              <a:rPr lang="en-US" sz="2000" b="1" noProof="0" dirty="0"/>
              <a:t> ma </a:t>
            </a:r>
            <a:r>
              <a:rPr lang="en-US" sz="2000" b="1" noProof="0" dirty="0" err="1"/>
              <a:t>mũtongoria</a:t>
            </a:r>
            <a:r>
              <a:rPr lang="en-US" sz="2000" b="1" dirty="0"/>
              <a:t>-</a:t>
            </a:r>
            <a:r>
              <a:rPr lang="en-US" sz="2000" b="1" noProof="0" dirty="0" err="1"/>
              <a:t>mũnene</a:t>
            </a:r>
            <a:r>
              <a:rPr lang="en-US" sz="2000" b="1" noProof="0" dirty="0"/>
              <a:t>: Ngai.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819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Gwĩtia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gũthathaiyio</a:t>
            </a:r>
            <a:r>
              <a:rPr lang="en-US" sz="2000" b="1" dirty="0"/>
              <a:t>, </a:t>
            </a:r>
            <a:r>
              <a:rPr lang="en-US" sz="2000" b="1" dirty="0" err="1"/>
              <a:t>kwonanirie</a:t>
            </a:r>
            <a:r>
              <a:rPr lang="en-US" sz="2000" b="1" dirty="0"/>
              <a:t> </a:t>
            </a:r>
            <a:r>
              <a:rPr lang="en-US" sz="2000" b="1" dirty="0" err="1"/>
              <a:t>gũkorwo</a:t>
            </a:r>
            <a:r>
              <a:rPr lang="en-US" sz="2000" b="1" dirty="0"/>
              <a:t> e Ngai We Mwene, </a:t>
            </a:r>
            <a:r>
              <a:rPr lang="en-US" sz="2000" b="1" dirty="0" err="1"/>
              <a:t>ũmũndũ-inĩ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noProof="0" dirty="0" err="1"/>
              <a:t>Jĩsũ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Kristũ</a:t>
            </a:r>
            <a:r>
              <a:rPr lang="en-US" sz="2000" b="1" noProof="0" dirty="0"/>
              <a:t>—</a:t>
            </a:r>
            <a:r>
              <a:rPr lang="en-US" sz="2000" b="1" noProof="0" dirty="0" err="1"/>
              <a:t>oĩkkaine</a:t>
            </a:r>
            <a:r>
              <a:rPr lang="en-US" sz="2000" b="1" noProof="0" dirty="0"/>
              <a:t> ta  Mikaeli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ibuku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</a:t>
            </a:r>
            <a:r>
              <a:rPr lang="en-US" sz="2000" b="1" noProof="0" dirty="0"/>
              <a:t> Danieli (Josh. 5:15; Dan.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yoririo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Joshua </a:t>
            </a:r>
            <a:r>
              <a:rPr lang="en-US" sz="2000" b="1" noProof="0" dirty="0" err="1"/>
              <a:t>kĩũria</a:t>
            </a:r>
            <a:r>
              <a:rPr lang="en-US" sz="2000" b="1" noProof="0" dirty="0"/>
              <a:t>, mũndũ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agĩkana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gũkorwo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ũnyitanĩri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mbũtũ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yothe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gũkũ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Arĩ</a:t>
            </a:r>
            <a:r>
              <a:rPr lang="en-US" sz="2000" b="1" noProof="0" dirty="0"/>
              <a:t> Mwathi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mbũtũ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Ngai (Josh.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MWATHI WA MBŨTŨ YA ARĨA AREMI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339547" y="580549"/>
            <a:ext cx="8459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njata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kĩwariĩ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nĩũgwĩte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ũkoima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-ĩ, o wee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rũciinĩ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kĩroko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gwakĩa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Ũharũrũkĩtio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ũgaikio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gũkũ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wee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hĩndĩ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ĩmwe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wahinyagĩrĩria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ndũrĩrĩ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-US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tuuge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nĩwe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waturĩte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mbaara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Ombĩtwo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mwathi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makerubi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ngathĩ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igũrũ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makĩria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hau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mwena-inĩ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wageraga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makara-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mwaki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mũkinyanĩru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(Ezek.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6052" y="3351140"/>
            <a:ext cx="2429760" cy="3390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289507"/>
            <a:ext cx="3922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gũtuĩka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ũregani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wake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ndwakinyanĩire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ũũmbi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ũgĩkumbatĩrio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mbaara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kuuma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hĩndĩ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ĩyo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Eyoera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Saitani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araika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rĩmwe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kũhotomia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mũbango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kũhonokia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rũciaro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412395"/>
            <a:ext cx="2313643" cy="33288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2932043" y="2273844"/>
            <a:ext cx="9251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Mũhe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wĩyathi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gũthuura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eyendeire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ciũmbe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ciothe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njũgĩ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ciombĩtwo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 –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agĩtua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aegane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eyoere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gĩtĩ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ũnene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 (Is.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3" y="5923508"/>
            <a:ext cx="3922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Ũhotani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Kanani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ikinyũkia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thĩiniĩ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mbaara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ĩno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NJORUA ĨRĨA ĨRĨ HINYA ŨKĨRŨKĨTE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258417" y="632232"/>
            <a:ext cx="8935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US" b="1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MWATHANI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njamba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ita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MWATHANI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nĩrĩo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rĩĩtwa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rĩake</a:t>
            </a:r>
            <a:r>
              <a:rPr lang="en-US" b="1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’’ </a:t>
            </a:r>
            <a:r>
              <a:rPr lang="en-US" sz="1400" b="1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Thaama</a:t>
            </a:r>
            <a:r>
              <a:rPr lang="en-US" sz="1400" b="1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 </a:t>
            </a:r>
            <a:r>
              <a:rPr lang="en-US" sz="1100" b="1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-US" sz="1400" b="1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Ngai We Mwene </a:t>
            </a:r>
            <a:r>
              <a:rPr lang="en-US" sz="2000" b="1" noProof="0" dirty="0" err="1"/>
              <a:t>aronanio</a:t>
            </a:r>
            <a:r>
              <a:rPr lang="en-US" sz="2000" b="1" noProof="0" dirty="0"/>
              <a:t> ta “mũndũ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mbaara</a:t>
            </a:r>
            <a:r>
              <a:rPr lang="en-US" sz="2000" b="1" noProof="0" dirty="0"/>
              <a:t>,” </a:t>
            </a:r>
            <a:r>
              <a:rPr lang="en-US" sz="2000" b="1" noProof="0" dirty="0" err="1"/>
              <a:t>njamba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njoruua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ĩna</a:t>
            </a:r>
            <a:r>
              <a:rPr lang="en-US" sz="2000" b="1" noProof="0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mũnene</a:t>
            </a:r>
            <a:r>
              <a:rPr lang="en-US" sz="2000" b="1" dirty="0"/>
              <a:t> </a:t>
            </a:r>
            <a:r>
              <a:rPr lang="en-US" sz="2000" b="1" dirty="0" err="1"/>
              <a:t>mbaara-inĩ</a:t>
            </a:r>
            <a:r>
              <a:rPr lang="en-US" sz="2000" b="1" noProof="0" dirty="0"/>
              <a:t>. (</a:t>
            </a:r>
            <a:r>
              <a:rPr lang="en-US" sz="2000" b="1" noProof="0" dirty="0" err="1"/>
              <a:t>Thaa</a:t>
            </a:r>
            <a:r>
              <a:rPr lang="en-US" sz="2000" b="1" noProof="0" dirty="0"/>
              <a:t>. 15:3; </a:t>
            </a:r>
            <a:r>
              <a:rPr lang="en-US" sz="2000" b="1" dirty="0"/>
              <a:t>Thab</a:t>
            </a:r>
            <a:r>
              <a:rPr lang="en-US" sz="2000" b="1" noProof="0" dirty="0"/>
              <a:t>.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Ngai </a:t>
            </a:r>
            <a:r>
              <a:rPr lang="en-US" sz="2000" b="1" noProof="0" dirty="0" err="1"/>
              <a:t>endaga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kũnina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wĩhia</a:t>
            </a:r>
            <a:r>
              <a:rPr lang="en-US" sz="2000" b="1" noProof="0" dirty="0"/>
              <a:t> </a:t>
            </a:r>
            <a:r>
              <a:rPr lang="en-US" sz="2000" b="1" dirty="0"/>
              <a:t>T</a:t>
            </a:r>
            <a:r>
              <a:rPr lang="en-US" sz="2000" b="1" noProof="0" dirty="0" err="1"/>
              <a:t>hĩ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Kwoguo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eheririe</a:t>
            </a:r>
            <a:r>
              <a:rPr lang="en-US" sz="2000" b="1" noProof="0" dirty="0"/>
              <a:t> Kanaani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mathurĩte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kũnyitanĩra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Saitani</a:t>
            </a:r>
            <a:r>
              <a:rPr lang="en-US" sz="2000" b="1" noProof="0" dirty="0"/>
              <a:t>, na </a:t>
            </a:r>
            <a:r>
              <a:rPr lang="en-US" sz="2000" b="1" noProof="0" dirty="0" err="1"/>
              <a:t>akĩhe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ithaka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mathuurĩte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kũnyitanĩra</a:t>
            </a:r>
            <a:r>
              <a:rPr lang="en-US" sz="2000" b="1" noProof="0" dirty="0"/>
              <a:t> Nake.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No Ngai </a:t>
            </a:r>
            <a:r>
              <a:rPr lang="en-US" sz="2000" b="1" noProof="0" dirty="0" err="1"/>
              <a:t>ndarĩ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mbaara-inĩ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, no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mahinya</a:t>
            </a:r>
            <a:r>
              <a:rPr lang="en-US" sz="2000" b="1" noProof="0" dirty="0"/>
              <a:t> ma </a:t>
            </a:r>
            <a:r>
              <a:rPr lang="en-US" sz="2000" b="1" noProof="0" dirty="0" err="1"/>
              <a:t>maroho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marĩa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megwatagĩrĩra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Kwoguo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mahũũra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monanagio</a:t>
            </a:r>
            <a:r>
              <a:rPr lang="en-US" sz="2000" b="1" noProof="0" dirty="0"/>
              <a:t> ta </a:t>
            </a:r>
            <a:r>
              <a:rPr lang="en-US" sz="2000" b="1" noProof="0" dirty="0" err="1"/>
              <a:t>mbaara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ngai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cia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Amisiri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ta </a:t>
            </a:r>
            <a:r>
              <a:rPr lang="en-US" sz="2000" b="1" noProof="0" dirty="0" err="1"/>
              <a:t>kuga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ndaimono</a:t>
            </a:r>
            <a:r>
              <a:rPr lang="en-US" sz="2000" b="1" noProof="0" dirty="0"/>
              <a:t> (</a:t>
            </a:r>
            <a:r>
              <a:rPr lang="en-US" sz="2000" b="1" dirty="0" err="1"/>
              <a:t>Thaa</a:t>
            </a:r>
            <a:r>
              <a:rPr lang="en-US" sz="2000" b="1" noProof="0" dirty="0"/>
              <a:t>. 12:12; .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55858" y="4665355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Ũmũthĩ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mbaara</a:t>
            </a:r>
            <a:r>
              <a:rPr lang="en-US" sz="2000" b="1" noProof="0" dirty="0"/>
              <a:t> no </a:t>
            </a:r>
            <a:r>
              <a:rPr lang="en-US" sz="2000" b="1" noProof="0" dirty="0" err="1"/>
              <a:t>ĩrathiĩ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mbere</a:t>
            </a:r>
            <a:r>
              <a:rPr lang="en-US" sz="2000" b="1" noProof="0" dirty="0"/>
              <a:t>, no </a:t>
            </a:r>
            <a:r>
              <a:rPr lang="en-US" sz="2000" b="1" noProof="0" dirty="0" err="1"/>
              <a:t>igũrũ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mĩhaka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mbara</a:t>
            </a:r>
            <a:r>
              <a:rPr lang="en-US" sz="2000" b="1" noProof="0" dirty="0"/>
              <a:t> y o </a:t>
            </a:r>
            <a:r>
              <a:rPr lang="en-US" sz="2000" b="1" noProof="0" dirty="0" err="1"/>
              <a:t>bamĩrĩ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o mũndũ </a:t>
            </a:r>
            <a:r>
              <a:rPr lang="en-US" sz="2000" b="1" noProof="0" dirty="0" err="1"/>
              <a:t>kĩũmbe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Hatirĩ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handũ</a:t>
            </a:r>
            <a:r>
              <a:rPr lang="en-US" sz="2000" b="1" noProof="0" dirty="0"/>
              <a:t> ha </a:t>
            </a:r>
            <a:r>
              <a:rPr lang="en-US" sz="2000" b="1" noProof="0" dirty="0" err="1"/>
              <a:t>kũregera</a:t>
            </a:r>
            <a:r>
              <a:rPr lang="en-US" sz="2000" b="1" noProof="0" dirty="0"/>
              <a:t>/ </a:t>
            </a:r>
            <a:r>
              <a:rPr lang="en-US" sz="2000" b="1" noProof="0" dirty="0" err="1"/>
              <a:t>kwaga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ituua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tũkorwo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mwena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 </a:t>
            </a:r>
            <a:r>
              <a:rPr lang="en-US" sz="2000" b="1" noProof="0" dirty="0" err="1"/>
              <a:t>tũkorwo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thũ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532828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MĨTARATARA YA NGŨCANIO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NGAI GŨTŨRŨĨRĨRA ITHUUĨ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MWATHANI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nĩekũmũrũĩrĩra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mũbatie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gũikara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mũhooreire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Thaama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2" y="2072074"/>
            <a:ext cx="3765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mbere</a:t>
            </a:r>
            <a:r>
              <a:rPr lang="en-US" sz="2000" b="1" dirty="0"/>
              <a:t> </a:t>
            </a:r>
            <a:r>
              <a:rPr lang="en-US" sz="2000" b="1" dirty="0" err="1"/>
              <a:t>warĩ</a:t>
            </a:r>
            <a:r>
              <a:rPr lang="en-US" sz="2000" b="1" dirty="0"/>
              <a:t> </a:t>
            </a:r>
            <a:r>
              <a:rPr lang="en-US" sz="2000" b="1" dirty="0" err="1"/>
              <a:t>gũtharĩkĩra</a:t>
            </a:r>
            <a:r>
              <a:rPr lang="en-US" sz="2000" b="1" dirty="0"/>
              <a:t> Kanaani na </a:t>
            </a:r>
            <a:r>
              <a:rPr lang="en-US" sz="2000" b="1" dirty="0" err="1"/>
              <a:t>njĩra</a:t>
            </a:r>
            <a:r>
              <a:rPr lang="en-US" sz="2000" b="1" dirty="0"/>
              <a:t>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gĩkĩama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Aisiraeli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matekũrũa</a:t>
            </a:r>
            <a:r>
              <a:rPr lang="en-US" sz="2000" b="1" noProof="0" dirty="0"/>
              <a:t>  o </a:t>
            </a:r>
            <a:r>
              <a:rPr lang="en-US" sz="2000" b="1" noProof="0" dirty="0" err="1"/>
              <a:t>ene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Thaa</a:t>
            </a:r>
            <a:r>
              <a:rPr lang="en-US" sz="2000" b="1" noProof="0" dirty="0"/>
              <a:t>. 23:28). Na </a:t>
            </a:r>
            <a:r>
              <a:rPr lang="en-US" sz="2000" b="1" noProof="0" dirty="0" err="1"/>
              <a:t>ongorwo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waagi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wĩtĩkio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ũyũ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ũngĩekĩkire</a:t>
            </a:r>
            <a:r>
              <a:rPr lang="en-US" sz="2000" b="1" noProof="0" dirty="0"/>
              <a:t> ta </a:t>
            </a:r>
            <a:r>
              <a:rPr lang="en-US" sz="2000" b="1" noProof="0" dirty="0" err="1"/>
              <a:t>ũgu</a:t>
            </a:r>
            <a:r>
              <a:rPr lang="en-US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203055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2" y="4599260"/>
            <a:ext cx="33921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Bibilia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ĩririkananagia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mĩkiano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ũrĩa</a:t>
            </a:r>
            <a:r>
              <a:rPr lang="en-US" sz="2000" b="1" noProof="0" dirty="0"/>
              <a:t> Ngai </a:t>
            </a:r>
            <a:r>
              <a:rPr lang="en-US" sz="2000" b="1" noProof="0" dirty="0" err="1"/>
              <a:t>angĩka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ahonokie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akũũre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 Ake, o </a:t>
            </a:r>
            <a:r>
              <a:rPr lang="en-US" sz="2000" b="1" noProof="0" dirty="0" err="1"/>
              <a:t>matekuuoya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matharaita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makarũwe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thũ</a:t>
            </a:r>
            <a:r>
              <a:rPr lang="en-US" sz="2000" b="1" noProof="0" dirty="0"/>
              <a:t> ciao: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1146</Words>
  <Application>Microsoft Office PowerPoint</Application>
  <PresentationFormat>Panorámica</PresentationFormat>
  <Paragraphs>56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2025-10-04T16:02:48Z</dcterms:created>
  <dcterms:modified xsi:type="dcterms:W3CDTF">2025-10-20T18:30:04Z</dcterms:modified>
</cp:coreProperties>
</file>