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27" d="100"/>
          <a:sy n="27" d="100"/>
        </p:scale>
        <p:origin x="66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hinda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utu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na 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 nginya 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thenya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(Josh. 7:14-15)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 wa Juda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(Josh.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 Zera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(Josh.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tongoria wa Zabdi ak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(Josh.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Akani ak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Akani no g</a:t>
          </a:r>
          <a:r>
            <a:rPr lang="en-US" sz="1400" b="1" dirty="0"/>
            <a:t>ũ</a:t>
          </a:r>
          <a:r>
            <a:rPr lang="en" sz="1400" b="1" dirty="0"/>
            <a:t>kira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Akani no g</a:t>
          </a:r>
          <a:r>
            <a:rPr lang="en-US" sz="1400" b="1" dirty="0"/>
            <a:t>ũ</a:t>
          </a:r>
          <a:r>
            <a:rPr lang="en" sz="1400" b="1" dirty="0"/>
            <a:t>kira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Akani no g</a:t>
          </a:r>
          <a:r>
            <a:rPr lang="en-US" sz="1400" b="1" dirty="0"/>
            <a:t>ũ</a:t>
          </a:r>
          <a:r>
            <a:rPr lang="en" sz="1400" b="1" dirty="0"/>
            <a:t>kira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Akani no g</a:t>
          </a:r>
          <a:r>
            <a:rPr lang="en-US" sz="1400" b="1" dirty="0"/>
            <a:t>ũ</a:t>
          </a:r>
          <a:r>
            <a:rPr lang="en" sz="1400" b="1" dirty="0"/>
            <a:t>kira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Akani no g</a:t>
          </a:r>
          <a:r>
            <a:rPr lang="en-US" sz="1400" b="1" dirty="0"/>
            <a:t>ũ</a:t>
          </a:r>
          <a:r>
            <a:rPr lang="en" sz="1400" b="1" dirty="0"/>
            <a:t>kira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hithire athigani ny</a:t>
          </a:r>
          <a:r>
            <a:rPr lang="en-US" sz="1800" b="1" dirty="0"/>
            <a:t>ũ</a:t>
          </a:r>
          <a:r>
            <a:rPr lang="en" sz="1800" b="1" dirty="0"/>
            <a:t>mba ya ig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onania tha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Aisiraeli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Akani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hithire mataha irima-in</a:t>
          </a:r>
          <a:r>
            <a:rPr lang="en-US" sz="1800" b="1" dirty="0"/>
            <a:t>ĩ</a:t>
          </a:r>
          <a:endParaRPr lang="en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-US" sz="1800" b="1" dirty="0" err="1"/>
            <a:t>Kĩ</a:t>
          </a:r>
          <a:r>
            <a:rPr lang="en" sz="1800" b="1" dirty="0"/>
            <a:t>arehire thina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Aisiraeli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mahe </a:t>
          </a:r>
          <a:r>
            <a:rPr lang="en-US" sz="1800" b="1" dirty="0"/>
            <a:t>ũ</a:t>
          </a:r>
          <a:r>
            <a:rPr lang="en" sz="1800" b="1" dirty="0"/>
            <a:t>hotani n</a:t>
          </a:r>
          <a:r>
            <a:rPr lang="en-US" sz="1800" b="1" dirty="0" err="1"/>
            <a:t>ĩũ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wa w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kia wake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wa w</a:t>
          </a:r>
          <a:r>
            <a:rPr lang="en-US" sz="1800" b="1" dirty="0"/>
            <a:t>ĩ</a:t>
          </a:r>
          <a:r>
            <a:rPr lang="en" sz="1800" b="1" dirty="0"/>
            <a:t>ra Wake mak</a:t>
          </a:r>
          <a:r>
            <a:rPr lang="en-US" sz="1800" b="1" dirty="0"/>
            <a:t>ĩ</a:t>
          </a:r>
          <a:r>
            <a:rPr lang="en" sz="1800" b="1" dirty="0"/>
            <a:t>hotwo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g</a:t>
          </a:r>
          <a:r>
            <a:rPr lang="en-US" sz="1800" b="1" dirty="0"/>
            <a:t>ĩ</a:t>
          </a:r>
          <a:r>
            <a:rPr lang="en" sz="1800" b="1" dirty="0"/>
            <a:t>a na 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kan</a:t>
          </a:r>
          <a:r>
            <a:rPr lang="en-US" sz="1800" b="1" dirty="0"/>
            <a:t>ĩ</a:t>
          </a:r>
          <a:r>
            <a:rPr lang="en" sz="1800" b="1" dirty="0"/>
            <a:t>ro na Aisiraeli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kiuna 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kan</a:t>
          </a:r>
          <a:r>
            <a:rPr lang="en-US" sz="1800" b="1" dirty="0"/>
            <a:t>ĩ</a:t>
          </a:r>
          <a:r>
            <a:rPr lang="en" sz="1800" b="1" dirty="0"/>
            <a:t>ro na Aisiraeli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honokirie muoyo wake na bam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yake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kuuire hamwe na bam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yake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hinda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utu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na 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 nginya 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thenya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(Josh. 7:14-15)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Akani no g</a:t>
          </a:r>
          <a:r>
            <a:rPr lang="en-US" sz="1400" b="1" kern="1200" dirty="0"/>
            <a:t>ũ</a:t>
          </a:r>
          <a:r>
            <a:rPr lang="en" sz="1400" b="1" kern="1200" dirty="0"/>
            <a:t>kira</a:t>
          </a:r>
          <a:endParaRPr lang="es-ES" sz="14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 wa Juda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(Josh.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Akani no g</a:t>
          </a:r>
          <a:r>
            <a:rPr lang="en-US" sz="1400" b="1" kern="1200" dirty="0"/>
            <a:t>ũ</a:t>
          </a:r>
          <a:r>
            <a:rPr lang="en" sz="1400" b="1" kern="1200" dirty="0"/>
            <a:t>kira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 Zera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(Josh.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Akani no g</a:t>
          </a:r>
          <a:r>
            <a:rPr lang="en-US" sz="1400" b="1" kern="1200" dirty="0"/>
            <a:t>ũ</a:t>
          </a:r>
          <a:r>
            <a:rPr lang="en" sz="1400" b="1" kern="1200" dirty="0"/>
            <a:t>kira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tongoria wa Zabdi ak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(Josh.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Akani no g</a:t>
          </a:r>
          <a:r>
            <a:rPr lang="en-US" sz="1400" b="1" kern="1200" dirty="0"/>
            <a:t>ũ</a:t>
          </a:r>
          <a:r>
            <a:rPr lang="en" sz="1400" b="1" kern="1200" dirty="0"/>
            <a:t>kira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Akani ak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Akani no g</a:t>
          </a:r>
          <a:r>
            <a:rPr lang="en-US" sz="1400" b="1" kern="1200" dirty="0"/>
            <a:t>ũ</a:t>
          </a:r>
          <a:r>
            <a:rPr lang="en" sz="1400" b="1" kern="1200" dirty="0"/>
            <a:t>kira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707" y="141574"/>
          <a:ext cx="1259369" cy="6296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</a:p>
      </dsp:txBody>
      <dsp:txXfrm>
        <a:off x="19150" y="160017"/>
        <a:ext cx="1222483" cy="592798"/>
      </dsp:txXfrm>
    </dsp:sp>
    <dsp:sp modelId="{5ED71C70-9444-4F7A-9D93-BC9CD35AAB8A}">
      <dsp:nvSpPr>
        <dsp:cNvPr id="0" name=""/>
        <dsp:cNvSpPr/>
      </dsp:nvSpPr>
      <dsp:spPr>
        <a:xfrm>
          <a:off x="126644" y="771259"/>
          <a:ext cx="125936" cy="472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263"/>
              </a:lnTo>
              <a:lnTo>
                <a:pt x="125936" y="47226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52581" y="928680"/>
          <a:ext cx="2339726" cy="62968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hithire athigani ny</a:t>
          </a:r>
          <a:r>
            <a:rPr lang="en-US" sz="1800" b="1" kern="1200" dirty="0"/>
            <a:t>ũ</a:t>
          </a:r>
          <a:r>
            <a:rPr lang="en" sz="1800" b="1" kern="1200" dirty="0"/>
            <a:t>mba ya ig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endParaRPr lang="en" sz="1800" b="1" kern="1200" dirty="0"/>
        </a:p>
      </dsp:txBody>
      <dsp:txXfrm>
        <a:off x="271024" y="947123"/>
        <a:ext cx="2302840" cy="592798"/>
      </dsp:txXfrm>
    </dsp:sp>
    <dsp:sp modelId="{C59103E5-E72E-4BCB-B60E-3965B196A920}">
      <dsp:nvSpPr>
        <dsp:cNvPr id="0" name=""/>
        <dsp:cNvSpPr/>
      </dsp:nvSpPr>
      <dsp:spPr>
        <a:xfrm>
          <a:off x="126644" y="771259"/>
          <a:ext cx="125936" cy="125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369"/>
              </a:lnTo>
              <a:lnTo>
                <a:pt x="125936" y="125936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52581" y="1715786"/>
          <a:ext cx="2339726" cy="629684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onania tha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Aisiraeli</a:t>
          </a:r>
        </a:p>
      </dsp:txBody>
      <dsp:txXfrm>
        <a:off x="271024" y="1734229"/>
        <a:ext cx="2302840" cy="592798"/>
      </dsp:txXfrm>
    </dsp:sp>
    <dsp:sp modelId="{B240B43A-6446-4345-8693-D7A4B4BE01B6}">
      <dsp:nvSpPr>
        <dsp:cNvPr id="0" name=""/>
        <dsp:cNvSpPr/>
      </dsp:nvSpPr>
      <dsp:spPr>
        <a:xfrm>
          <a:off x="126644" y="771259"/>
          <a:ext cx="125936" cy="2046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474"/>
              </a:lnTo>
              <a:lnTo>
                <a:pt x="125936" y="204647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52581" y="2502892"/>
          <a:ext cx="2339726" cy="629684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mahe </a:t>
          </a:r>
          <a:r>
            <a:rPr lang="en-US" sz="1800" b="1" kern="1200" dirty="0"/>
            <a:t>ũ</a:t>
          </a:r>
          <a:r>
            <a:rPr lang="en" sz="1800" b="1" kern="1200" dirty="0"/>
            <a:t>hotani n</a:t>
          </a:r>
          <a:r>
            <a:rPr lang="en-US" sz="1800" b="1" kern="1200" dirty="0" err="1"/>
            <a:t>ĩũ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wa w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kia wake</a:t>
          </a:r>
        </a:p>
      </dsp:txBody>
      <dsp:txXfrm>
        <a:off x="271024" y="2521335"/>
        <a:ext cx="2302840" cy="592798"/>
      </dsp:txXfrm>
    </dsp:sp>
    <dsp:sp modelId="{0034CAD1-EADD-442A-9426-DB425099B22C}">
      <dsp:nvSpPr>
        <dsp:cNvPr id="0" name=""/>
        <dsp:cNvSpPr/>
      </dsp:nvSpPr>
      <dsp:spPr>
        <a:xfrm>
          <a:off x="126644" y="771259"/>
          <a:ext cx="125936" cy="283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80"/>
              </a:lnTo>
              <a:lnTo>
                <a:pt x="125936" y="283358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52581" y="3289997"/>
          <a:ext cx="2339726" cy="629684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g</a:t>
          </a:r>
          <a:r>
            <a:rPr lang="en-US" sz="1800" b="1" kern="1200" dirty="0"/>
            <a:t>ĩ</a:t>
          </a:r>
          <a:r>
            <a:rPr lang="en" sz="1800" b="1" kern="1200" dirty="0"/>
            <a:t>a na 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kan</a:t>
          </a:r>
          <a:r>
            <a:rPr lang="en-US" sz="1800" b="1" kern="1200" dirty="0"/>
            <a:t>ĩ</a:t>
          </a:r>
          <a:r>
            <a:rPr lang="en" sz="1800" b="1" kern="1200" dirty="0"/>
            <a:t>ro na Aisiraeli</a:t>
          </a:r>
        </a:p>
      </dsp:txBody>
      <dsp:txXfrm>
        <a:off x="271024" y="3308440"/>
        <a:ext cx="2302840" cy="592798"/>
      </dsp:txXfrm>
    </dsp:sp>
    <dsp:sp modelId="{047C62CB-97DD-4DF5-92DC-026C1E5B4AA4}">
      <dsp:nvSpPr>
        <dsp:cNvPr id="0" name=""/>
        <dsp:cNvSpPr/>
      </dsp:nvSpPr>
      <dsp:spPr>
        <a:xfrm>
          <a:off x="126644" y="771259"/>
          <a:ext cx="125936" cy="362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686"/>
              </a:lnTo>
              <a:lnTo>
                <a:pt x="125936" y="362068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52581" y="4077103"/>
          <a:ext cx="2339726" cy="629684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honokirie muoyo wake na bam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yake</a:t>
          </a:r>
          <a:endParaRPr lang="es-ES" sz="1800" b="1" kern="1200" dirty="0"/>
        </a:p>
      </dsp:txBody>
      <dsp:txXfrm>
        <a:off x="271024" y="4095546"/>
        <a:ext cx="2302840" cy="592798"/>
      </dsp:txXfrm>
    </dsp:sp>
    <dsp:sp modelId="{B24EC25B-8508-41A4-8261-EEF250282397}">
      <dsp:nvSpPr>
        <dsp:cNvPr id="0" name=""/>
        <dsp:cNvSpPr/>
      </dsp:nvSpPr>
      <dsp:spPr>
        <a:xfrm>
          <a:off x="2655276" y="141574"/>
          <a:ext cx="1259369" cy="6296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Akani</a:t>
          </a:r>
        </a:p>
      </dsp:txBody>
      <dsp:txXfrm>
        <a:off x="2673719" y="160017"/>
        <a:ext cx="1222483" cy="592798"/>
      </dsp:txXfrm>
    </dsp:sp>
    <dsp:sp modelId="{E7C7B1D9-907F-435B-A212-8F4FD25F36D7}">
      <dsp:nvSpPr>
        <dsp:cNvPr id="0" name=""/>
        <dsp:cNvSpPr/>
      </dsp:nvSpPr>
      <dsp:spPr>
        <a:xfrm>
          <a:off x="2781213" y="771259"/>
          <a:ext cx="125936" cy="472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263"/>
              </a:lnTo>
              <a:lnTo>
                <a:pt x="125936" y="47226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907150" y="928680"/>
          <a:ext cx="2339726" cy="629684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hithire mataha irima-in</a:t>
          </a:r>
          <a:r>
            <a:rPr lang="en-US" sz="1800" b="1" kern="1200" dirty="0"/>
            <a:t>ĩ</a:t>
          </a:r>
          <a:endParaRPr lang="en" sz="1800" b="1" kern="1200" dirty="0"/>
        </a:p>
      </dsp:txBody>
      <dsp:txXfrm>
        <a:off x="2925593" y="947123"/>
        <a:ext cx="2302840" cy="592798"/>
      </dsp:txXfrm>
    </dsp:sp>
    <dsp:sp modelId="{5704AC36-7228-4647-BA2F-E5EA2A0ECE5E}">
      <dsp:nvSpPr>
        <dsp:cNvPr id="0" name=""/>
        <dsp:cNvSpPr/>
      </dsp:nvSpPr>
      <dsp:spPr>
        <a:xfrm>
          <a:off x="2781213" y="771259"/>
          <a:ext cx="125936" cy="125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369"/>
              </a:lnTo>
              <a:lnTo>
                <a:pt x="125936" y="125936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907150" y="1715786"/>
          <a:ext cx="2339726" cy="629684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Kĩ</a:t>
          </a:r>
          <a:r>
            <a:rPr lang="en" sz="1800" b="1" kern="1200" dirty="0"/>
            <a:t>arehire thina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Aisiraeli</a:t>
          </a:r>
        </a:p>
      </dsp:txBody>
      <dsp:txXfrm>
        <a:off x="2925593" y="1734229"/>
        <a:ext cx="2302840" cy="592798"/>
      </dsp:txXfrm>
    </dsp:sp>
    <dsp:sp modelId="{AFB70125-0A05-4C1C-AF46-F60B93D12F4B}">
      <dsp:nvSpPr>
        <dsp:cNvPr id="0" name=""/>
        <dsp:cNvSpPr/>
      </dsp:nvSpPr>
      <dsp:spPr>
        <a:xfrm>
          <a:off x="2781213" y="771259"/>
          <a:ext cx="125936" cy="2046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474"/>
              </a:lnTo>
              <a:lnTo>
                <a:pt x="125936" y="204647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907150" y="2502892"/>
          <a:ext cx="2339726" cy="629684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wa w</a:t>
          </a:r>
          <a:r>
            <a:rPr lang="en-US" sz="1800" b="1" kern="1200" dirty="0"/>
            <a:t>ĩ</a:t>
          </a:r>
          <a:r>
            <a:rPr lang="en" sz="1800" b="1" kern="1200" dirty="0"/>
            <a:t>ra Wake mak</a:t>
          </a:r>
          <a:r>
            <a:rPr lang="en-US" sz="1800" b="1" kern="1200" dirty="0"/>
            <a:t>ĩ</a:t>
          </a:r>
          <a:r>
            <a:rPr lang="en" sz="1800" b="1" kern="1200" dirty="0"/>
            <a:t>hotwo</a:t>
          </a:r>
        </a:p>
      </dsp:txBody>
      <dsp:txXfrm>
        <a:off x="2925593" y="2521335"/>
        <a:ext cx="2302840" cy="592798"/>
      </dsp:txXfrm>
    </dsp:sp>
    <dsp:sp modelId="{CEAA5FDD-32FD-454A-8A2D-E96BAF282211}">
      <dsp:nvSpPr>
        <dsp:cNvPr id="0" name=""/>
        <dsp:cNvSpPr/>
      </dsp:nvSpPr>
      <dsp:spPr>
        <a:xfrm>
          <a:off x="2781213" y="771259"/>
          <a:ext cx="125936" cy="283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80"/>
              </a:lnTo>
              <a:lnTo>
                <a:pt x="125936" y="283358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907150" y="3289997"/>
          <a:ext cx="2339726" cy="629684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kiuna 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kan</a:t>
          </a:r>
          <a:r>
            <a:rPr lang="en-US" sz="1800" b="1" kern="1200" dirty="0"/>
            <a:t>ĩ</a:t>
          </a:r>
          <a:r>
            <a:rPr lang="en" sz="1800" b="1" kern="1200" dirty="0"/>
            <a:t>ro na Aisiraeli</a:t>
          </a:r>
        </a:p>
      </dsp:txBody>
      <dsp:txXfrm>
        <a:off x="2925593" y="3308440"/>
        <a:ext cx="2302840" cy="592798"/>
      </dsp:txXfrm>
    </dsp:sp>
    <dsp:sp modelId="{A259866E-3786-4381-A66D-9618105CD9C3}">
      <dsp:nvSpPr>
        <dsp:cNvPr id="0" name=""/>
        <dsp:cNvSpPr/>
      </dsp:nvSpPr>
      <dsp:spPr>
        <a:xfrm>
          <a:off x="2781213" y="771259"/>
          <a:ext cx="125936" cy="362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686"/>
              </a:lnTo>
              <a:lnTo>
                <a:pt x="125936" y="362068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907150" y="4077103"/>
          <a:ext cx="2339726" cy="629684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kuuire hamwe na bam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yake</a:t>
          </a:r>
        </a:p>
      </dsp:txBody>
      <dsp:txXfrm>
        <a:off x="2925593" y="4095546"/>
        <a:ext cx="2302840" cy="59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THŨ </a:t>
            </a:r>
          </a:p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ĨNA THĨINIĨ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6 ya Novemba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Niĩ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thuthuuragia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ngoiruuria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mahithe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meciiria-inĩ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nĩgeetha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ndaathime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mũndũ o mũndũ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kũringana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ekaga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na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kũringana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ciĩko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ciake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itariĩ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Jeremia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17:10, ESV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err="1">
                <a:uFill>
                  <a:solidFill>
                    <a:srgbClr val="CB2760"/>
                  </a:solidFill>
                </a:uFill>
              </a:rPr>
              <a:t>Gĩ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t</a:t>
            </a:r>
            <a:r>
              <a:rPr lang="en-US" sz="2000" b="1" dirty="0">
                <a:uFill>
                  <a:solidFill>
                    <a:srgbClr val="CB2760"/>
                  </a:solidFill>
                </a:uFill>
              </a:rPr>
              <a:t>ũ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mi g</a:t>
            </a:r>
            <a:r>
              <a:rPr lang="en-US" sz="2000" b="1" dirty="0">
                <a:uFill>
                  <a:solidFill>
                    <a:srgbClr val="CB2760"/>
                  </a:solidFill>
                </a:uFill>
              </a:rPr>
              <a:t>ĩ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a k</a:t>
            </a:r>
            <a:r>
              <a:rPr lang="en-US" sz="2000" b="1" dirty="0">
                <a:uFill>
                  <a:solidFill>
                    <a:srgbClr val="CB2760"/>
                  </a:solidFill>
                </a:uFill>
              </a:rPr>
              <a:t>ũ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hotwo </a:t>
            </a:r>
            <a:r>
              <a:rPr lang="en" sz="2000" b="1" dirty="0"/>
              <a:t>(Joshua 7:1-5, 10-13)</a:t>
            </a:r>
          </a:p>
          <a:p>
            <a:pPr>
              <a:spcBef>
                <a:spcPts val="18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hah</a:t>
            </a:r>
            <a:r>
              <a:rPr lang="en-US" sz="2000" b="1" dirty="0"/>
              <a:t>ũ</a:t>
            </a:r>
            <a:r>
              <a:rPr lang="en" sz="2000" b="1" dirty="0"/>
              <a:t>rwo na k</a:t>
            </a:r>
            <a:r>
              <a:rPr lang="en-US" sz="2000" b="1" dirty="0"/>
              <a:t>ũ</a:t>
            </a:r>
            <a:r>
              <a:rPr lang="en" sz="2000" b="1" dirty="0"/>
              <a:t>nyamario (Joshua 7:6-9)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/>
              <a:t>Kũ</a:t>
            </a:r>
            <a:r>
              <a:rPr lang="en" sz="2000" b="1" noProof="0" dirty="0"/>
              <a:t>menya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weh</a:t>
            </a:r>
            <a:r>
              <a:rPr lang="en-US" sz="2000" b="1" noProof="0" dirty="0"/>
              <a:t>ĩ</a:t>
            </a:r>
            <a:r>
              <a:rPr lang="en" sz="2000" b="1" noProof="0" dirty="0"/>
              <a:t>tie</a:t>
            </a:r>
            <a:r>
              <a:rPr lang="en" sz="2000" b="1" dirty="0"/>
              <a:t> (Joshua 7:14-19)</a:t>
            </a:r>
          </a:p>
          <a:p>
            <a:pPr>
              <a:spcBef>
                <a:spcPts val="18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hia wa Achani (Joshua 7:20-26)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Ũ</a:t>
            </a:r>
            <a:r>
              <a:rPr lang="en" sz="2000" b="1" dirty="0"/>
              <a:t>hotani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(Joshua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4" y="161925"/>
            <a:ext cx="6765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mb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ĩ</a:t>
            </a:r>
            <a:r>
              <a:rPr lang="en" sz="2000" b="1" dirty="0"/>
              <a:t>bango ya k</a:t>
            </a:r>
            <a:r>
              <a:rPr lang="en-US" sz="2000" b="1" dirty="0"/>
              <a:t>ĩ</a:t>
            </a:r>
            <a:r>
              <a:rPr lang="en" sz="2000" b="1" dirty="0"/>
              <a:t>-mbaara, thingo cia Jericho ik</a:t>
            </a:r>
            <a:r>
              <a:rPr lang="en-US" sz="2000" b="1" dirty="0"/>
              <a:t>ĩ</a:t>
            </a:r>
            <a:r>
              <a:rPr lang="en" sz="2000" b="1" dirty="0"/>
              <a:t>momoka. Aisiraeli mak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ra it</a:t>
            </a:r>
            <a:r>
              <a:rPr lang="en-US" sz="2000" b="1" dirty="0" err="1"/>
              <a:t>ũũ</a:t>
            </a:r>
            <a:r>
              <a:rPr lang="en" sz="2000" b="1" dirty="0"/>
              <a:t>ra na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cina o nginya th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ũ</a:t>
            </a:r>
            <a:r>
              <a:rPr lang="en" sz="2000" b="1" dirty="0"/>
              <a:t>hotani! Waa</a:t>
            </a:r>
            <a:r>
              <a:rPr lang="en-US" sz="2000" b="1" dirty="0"/>
              <a:t>ũ</a:t>
            </a:r>
            <a:r>
              <a:rPr lang="en" sz="2000" b="1" dirty="0"/>
              <a:t>? Ngai, tond</a:t>
            </a:r>
            <a:r>
              <a:rPr lang="en-US" sz="2000" b="1" dirty="0"/>
              <a:t>ũ</a:t>
            </a:r>
            <a:r>
              <a:rPr lang="en" sz="2000" b="1" dirty="0"/>
              <a:t> Aisiraeli g</a:t>
            </a:r>
            <a:r>
              <a:rPr lang="en-US" sz="2000" b="1" dirty="0"/>
              <a:t>ũ</a:t>
            </a:r>
            <a:r>
              <a:rPr lang="en" sz="2000" b="1" dirty="0"/>
              <a:t>tiar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nene mekire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agwo 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ico moririe Ngai, macokio ma mw</a:t>
            </a:r>
            <a:r>
              <a:rPr lang="en-US" sz="2000" b="1" dirty="0"/>
              <a:t>ĩ</a:t>
            </a:r>
            <a:r>
              <a:rPr lang="en" sz="2000" b="1" dirty="0"/>
              <a:t>cokero: Aisiraeli n</a:t>
            </a:r>
            <a:r>
              <a:rPr lang="en-US" sz="2000" b="1" dirty="0"/>
              <a:t>ĩ</a:t>
            </a:r>
            <a:r>
              <a:rPr lang="en" sz="2000" b="1" dirty="0"/>
              <a:t> meh</a:t>
            </a:r>
            <a:r>
              <a:rPr lang="en-US" sz="2000" b="1" dirty="0"/>
              <a:t>ĩ</a:t>
            </a:r>
            <a:r>
              <a:rPr lang="en" sz="2000" b="1" dirty="0"/>
              <a:t>tie na mating</a:t>
            </a:r>
            <a:r>
              <a:rPr lang="en-US" sz="2000" b="1" dirty="0"/>
              <a:t>ĩ</a:t>
            </a:r>
            <a:r>
              <a:rPr lang="en" sz="2000" b="1" dirty="0"/>
              <a:t>ahotire th</a:t>
            </a:r>
            <a:r>
              <a:rPr lang="en-US" sz="2000" b="1" dirty="0"/>
              <a:t>ũ</a:t>
            </a:r>
            <a:r>
              <a:rPr lang="en" sz="2000" b="1" dirty="0"/>
              <a:t> ciao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M</a:t>
            </a:r>
            <a:r>
              <a:rPr lang="en" sz="2000" b="1" dirty="0"/>
              <a:t>ang</a:t>
            </a:r>
            <a:r>
              <a:rPr lang="en-US" sz="2000" b="1" dirty="0"/>
              <a:t>ĩ</a:t>
            </a:r>
            <a:r>
              <a:rPr lang="en" sz="2000" b="1" dirty="0"/>
              <a:t>ehotan</a:t>
            </a:r>
            <a:r>
              <a:rPr lang="en-US" sz="2000" b="1" dirty="0"/>
              <a:t>ĩ</a:t>
            </a:r>
            <a:r>
              <a:rPr lang="en" sz="2000" b="1" dirty="0"/>
              <a:t>ire at</a:t>
            </a:r>
            <a:r>
              <a:rPr lang="en-US" sz="2000" b="1" dirty="0"/>
              <a:t>ĩ</a:t>
            </a:r>
            <a:r>
              <a:rPr lang="en" sz="2000" b="1" dirty="0"/>
              <a:t>a kwam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kwendo k</a:t>
            </a:r>
            <a:r>
              <a:rPr lang="en-US" sz="2000" b="1" dirty="0"/>
              <a:t>ĩ</a:t>
            </a:r>
            <a:r>
              <a:rPr lang="en" sz="2000" b="1" dirty="0"/>
              <a:t>-</a:t>
            </a:r>
            <a:r>
              <a:rPr lang="en-US" sz="2000" b="1" dirty="0"/>
              <a:t>ũ</a:t>
            </a:r>
            <a:r>
              <a:rPr lang="en" sz="2000" b="1" dirty="0"/>
              <a:t>ngai?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gw</a:t>
            </a:r>
            <a:r>
              <a:rPr lang="en-US" sz="2000" b="1" dirty="0"/>
              <a:t>ĩ</a:t>
            </a:r>
            <a:r>
              <a:rPr lang="en" sz="2000" b="1" dirty="0"/>
              <a:t>ciria-wega-gwa –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a-k</a:t>
            </a:r>
            <a:r>
              <a:rPr lang="en-US" sz="2000" b="1" dirty="0"/>
              <a:t>ĩ</a:t>
            </a:r>
            <a:r>
              <a:rPr lang="en" sz="2000" b="1" dirty="0"/>
              <a:t>mb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, Ai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hota. </a:t>
            </a:r>
            <a:r>
              <a:rPr lang="en-US" sz="2000" b="1" dirty="0" err="1"/>
              <a:t>Kũ</a:t>
            </a:r>
            <a:r>
              <a:rPr lang="en" sz="2000" b="1" dirty="0"/>
              <a:t>hootwo! </a:t>
            </a:r>
            <a:r>
              <a:rPr lang="en-US" sz="2000" b="1" dirty="0"/>
              <a:t>A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hotwo? </a:t>
            </a:r>
            <a:r>
              <a:rPr lang="en-US" sz="2000" b="1" dirty="0" err="1"/>
              <a:t>Kũ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a Isiraeli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korwo matioririe Ngai.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G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HOTWO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nĩmehĩtie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nĩmathũkĩtie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kĩrĩkanĩro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gĩakwa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kĩrĩa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ndamaathire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marũmagĩrĩre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Nĩmoete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indo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imwe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iria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ciamũrĩtwo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kũniinwo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nĩmaiyĩte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makaheenania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o na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magaciiganĩria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indo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ciao o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ene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”                                       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(Joshua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-3" y="1329419"/>
            <a:ext cx="8203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macokio mendeku kuuma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athigani ar</a:t>
            </a:r>
            <a:r>
              <a:rPr lang="en-US" sz="2000" b="1" dirty="0"/>
              <a:t>ĩ</a:t>
            </a:r>
            <a:r>
              <a:rPr lang="en" sz="2000" b="1" dirty="0"/>
              <a:t>a mat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two Jericho, Joshua ak</a:t>
            </a:r>
            <a:r>
              <a:rPr lang="en-US" sz="2000" b="1" dirty="0" err="1"/>
              <a:t>ĩũ</a:t>
            </a:r>
            <a:r>
              <a:rPr lang="en" sz="2000" b="1" dirty="0"/>
              <a:t>ria Ngai na ak</a:t>
            </a:r>
            <a:r>
              <a:rPr lang="en-US" sz="2000" b="1" dirty="0"/>
              <a:t>ĩ</a:t>
            </a:r>
            <a:r>
              <a:rPr lang="en" sz="2000" b="1" dirty="0"/>
              <a:t>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kuuma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We m</a:t>
            </a:r>
            <a:r>
              <a:rPr lang="en-US" sz="2000" b="1" dirty="0"/>
              <a:t>ũ</a:t>
            </a:r>
            <a:r>
              <a:rPr lang="en" sz="2000" b="1" dirty="0"/>
              <a:t>taratara wa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it</a:t>
            </a:r>
            <a:r>
              <a:rPr lang="en-US" sz="2000" b="1" dirty="0" err="1"/>
              <a:t>ũũ</a:t>
            </a:r>
            <a:r>
              <a:rPr lang="en" sz="2000" b="1" dirty="0"/>
              <a:t>ra.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onete at</a:t>
            </a:r>
            <a:r>
              <a:rPr lang="en-US" sz="2000" b="1" dirty="0"/>
              <a:t>ĩ</a:t>
            </a:r>
            <a:r>
              <a:rPr lang="en" sz="2000" b="1" dirty="0"/>
              <a:t> “Aisiraeli n</a:t>
            </a:r>
            <a:r>
              <a:rPr lang="en-US" sz="2000" b="1" dirty="0"/>
              <a:t>ĩ</a:t>
            </a:r>
            <a:r>
              <a:rPr lang="en" sz="2000" b="1" dirty="0"/>
              <a:t> meh</a:t>
            </a:r>
            <a:r>
              <a:rPr lang="en-US" sz="2000" b="1" dirty="0"/>
              <a:t>ĩ</a:t>
            </a:r>
            <a:r>
              <a:rPr lang="en" sz="2000" b="1" dirty="0"/>
              <a:t>tie.” hatir</a:t>
            </a:r>
            <a:r>
              <a:rPr lang="en-US" sz="2000" b="1" dirty="0"/>
              <a:t>ĩ</a:t>
            </a:r>
            <a:r>
              <a:rPr lang="en" sz="2000" b="1" dirty="0"/>
              <a:t> hand</a:t>
            </a:r>
            <a:r>
              <a:rPr lang="en-US" sz="2000" b="1" dirty="0"/>
              <a:t>ũ</a:t>
            </a:r>
            <a:r>
              <a:rPr lang="en" sz="2000" b="1" dirty="0"/>
              <a:t> hang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Bibilia w</a:t>
            </a:r>
            <a:r>
              <a:rPr lang="en-US" sz="2000" b="1" dirty="0"/>
              <a:t>ĩ</a:t>
            </a:r>
            <a:r>
              <a:rPr lang="en" sz="2000" b="1" dirty="0"/>
              <a:t>hia wanananio na m</a:t>
            </a:r>
            <a:r>
              <a:rPr lang="en-US" sz="2000" b="1" dirty="0"/>
              <a:t>ĩ</a:t>
            </a:r>
            <a:r>
              <a:rPr lang="en" sz="2000" b="1" dirty="0"/>
              <a:t>gweto ta </a:t>
            </a:r>
            <a:r>
              <a:rPr lang="en-US" sz="2000" b="1" dirty="0"/>
              <a:t>ĩ</a:t>
            </a:r>
            <a:r>
              <a:rPr lang="en" sz="2000" b="1" dirty="0"/>
              <a:t>no: “n</a:t>
            </a:r>
            <a:r>
              <a:rPr lang="en-US" sz="2000" b="1" dirty="0"/>
              <a:t>ĩ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te… n</a:t>
            </a:r>
            <a:r>
              <a:rPr lang="en-US" sz="2000" b="1" dirty="0"/>
              <a:t>ĩ</a:t>
            </a:r>
            <a:r>
              <a:rPr lang="en" sz="2000" b="1" dirty="0"/>
              <a:t> moete… n</a:t>
            </a:r>
            <a:r>
              <a:rPr lang="en-US" sz="2000" b="1" dirty="0"/>
              <a:t>ĩ</a:t>
            </a:r>
            <a:r>
              <a:rPr lang="en" sz="2000" b="1" dirty="0"/>
              <a:t> maiy</a:t>
            </a:r>
            <a:r>
              <a:rPr lang="en-US" sz="2000" b="1" dirty="0"/>
              <a:t>ĩ</a:t>
            </a:r>
            <a:r>
              <a:rPr lang="en" sz="2000" b="1" dirty="0"/>
              <a:t>te… n</a:t>
            </a:r>
            <a:r>
              <a:rPr lang="en-US" sz="2000" b="1" dirty="0"/>
              <a:t>ĩ</a:t>
            </a:r>
            <a:r>
              <a:rPr lang="en" sz="2000" b="1" dirty="0"/>
              <a:t> mahenan</a:t>
            </a:r>
            <a:r>
              <a:rPr lang="en-US" sz="2000" b="1" dirty="0"/>
              <a:t>ĩ</a:t>
            </a:r>
            <a:r>
              <a:rPr lang="en" sz="2000" b="1" dirty="0"/>
              <a:t>tie… na magacitukania na indo ciao ene.”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99728"/>
            <a:ext cx="820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o k</a:t>
            </a:r>
            <a:r>
              <a:rPr lang="en-US" sz="2000" b="1" dirty="0"/>
              <a:t>ĩ</a:t>
            </a:r>
            <a:r>
              <a:rPr lang="en" sz="2000" b="1" dirty="0"/>
              <a:t>ene g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hootwo k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, kana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at</a:t>
            </a:r>
            <a:r>
              <a:rPr lang="en-US" sz="2000" b="1" dirty="0"/>
              <a:t>ũ</a:t>
            </a:r>
            <a:r>
              <a:rPr lang="en" sz="2000" b="1" dirty="0"/>
              <a:t>mire Ngai ere Joshua ndagathar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Ai (Josh. 7:11)?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87629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worwo, thutha wa kwam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nd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kuuma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athigani ar</a:t>
            </a:r>
            <a:r>
              <a:rPr lang="en-US" sz="2000" b="1" dirty="0"/>
              <a:t>ĩ</a:t>
            </a:r>
            <a:r>
              <a:rPr lang="en" sz="2000" b="1" dirty="0"/>
              <a:t>a moimire Ai, Joshua ekire o ta </a:t>
            </a:r>
            <a:r>
              <a:rPr lang="en-US" sz="2000" b="1" dirty="0"/>
              <a:t>ũ</a:t>
            </a:r>
            <a:r>
              <a:rPr lang="en" sz="2000" b="1" dirty="0"/>
              <a:t>guo, ikuu</a:t>
            </a:r>
            <a:r>
              <a:rPr lang="en-US" sz="2000" b="1" dirty="0"/>
              <a:t>ũ</a:t>
            </a:r>
            <a:r>
              <a:rPr lang="en" sz="2000" b="1" dirty="0"/>
              <a:t> cia and</a:t>
            </a:r>
            <a:r>
              <a:rPr lang="en-US" sz="2000" b="1" dirty="0"/>
              <a:t>ũ</a:t>
            </a:r>
            <a:r>
              <a:rPr lang="en" sz="2000" b="1" dirty="0"/>
              <a:t> 36 n</a:t>
            </a:r>
            <a:r>
              <a:rPr lang="en-US" sz="2000" b="1" dirty="0"/>
              <a:t>ĩ</a:t>
            </a:r>
            <a:r>
              <a:rPr lang="en" sz="2000" b="1" dirty="0"/>
              <a:t> cing</a:t>
            </a:r>
            <a:r>
              <a:rPr lang="en-US" sz="2000" b="1" dirty="0"/>
              <a:t>ĩ</a:t>
            </a:r>
            <a:r>
              <a:rPr lang="en" sz="2000" b="1" dirty="0"/>
              <a:t>ehereirwo. (Joshua 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1058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rora kiugo 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Wĩ</a:t>
            </a:r>
            <a:r>
              <a:rPr lang="en" sz="2000" b="1" dirty="0"/>
              <a:t>hia wek</a:t>
            </a:r>
            <a:r>
              <a:rPr lang="en-US" sz="2000" b="1" dirty="0"/>
              <a:t>ĩ</a:t>
            </a:r>
            <a:r>
              <a:rPr lang="en" sz="2000" b="1" dirty="0"/>
              <a:t>two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mwe, no Ngai atuire and</a:t>
            </a:r>
            <a:r>
              <a:rPr lang="en-US" sz="2000" b="1" dirty="0"/>
              <a:t>ũ</a:t>
            </a:r>
            <a:r>
              <a:rPr lang="en" sz="2000" b="1" dirty="0"/>
              <a:t> othe ta ehia. </a:t>
            </a:r>
            <a:r>
              <a:rPr lang="en-US" sz="2000" b="1" dirty="0" err="1"/>
              <a:t>Nĩ</a:t>
            </a:r>
            <a:r>
              <a:rPr lang="en" sz="2000" b="1" dirty="0"/>
              <a:t> moin</a:t>
            </a:r>
            <a:r>
              <a:rPr lang="en-US" sz="2000" b="1" dirty="0"/>
              <a:t>ĩ</a:t>
            </a:r>
            <a:r>
              <a:rPr lang="en" sz="2000" b="1" dirty="0"/>
              <a:t>te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ro; w</a:t>
            </a:r>
            <a:r>
              <a:rPr lang="en-US" sz="2000" b="1" dirty="0"/>
              <a:t>ĩ</a:t>
            </a:r>
            <a:r>
              <a:rPr lang="en" sz="2000" b="1" dirty="0"/>
              <a:t>hia n</a:t>
            </a:r>
            <a:r>
              <a:rPr lang="en-US" sz="2000" b="1" dirty="0"/>
              <a:t>ĩ</a:t>
            </a:r>
            <a:r>
              <a:rPr lang="en" sz="2000" b="1" dirty="0"/>
              <a:t> wak</a:t>
            </a:r>
            <a:r>
              <a:rPr lang="en-US" sz="2000" b="1" dirty="0"/>
              <a:t>ũ</a:t>
            </a:r>
            <a:r>
              <a:rPr lang="en" sz="2000" b="1" dirty="0"/>
              <a:t>rirwo na m</a:t>
            </a:r>
            <a:r>
              <a:rPr lang="en-US" sz="2000" b="1" dirty="0" err="1"/>
              <a:t>ĩĩ</a:t>
            </a:r>
            <a:r>
              <a:rPr lang="en" sz="2000" b="1" dirty="0"/>
              <a:t>ri n</a:t>
            </a:r>
            <a:r>
              <a:rPr lang="en-US" sz="2000" b="1" dirty="0"/>
              <a:t>ĩ</a:t>
            </a:r>
            <a:r>
              <a:rPr lang="en" sz="2000" b="1" dirty="0"/>
              <a:t>guo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ĩ</a:t>
            </a:r>
            <a:r>
              <a:rPr lang="en" sz="2000" b="1" dirty="0"/>
              <a:t>cokio.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</a:t>
            </a:r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HAH</a:t>
            </a:r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RWO NA K</a:t>
            </a:r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NYARIRWO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Nake Joshua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akiuga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Mwathani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gĩatũmire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ũrehe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ũyũ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Rũũĩ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Jorodani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ũtũneane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moko-inĩ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Aamori,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matũniine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Naarĩ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korwo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nĩtwaiganĩire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tũtũũre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ũngĩ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Rũũĩ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Jorodani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 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!’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Joshua na athuri mak</a:t>
            </a:r>
            <a:r>
              <a:rPr lang="en-US" sz="2000" b="1" dirty="0"/>
              <a:t>ĩ</a:t>
            </a:r>
            <a:r>
              <a:rPr lang="en" sz="2000" b="1" dirty="0"/>
              <a:t>makio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hootwo kuu</a:t>
            </a:r>
            <a:r>
              <a:rPr lang="en-US" sz="2000" b="1" dirty="0"/>
              <a:t>ũ</a:t>
            </a:r>
            <a:r>
              <a:rPr lang="en" sz="2000" b="1" dirty="0"/>
              <a:t> Ai, na mak</a:t>
            </a:r>
            <a:r>
              <a:rPr lang="en-US" sz="2000" b="1" dirty="0"/>
              <a:t>ĩ</a:t>
            </a:r>
            <a:r>
              <a:rPr lang="en" sz="2000" b="1" dirty="0"/>
              <a:t>onania mar</a:t>
            </a:r>
            <a:r>
              <a:rPr lang="en-US" sz="2000" b="1" dirty="0"/>
              <a:t>ũ</a:t>
            </a:r>
            <a:r>
              <a:rPr lang="en" sz="2000" b="1" dirty="0"/>
              <a:t>ri maroneka weega ma g</a:t>
            </a:r>
            <a:r>
              <a:rPr lang="en-US" sz="2000" b="1" dirty="0"/>
              <a:t>ũ</a:t>
            </a:r>
            <a:r>
              <a:rPr lang="en" sz="2000" b="1" dirty="0"/>
              <a:t>cakaya (Josh. 7:6).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roho wa Joshua-r</a:t>
            </a:r>
            <a:r>
              <a:rPr lang="en-US" sz="2000" b="1" dirty="0"/>
              <a:t>ĩ</a:t>
            </a:r>
            <a:r>
              <a:rPr lang="en" sz="2000" b="1" dirty="0"/>
              <a:t> ndwar</a:t>
            </a:r>
            <a:r>
              <a:rPr lang="en-US" sz="2000" b="1" dirty="0"/>
              <a:t>ĩ</a:t>
            </a:r>
            <a:r>
              <a:rPr lang="en" sz="2000" b="1" dirty="0"/>
              <a:t> ta wa Aisiraeli ar</a:t>
            </a:r>
            <a:r>
              <a:rPr lang="en-US" sz="2000" b="1" dirty="0"/>
              <a:t>ĩ</a:t>
            </a:r>
            <a:r>
              <a:rPr lang="en" sz="2000" b="1" dirty="0"/>
              <a:t>a mar</a:t>
            </a:r>
            <a:r>
              <a:rPr lang="en-US" sz="2000" b="1" dirty="0"/>
              <a:t>ĩ</a:t>
            </a:r>
            <a:r>
              <a:rPr lang="en" sz="2000" b="1" dirty="0"/>
              <a:t> wer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Gũ</a:t>
            </a:r>
            <a:r>
              <a:rPr lang="en" sz="2000" b="1" dirty="0"/>
              <a:t>teta gwake g</a:t>
            </a:r>
            <a:r>
              <a:rPr lang="en-US" sz="2000" b="1" dirty="0"/>
              <a:t>ũ</a:t>
            </a:r>
            <a:r>
              <a:rPr lang="en" sz="2000" b="1" dirty="0"/>
              <a:t>tiath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g</a:t>
            </a:r>
            <a:r>
              <a:rPr lang="en-US" sz="2000" b="1" dirty="0"/>
              <a:t>ĩ</a:t>
            </a:r>
            <a:r>
              <a:rPr lang="en" sz="2000" b="1" dirty="0"/>
              <a:t>a kw</a:t>
            </a:r>
            <a:r>
              <a:rPr lang="en-US" sz="2000" b="1" dirty="0"/>
              <a:t>ĩ</a:t>
            </a:r>
            <a:r>
              <a:rPr lang="en" sz="2000" b="1" dirty="0"/>
              <a:t>rira, no n</a:t>
            </a:r>
            <a:r>
              <a:rPr lang="en-US" sz="2000" b="1" dirty="0"/>
              <a:t>ĩ</a:t>
            </a:r>
            <a:r>
              <a:rPr lang="en" sz="2000" b="1" dirty="0"/>
              <a:t> guoya wa at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twa r</a:t>
            </a:r>
            <a:r>
              <a:rPr lang="en-US" sz="2000" b="1" dirty="0"/>
              <a:t>ĩ</a:t>
            </a:r>
            <a:r>
              <a:rPr lang="en" sz="2000" b="1" dirty="0"/>
              <a:t>a Ngai no r</a:t>
            </a:r>
            <a:r>
              <a:rPr lang="en-US" sz="2000" b="1" dirty="0"/>
              <a:t>ĩ</a:t>
            </a:r>
            <a:r>
              <a:rPr lang="en" sz="2000" b="1" dirty="0"/>
              <a:t>agithio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yo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(Josh.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ake Joshua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yo ena ambarar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na marakara mahana ta mar</a:t>
            </a:r>
            <a:r>
              <a:rPr lang="en-US" sz="2000" b="1" dirty="0"/>
              <a:t>ĩ</a:t>
            </a:r>
            <a:r>
              <a:rPr lang="en" sz="2000" b="1" dirty="0"/>
              <a:t>a Aisiraeli monanagia na magacokerithia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aka iyo 40 ya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ra: “Wat</a:t>
            </a:r>
            <a:r>
              <a:rPr lang="en-US" sz="2000" b="1" dirty="0"/>
              <a:t>ũ</a:t>
            </a:r>
            <a:r>
              <a:rPr lang="en" sz="2000" b="1" dirty="0"/>
              <a:t>ringirie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…? Nar</a:t>
            </a:r>
            <a:r>
              <a:rPr lang="en-US" sz="2000" b="1" dirty="0"/>
              <a:t>ĩ</a:t>
            </a:r>
            <a:r>
              <a:rPr lang="en" sz="2000" b="1" dirty="0"/>
              <a:t> korwo twak</a:t>
            </a:r>
            <a:r>
              <a:rPr lang="en-US" sz="2000" b="1" dirty="0"/>
              <a:t>ĩ</a:t>
            </a:r>
            <a:r>
              <a:rPr lang="en" sz="2000" b="1" dirty="0"/>
              <a:t>igan</a:t>
            </a:r>
            <a:r>
              <a:rPr lang="en-US" sz="2000" b="1" dirty="0"/>
              <a:t>ĩ</a:t>
            </a:r>
            <a:r>
              <a:rPr lang="en" sz="2000" b="1" dirty="0"/>
              <a:t>ire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ikare…!” (Josh. 7:7).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600500" y="4919007"/>
            <a:ext cx="5177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ona weega at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tugo wa Ngai n</a:t>
            </a:r>
            <a:r>
              <a:rPr lang="en-US" sz="2000" b="1" dirty="0" err="1"/>
              <a:t>ĩũ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ata</a:t>
            </a:r>
            <a:r>
              <a:rPr lang="en-US" sz="2000" b="1" dirty="0"/>
              <a:t>ũ</a:t>
            </a:r>
            <a:r>
              <a:rPr lang="en" sz="2000" b="1" dirty="0"/>
              <a:t>rirwo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a matet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na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and</a:t>
            </a:r>
            <a:r>
              <a:rPr lang="en-US" sz="2000" b="1" dirty="0"/>
              <a:t>ũ</a:t>
            </a:r>
            <a:r>
              <a:rPr lang="en" sz="2000" b="1" dirty="0"/>
              <a:t> Ake mekaga.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thiaga na mbere g</a:t>
            </a:r>
            <a:r>
              <a:rPr lang="en-US" sz="2000" b="1" dirty="0"/>
              <a:t>ũ</a:t>
            </a:r>
            <a:r>
              <a:rPr lang="en" sz="2000" b="1" dirty="0"/>
              <a:t>korwo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ira Wake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th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ĩĩ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kw</a:t>
            </a:r>
            <a:r>
              <a:rPr lang="en-US" sz="2000" b="1" dirty="0"/>
              <a:t>ĩ</a:t>
            </a:r>
            <a:r>
              <a:rPr lang="en" sz="2000" b="1" dirty="0"/>
              <a:t>hokerwo kwa goro at</a:t>
            </a:r>
            <a:r>
              <a:rPr lang="en-US" sz="2000" b="1" dirty="0"/>
              <a:t>ĩ</a:t>
            </a:r>
            <a:r>
              <a:rPr lang="en" sz="2000" b="1" dirty="0"/>
              <a:t>a!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 </a:t>
            </a:r>
            <a:r>
              <a:rPr lang="en-US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WEH</a:t>
            </a:r>
            <a:r>
              <a:rPr lang="en-US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0" y="697025"/>
            <a:ext cx="858540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rũciũ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kĩroko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mũkeyumĩria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mũhĩrĩga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mũhĩrĩga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mũhĩrĩga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agaathuura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nĩũkeyumĩria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mbarĩ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mbarĩ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nayo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mbarĩ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agaathuura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nĩĩkeyumĩria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nayo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agaathuura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nĩĩkeyumĩria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mũndũ, o mũndũ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weheria w</a:t>
            </a:r>
            <a:r>
              <a:rPr lang="en-US" sz="2000" b="1" dirty="0"/>
              <a:t>ĩ</a:t>
            </a:r>
            <a:r>
              <a:rPr lang="en" sz="2000" b="1" dirty="0"/>
              <a:t>hia wa k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ra (ih</a:t>
            </a:r>
            <a:r>
              <a:rPr lang="en-US" sz="2000" b="1" dirty="0"/>
              <a:t>ĩ</a:t>
            </a:r>
            <a:r>
              <a:rPr lang="en" sz="2000" b="1" dirty="0"/>
              <a:t>tia r</a:t>
            </a:r>
            <a:r>
              <a:rPr lang="en-US" sz="2000" b="1" dirty="0"/>
              <a:t>ĩ</a:t>
            </a:r>
            <a:r>
              <a:rPr lang="en" sz="2000" b="1" dirty="0"/>
              <a:t>a and</a:t>
            </a:r>
            <a:r>
              <a:rPr lang="en-US" sz="2000" b="1" dirty="0"/>
              <a:t>ũ</a:t>
            </a:r>
            <a:r>
              <a:rPr lang="en" sz="2000" b="1" dirty="0"/>
              <a:t> othe), mw</a:t>
            </a:r>
            <a:r>
              <a:rPr lang="en-US" sz="2000" b="1" dirty="0"/>
              <a:t>ĩ</a:t>
            </a:r>
            <a:r>
              <a:rPr lang="en" sz="2000" b="1" dirty="0"/>
              <a:t>hia no nginya ang</a:t>
            </a:r>
            <a:r>
              <a:rPr lang="en-US" sz="2000" b="1" dirty="0"/>
              <a:t>ĩ</a:t>
            </a:r>
            <a:r>
              <a:rPr lang="en" sz="2000" b="1" dirty="0"/>
              <a:t>eheririo (Josh. 7:15). </a:t>
            </a:r>
            <a:r>
              <a:rPr lang="en-US" sz="2000" b="1" dirty="0"/>
              <a:t>A</a:t>
            </a:r>
            <a:r>
              <a:rPr lang="en" sz="2000" b="1" dirty="0"/>
              <a:t>thengio? </a:t>
            </a:r>
            <a:r>
              <a:rPr lang="en-US" sz="2000" b="1" dirty="0"/>
              <a:t>N</a:t>
            </a:r>
            <a:r>
              <a:rPr lang="en" sz="2000" b="1" dirty="0"/>
              <a:t>dangioheirwo ang</a:t>
            </a:r>
            <a:r>
              <a:rPr lang="en-US" sz="2000" b="1" dirty="0"/>
              <a:t>ĩ</a:t>
            </a:r>
            <a:r>
              <a:rPr lang="en" sz="2000" b="1" dirty="0"/>
              <a:t>aherire? </a:t>
            </a:r>
            <a:r>
              <a:rPr lang="en-US" sz="2000" b="1" dirty="0" err="1"/>
              <a:t>ĩĩ</a:t>
            </a:r>
            <a:r>
              <a:rPr lang="en" sz="2000" b="1" dirty="0"/>
              <a:t>ni n</a:t>
            </a:r>
            <a:r>
              <a:rPr lang="en-US" sz="2000" b="1" dirty="0"/>
              <a:t>ĩ</a:t>
            </a:r>
            <a:r>
              <a:rPr lang="en" sz="2000" b="1" dirty="0"/>
              <a:t> ang</a:t>
            </a:r>
            <a:r>
              <a:rPr lang="en-US" sz="2000" b="1" dirty="0"/>
              <a:t>ĩ</a:t>
            </a:r>
            <a:r>
              <a:rPr lang="en" sz="2000" b="1" dirty="0"/>
              <a:t>oherirwo! </a:t>
            </a:r>
            <a:r>
              <a:rPr lang="en-US" sz="2000" b="1" dirty="0"/>
              <a:t>N</a:t>
            </a:r>
            <a:r>
              <a:rPr lang="en" sz="2000" b="1" dirty="0"/>
              <a:t>o akani ndonanirie r</a:t>
            </a:r>
            <a:r>
              <a:rPr lang="en-US" sz="2000" b="1" dirty="0"/>
              <a:t>ũ</a:t>
            </a:r>
            <a:r>
              <a:rPr lang="en" sz="2000" b="1" dirty="0"/>
              <a:t>ri o na r</a:t>
            </a:r>
            <a:r>
              <a:rPr lang="en-US" sz="2000" b="1" dirty="0"/>
              <a:t>ũ</a:t>
            </a:r>
            <a:r>
              <a:rPr lang="en" sz="2000" b="1" dirty="0"/>
              <a:t>mwe rwa m</a:t>
            </a:r>
            <a:r>
              <a:rPr lang="en-US" sz="2000" b="1" dirty="0"/>
              <a:t>ũ</a:t>
            </a:r>
            <a:r>
              <a:rPr lang="en" sz="2000" b="1" dirty="0"/>
              <a:t>hera um</a:t>
            </a:r>
            <a:r>
              <a:rPr lang="en-US" sz="2000" b="1" dirty="0"/>
              <a:t>ĩ</a:t>
            </a:r>
            <a:r>
              <a:rPr lang="en" sz="2000" b="1" dirty="0"/>
              <a:t>te ngoro-in</a:t>
            </a:r>
            <a:r>
              <a:rPr lang="en-US" sz="2000" b="1" dirty="0"/>
              <a:t>ĩ</a:t>
            </a:r>
            <a:r>
              <a:rPr lang="en" sz="2000" b="1" dirty="0"/>
              <a:t> (na 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ĩ</a:t>
            </a:r>
            <a:r>
              <a:rPr lang="en" sz="2000" b="1" dirty="0"/>
              <a:t>eke m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 ya gw</a:t>
            </a:r>
            <a:r>
              <a:rPr lang="en-US" sz="2000" b="1" dirty="0"/>
              <a:t>ĩ</a:t>
            </a:r>
            <a:r>
              <a:rPr lang="en" sz="2000" b="1" dirty="0"/>
              <a:t>ka </a:t>
            </a:r>
            <a:r>
              <a:rPr lang="en-US" sz="2000" b="1" dirty="0"/>
              <a:t>ũ</a:t>
            </a:r>
            <a:r>
              <a:rPr lang="en" sz="2000" b="1" dirty="0"/>
              <a:t>guo).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onania tha cia </a:t>
            </a:r>
            <a:r>
              <a:rPr lang="en-US" sz="2000" b="1" dirty="0"/>
              <a:t>ũ</a:t>
            </a:r>
            <a:r>
              <a:rPr lang="en" sz="2000" b="1" dirty="0"/>
              <a:t>ngai na wendo, Joshua ak</a:t>
            </a:r>
            <a:r>
              <a:rPr lang="en-US" sz="2000" b="1" dirty="0" err="1"/>
              <a:t>ĩũ</a:t>
            </a:r>
            <a:r>
              <a:rPr lang="en" sz="2000" b="1" dirty="0"/>
              <a:t>ria Akani oimb</a:t>
            </a:r>
            <a:r>
              <a:rPr lang="en-US" sz="2000" b="1" dirty="0"/>
              <a:t>ũ</a:t>
            </a:r>
            <a:r>
              <a:rPr lang="en" sz="2000" b="1" dirty="0"/>
              <a:t>re w</a:t>
            </a:r>
            <a:r>
              <a:rPr lang="en-US" sz="2000" b="1" dirty="0"/>
              <a:t>ĩ</a:t>
            </a:r>
            <a:r>
              <a:rPr lang="en" sz="2000" b="1" dirty="0"/>
              <a:t>hia wake (Josh. 7:19).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158058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40942" y="575261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Akani ak</a:t>
            </a:r>
            <a:r>
              <a:rPr lang="en-US" sz="2000" b="1" dirty="0"/>
              <a:t>ĩ</a:t>
            </a:r>
            <a:r>
              <a:rPr lang="en" sz="2000" b="1" dirty="0"/>
              <a:t>hotwo n</a:t>
            </a:r>
            <a:r>
              <a:rPr lang="en-US" sz="2000" b="1" dirty="0"/>
              <a:t>ĩ</a:t>
            </a:r>
            <a:r>
              <a:rPr lang="en" sz="2000" b="1" dirty="0"/>
              <a:t> ciira. </a:t>
            </a:r>
            <a:r>
              <a:rPr lang="en-US" sz="2000" b="1" dirty="0"/>
              <a:t>A</a:t>
            </a:r>
            <a:r>
              <a:rPr lang="en" sz="2000" b="1" dirty="0"/>
              <a:t>kiumb</a:t>
            </a:r>
            <a:r>
              <a:rPr lang="en-US" sz="2000" b="1" dirty="0"/>
              <a:t>ũ</a:t>
            </a:r>
            <a:r>
              <a:rPr lang="en" sz="2000" b="1" dirty="0"/>
              <a:t>ra, no ndoririe aigu</a:t>
            </a:r>
            <a:r>
              <a:rPr lang="en-US" sz="2000" b="1" dirty="0"/>
              <a:t>ĩ</a:t>
            </a:r>
            <a:r>
              <a:rPr lang="en" sz="2000" b="1" dirty="0"/>
              <a:t>rwo tha oherwo (Josh. 7:20). </a:t>
            </a:r>
            <a:r>
              <a:rPr lang="en-US" sz="2000" b="1" dirty="0"/>
              <a:t>N</a:t>
            </a:r>
            <a:r>
              <a:rPr lang="en" sz="2000" b="1" dirty="0"/>
              <a:t>o Ngai n</a:t>
            </a:r>
            <a:r>
              <a:rPr lang="en-US" sz="2000" b="1" dirty="0"/>
              <a:t>ĩ</a:t>
            </a:r>
            <a:r>
              <a:rPr lang="en" sz="2000" b="1" dirty="0"/>
              <a:t> acaka</a:t>
            </a:r>
            <a:r>
              <a:rPr lang="en-US" sz="2000" b="1" dirty="0"/>
              <a:t>ĩ</a:t>
            </a:r>
            <a:r>
              <a:rPr lang="en" sz="2000" b="1" dirty="0"/>
              <a:t>re k</a:t>
            </a:r>
            <a:r>
              <a:rPr lang="en-US" sz="2000" b="1" dirty="0"/>
              <a:t>ũ</a:t>
            </a:r>
            <a:r>
              <a:rPr lang="en" sz="2000" b="1" dirty="0"/>
              <a:t>mia gwake kwa ngoro, kwonanagio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gwetanagwo k</a:t>
            </a:r>
            <a:r>
              <a:rPr lang="en-US" sz="2000" b="1" dirty="0"/>
              <a:t>ũ</a:t>
            </a:r>
            <a:r>
              <a:rPr lang="en" sz="2000" b="1" dirty="0"/>
              <a:t>herwo. 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400" b="1" spc="600" noProof="0" dirty="0">
                <a:ln/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600" noProof="0" dirty="0">
                <a:ln/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 WA AKANI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ndonire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kabuti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gathaka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koimĩte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Babuloni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cekeri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magana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meerĩ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betha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gĩkama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thahabu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ũritũ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cekeri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mĩrongo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ĩtano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iria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twatahĩte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nĩndaciĩrirĩirie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ngĩcioya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ithikĩtwo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hema-inĩ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yakwa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nayo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betha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ĩrĩ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rungu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wacio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7:21 </a:t>
            </a:r>
            <a:r>
              <a:rPr lang="en" sz="11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Joshua akw</a:t>
            </a:r>
            <a:r>
              <a:rPr lang="en-US" sz="2000" b="1" dirty="0" err="1"/>
              <a:t>ĩũ</a:t>
            </a:r>
            <a:r>
              <a:rPr lang="en" sz="2000" b="1" dirty="0"/>
              <a:t>ria Akani ahe Ngai </a:t>
            </a:r>
            <a:r>
              <a:rPr lang="en-US" sz="2000" b="1" dirty="0"/>
              <a:t>ũ</a:t>
            </a:r>
            <a:r>
              <a:rPr lang="en" sz="2000" b="1" dirty="0"/>
              <a:t>kumio na ahere r</a:t>
            </a:r>
            <a:r>
              <a:rPr lang="en-US" sz="2000" b="1" dirty="0"/>
              <a:t>ĩ</a:t>
            </a:r>
            <a:r>
              <a:rPr lang="en" sz="2000" b="1" dirty="0"/>
              <a:t>hia r</a:t>
            </a:r>
            <a:r>
              <a:rPr lang="en-US" sz="2000" b="1" dirty="0"/>
              <a:t>ĩ</a:t>
            </a:r>
            <a:r>
              <a:rPr lang="en" sz="2000" b="1" dirty="0"/>
              <a:t>ake (Josh. 7:19). </a:t>
            </a:r>
            <a:r>
              <a:rPr lang="en-US" sz="2000" b="1" dirty="0"/>
              <a:t>W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mweke wake wa m</a:t>
            </a:r>
            <a:r>
              <a:rPr lang="en-US" sz="2000" b="1" dirty="0"/>
              <a:t>ũ</a:t>
            </a:r>
            <a:r>
              <a:rPr lang="en" sz="2000" b="1" dirty="0"/>
              <a:t>ico. </a:t>
            </a:r>
            <a:r>
              <a:rPr lang="en-US" sz="2000" b="1" dirty="0"/>
              <a:t>K</a:t>
            </a:r>
            <a:r>
              <a:rPr lang="en" sz="2000" b="1" dirty="0"/>
              <a:t>orwo,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aheraga, n</a:t>
            </a:r>
            <a:r>
              <a:rPr lang="en-US" sz="2000" b="1" dirty="0"/>
              <a:t>ĩ</a:t>
            </a:r>
            <a:r>
              <a:rPr lang="en" sz="2000" b="1" dirty="0"/>
              <a:t> oririe oherwo … No ndoririe, na g</a:t>
            </a:r>
            <a:r>
              <a:rPr lang="en-US" sz="2000" b="1" dirty="0"/>
              <a:t>ũ</a:t>
            </a:r>
            <a:r>
              <a:rPr lang="en" sz="2000" b="1" dirty="0"/>
              <a:t>tiar</a:t>
            </a:r>
            <a:r>
              <a:rPr lang="en-US" sz="2000" b="1" dirty="0"/>
              <a:t>ĩ</a:t>
            </a:r>
            <a:r>
              <a:rPr lang="en" sz="2000" b="1" dirty="0"/>
              <a:t> kwoherwo har</a:t>
            </a:r>
            <a:r>
              <a:rPr lang="en-US" sz="2000" b="1" dirty="0"/>
              <a:t>ĩ</a:t>
            </a:r>
            <a:r>
              <a:rPr lang="en" sz="2000" b="1" dirty="0"/>
              <a:t> we(Ndari.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128343"/>
              </p:ext>
            </p:extLst>
          </p:nvPr>
        </p:nvGraphicFramePr>
        <p:xfrm>
          <a:off x="6831188" y="2009637"/>
          <a:ext cx="5247585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395455" y="4916822"/>
            <a:ext cx="25587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atuua mar</a:t>
            </a:r>
            <a:r>
              <a:rPr lang="en-US" sz="2000" b="1" dirty="0"/>
              <a:t>ĩ</a:t>
            </a:r>
            <a:r>
              <a:rPr lang="en" sz="2000" b="1" dirty="0"/>
              <a:t>a Akani atuire k</a:t>
            </a:r>
            <a:r>
              <a:rPr lang="en-US" sz="2000" b="1" dirty="0"/>
              <a:t>ũ</a:t>
            </a:r>
            <a:r>
              <a:rPr lang="en" sz="2000" b="1" dirty="0"/>
              <a:t>u Jericho mar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twarani </a:t>
            </a:r>
            <a:r>
              <a:rPr lang="en-US" sz="2000" b="1" dirty="0"/>
              <a:t>ũ</a:t>
            </a:r>
            <a:r>
              <a:rPr lang="en" sz="2000" b="1" dirty="0"/>
              <a:t>regan</a:t>
            </a:r>
            <a:r>
              <a:rPr lang="en-US" sz="2000" b="1" dirty="0"/>
              <a:t>ĩ</a:t>
            </a:r>
            <a:r>
              <a:rPr lang="en" sz="2000" b="1" dirty="0"/>
              <a:t>te na mar</a:t>
            </a:r>
            <a:r>
              <a:rPr lang="en-US" sz="2000" b="1" dirty="0"/>
              <a:t>ĩ</a:t>
            </a:r>
            <a:r>
              <a:rPr lang="en" sz="2000" b="1" dirty="0"/>
              <a:t>a ma Rahabu: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20312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218" y="4916822"/>
            <a:ext cx="1203125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150" y="4916823"/>
            <a:ext cx="1380155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718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Hawa, Akani “onire,” “ak</a:t>
            </a:r>
            <a:r>
              <a:rPr lang="en-US" sz="2000" b="1" dirty="0"/>
              <a:t>ĩ</a:t>
            </a:r>
            <a:r>
              <a:rPr lang="en" sz="2000" b="1" dirty="0"/>
              <a:t>rir</a:t>
            </a:r>
            <a:r>
              <a:rPr lang="en-US" sz="2000" b="1" dirty="0"/>
              <a:t>ĩ</a:t>
            </a:r>
            <a:r>
              <a:rPr lang="en" sz="2000" b="1" dirty="0"/>
              <a:t>ria,” na “ak</a:t>
            </a:r>
            <a:r>
              <a:rPr lang="en-US" sz="2000" b="1" dirty="0"/>
              <a:t>ĩ</a:t>
            </a:r>
            <a:r>
              <a:rPr lang="en" sz="2000" b="1" dirty="0"/>
              <a:t>oya,” na w</a:t>
            </a:r>
            <a:r>
              <a:rPr lang="en-US" sz="2000" b="1" dirty="0"/>
              <a:t>ĩ</a:t>
            </a:r>
            <a:r>
              <a:rPr lang="en" sz="2000" b="1" dirty="0"/>
              <a:t>hia wake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aing</a:t>
            </a:r>
            <a:r>
              <a:rPr lang="en-US" sz="2000" b="1" dirty="0"/>
              <a:t>ĩ</a:t>
            </a:r>
            <a:r>
              <a:rPr lang="en" sz="2000" b="1" dirty="0"/>
              <a:t> (K</a:t>
            </a:r>
            <a:r>
              <a:rPr lang="en-US" sz="2000" b="1" dirty="0"/>
              <a:t>ĩ</a:t>
            </a:r>
            <a:r>
              <a:rPr lang="en" sz="2000" b="1" dirty="0"/>
              <a:t>a. 3:6). </a:t>
            </a:r>
            <a:r>
              <a:rPr lang="en-US" sz="2000" b="1" dirty="0"/>
              <a:t>T</a:t>
            </a:r>
            <a:r>
              <a:rPr lang="en" sz="2000" b="1" dirty="0"/>
              <a:t>a Anania na Safira, Akani oire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ruume k</a:t>
            </a:r>
            <a:r>
              <a:rPr lang="en-US" sz="2000" b="1" dirty="0"/>
              <a:t>ĩ</a:t>
            </a:r>
            <a:r>
              <a:rPr lang="en" sz="2000" b="1" dirty="0"/>
              <a:t>a indo iria ciarutag</a:t>
            </a:r>
            <a:r>
              <a:rPr lang="en-US" sz="2000" b="1" dirty="0"/>
              <a:t>ĩ</a:t>
            </a:r>
            <a:r>
              <a:rPr lang="en" sz="2000" b="1" dirty="0"/>
              <a:t>rwo k</a:t>
            </a:r>
            <a:r>
              <a:rPr lang="en-US" sz="2000" b="1" dirty="0"/>
              <a:t>ũ</a:t>
            </a:r>
            <a:r>
              <a:rPr lang="en" sz="2000" b="1" dirty="0"/>
              <a:t>na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 na ag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ra (At</a:t>
            </a:r>
            <a:r>
              <a:rPr lang="en-US" sz="2000" b="1" dirty="0"/>
              <a:t>ũ</a:t>
            </a:r>
            <a:r>
              <a:rPr lang="en" sz="2000" b="1" dirty="0"/>
              <a:t> 5:1-2).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-1342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HOTANI R</a:t>
            </a:r>
            <a:r>
              <a:rPr lang="en-US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NG</a:t>
            </a:r>
            <a:r>
              <a:rPr lang="en-US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Ĩ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0" y="5744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Ningĩ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akĩĩra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Joshua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Ndũgetigĩre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ndũgakue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mbũtũ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yothe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mwambate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mũgatharĩkĩre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itũũra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Ai. Nĩgũkorwo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nĩneanĩte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mũthamaki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moko-inĩ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manyu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itũũra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rĩake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inene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</a:t>
            </a:r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</a:t>
            </a:r>
            <a:r>
              <a:rPr lang="e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8:1)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u Jericho, Ngai ak</a:t>
            </a:r>
            <a:r>
              <a:rPr lang="en-US" sz="2000" b="1" dirty="0"/>
              <a:t>ĩ</a:t>
            </a:r>
            <a:r>
              <a:rPr lang="en" sz="2000" b="1" dirty="0"/>
              <a:t>he Joshua m</a:t>
            </a:r>
            <a:r>
              <a:rPr lang="en-US" sz="2000" b="1" dirty="0"/>
              <a:t>ũ</a:t>
            </a:r>
            <a:r>
              <a:rPr lang="en" sz="2000" b="1" dirty="0"/>
              <a:t>taratara wa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 na </a:t>
            </a:r>
            <a:r>
              <a:rPr lang="en-US" sz="2000" b="1" dirty="0"/>
              <a:t>ũ</a:t>
            </a:r>
            <a:r>
              <a:rPr lang="en" sz="2000" b="1" dirty="0"/>
              <a:t>hotani k</a:t>
            </a:r>
            <a:r>
              <a:rPr lang="en-US" sz="2000" b="1" dirty="0"/>
              <a:t>ũ</a:t>
            </a:r>
            <a:r>
              <a:rPr lang="en" sz="2000" b="1" dirty="0"/>
              <a:t>u Ai. (Josh. 8:1-2).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115925" y="3258029"/>
            <a:ext cx="74716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Musa oire 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gi wake na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onginya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ag</a:t>
            </a:r>
            <a:r>
              <a:rPr lang="en-US" sz="2000" b="1" dirty="0"/>
              <a:t>ĩ</a:t>
            </a:r>
            <a:r>
              <a:rPr lang="en" sz="2000" b="1" dirty="0"/>
              <a:t>ire na </a:t>
            </a:r>
            <a:r>
              <a:rPr lang="en-US" sz="2000" b="1" dirty="0"/>
              <a:t>ũ</a:t>
            </a:r>
            <a:r>
              <a:rPr lang="en" sz="2000" b="1" dirty="0"/>
              <a:t>hotani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Amaleki, watho-in</a:t>
            </a:r>
            <a:r>
              <a:rPr lang="en-US" sz="2000" b="1" dirty="0"/>
              <a:t>ĩ</a:t>
            </a:r>
            <a:r>
              <a:rPr lang="en" sz="2000" b="1" dirty="0"/>
              <a:t> wa Ngai, Joshua ak</a:t>
            </a:r>
            <a:r>
              <a:rPr lang="en-US" sz="2000" b="1" dirty="0"/>
              <a:t>ĩ</a:t>
            </a:r>
            <a:r>
              <a:rPr lang="en" sz="2000" b="1" dirty="0"/>
              <a:t>ambararia “</a:t>
            </a:r>
            <a:r>
              <a:rPr lang="es-ES" sz="2000" b="1" dirty="0" err="1"/>
              <a:t>itharaita</a:t>
            </a:r>
            <a:r>
              <a:rPr lang="en" sz="2000" b="1" dirty="0"/>
              <a:t>” r</a:t>
            </a:r>
            <a:r>
              <a:rPr lang="en-US" sz="2000" b="1" dirty="0"/>
              <a:t>ĩ</a:t>
            </a:r>
            <a:r>
              <a:rPr lang="en" sz="2000" b="1" dirty="0"/>
              <a:t>ake (no r</a:t>
            </a:r>
            <a:r>
              <a:rPr lang="en-US" sz="2000" b="1" dirty="0"/>
              <a:t>ĩ</a:t>
            </a:r>
            <a:r>
              <a:rPr lang="en" sz="2000" b="1" dirty="0"/>
              <a:t>korwo r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hi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goci rwah</a:t>
            </a:r>
            <a:r>
              <a:rPr lang="en-US" sz="2000" b="1" dirty="0"/>
              <a:t>ũ</a:t>
            </a:r>
            <a:r>
              <a:rPr lang="en" sz="2000" b="1" dirty="0"/>
              <a:t>thag</a:t>
            </a:r>
            <a:r>
              <a:rPr lang="en-US" sz="2000" b="1" dirty="0"/>
              <a:t>ĩ</a:t>
            </a:r>
            <a:r>
              <a:rPr lang="en" sz="2000" b="1" dirty="0"/>
              <a:t>rwo n</a:t>
            </a:r>
            <a:r>
              <a:rPr lang="en-US" sz="2000" b="1" dirty="0"/>
              <a:t>ĩ</a:t>
            </a:r>
            <a:r>
              <a:rPr lang="en" sz="2000" b="1" dirty="0"/>
              <a:t> Amisiri), na ag</a:t>
            </a:r>
            <a:r>
              <a:rPr lang="en-US" sz="2000" b="1" dirty="0"/>
              <a:t>ĩ</a:t>
            </a:r>
            <a:r>
              <a:rPr lang="en" sz="2000" b="1" dirty="0"/>
              <a:t>ikara arwambarair</a:t>
            </a:r>
            <a:r>
              <a:rPr lang="en-US" sz="2000" b="1" dirty="0"/>
              <a:t>ĩ</a:t>
            </a:r>
            <a:r>
              <a:rPr lang="en" sz="2000" b="1" dirty="0"/>
              <a:t>tie o nginya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mahotanire kaimana (Josh. 8:18-22,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023464"/>
            <a:ext cx="5269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tuk</a:t>
            </a:r>
            <a:r>
              <a:rPr lang="en-US" sz="2000" b="1" dirty="0"/>
              <a:t>ũ</a:t>
            </a:r>
            <a:r>
              <a:rPr lang="en" sz="2000" b="1" dirty="0"/>
              <a:t>, mag</a:t>
            </a:r>
            <a:r>
              <a:rPr lang="en-US" sz="2000" b="1" dirty="0"/>
              <a:t>ĩ</a:t>
            </a:r>
            <a:r>
              <a:rPr lang="en" sz="2000" b="1" dirty="0"/>
              <a:t>thondeka njama mahith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it</a:t>
            </a:r>
            <a:r>
              <a:rPr lang="en-US" sz="2000" b="1" dirty="0" err="1"/>
              <a:t>ũũ</a:t>
            </a:r>
            <a:r>
              <a:rPr lang="en" sz="2000" b="1" dirty="0"/>
              <a:t>ra kuma na thutha. </a:t>
            </a:r>
            <a:r>
              <a:rPr lang="en-US" sz="2000" b="1" dirty="0" err="1"/>
              <a:t>Kĩ</a:t>
            </a:r>
            <a:r>
              <a:rPr lang="en" sz="2000" b="1" dirty="0"/>
              <a:t>roko, mb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kuh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Ai na na mag</a:t>
            </a:r>
            <a:r>
              <a:rPr lang="en-US" sz="2000" b="1" dirty="0"/>
              <a:t>ĩ</a:t>
            </a:r>
            <a:r>
              <a:rPr lang="en" sz="2000" b="1" dirty="0"/>
              <a:t>tua ta mek</a:t>
            </a:r>
            <a:r>
              <a:rPr lang="en-US" sz="2000" b="1" dirty="0"/>
              <a:t>ũ</a:t>
            </a:r>
            <a:r>
              <a:rPr lang="en" sz="2000" b="1" dirty="0"/>
              <a:t>ra mbere yao ta hau kabere.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9"/>
            <a:ext cx="2446273" cy="1631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115925" y="5790821"/>
            <a:ext cx="712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woheri wa </a:t>
            </a:r>
            <a:r>
              <a:rPr lang="en-US" sz="2000" b="1" dirty="0"/>
              <a:t>ũ</a:t>
            </a:r>
            <a:r>
              <a:rPr lang="en" sz="2000" b="1" dirty="0"/>
              <a:t>ngai na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kio, Ngai athikaga mehia mait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u Akori, na akahing</a:t>
            </a:r>
            <a:r>
              <a:rPr lang="en-US" sz="2000" b="1" dirty="0"/>
              <a:t>ũ</a:t>
            </a:r>
            <a:r>
              <a:rPr lang="en" sz="2000" b="1" dirty="0"/>
              <a:t>ra m</a:t>
            </a:r>
            <a:r>
              <a:rPr lang="en-US" sz="2000" b="1" dirty="0"/>
              <a:t>ũ</a:t>
            </a:r>
            <a:r>
              <a:rPr lang="en" sz="2000" b="1" dirty="0"/>
              <a:t>rango wa mw</a:t>
            </a:r>
            <a:r>
              <a:rPr lang="en-US" sz="2000" b="1" dirty="0"/>
              <a:t>ĩ</a:t>
            </a:r>
            <a:r>
              <a:rPr lang="en" sz="2000" b="1" dirty="0"/>
              <a:t>hoko.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115925" y="4795569"/>
            <a:ext cx="712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Ngai ag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he and</a:t>
            </a:r>
            <a:r>
              <a:rPr lang="en-US" sz="2000" b="1" dirty="0"/>
              <a:t>ũ</a:t>
            </a:r>
            <a:r>
              <a:rPr lang="en" sz="2000" b="1" dirty="0"/>
              <a:t> Ake </a:t>
            </a:r>
            <a:r>
              <a:rPr lang="en-US" sz="2000" b="1" dirty="0"/>
              <a:t>ũ</a:t>
            </a:r>
            <a:r>
              <a:rPr lang="en" sz="2000" b="1" dirty="0"/>
              <a:t>hotani. </a:t>
            </a:r>
            <a:r>
              <a:rPr lang="en-US" sz="2000" b="1" dirty="0" err="1"/>
              <a:t>Kĩ</a:t>
            </a:r>
            <a:r>
              <a:rPr lang="en" sz="2000" b="1" dirty="0"/>
              <a:t>anda k</a:t>
            </a:r>
            <a:r>
              <a:rPr lang="en-US" sz="2000" b="1" dirty="0"/>
              <a:t>ĩ</a:t>
            </a:r>
            <a:r>
              <a:rPr lang="en" sz="2000" b="1" dirty="0"/>
              <a:t>a Akori, har</a:t>
            </a:r>
            <a:r>
              <a:rPr lang="en-US" sz="2000" b="1" dirty="0"/>
              <a:t>ĩ</a:t>
            </a:r>
            <a:r>
              <a:rPr lang="en" sz="2000" b="1" dirty="0"/>
              <a:t>a Akani na bam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yake morag</a:t>
            </a:r>
            <a:r>
              <a:rPr lang="en-US" sz="2000" b="1" dirty="0"/>
              <a:t>ĩ</a:t>
            </a:r>
            <a:r>
              <a:rPr lang="en" sz="2000" b="1" dirty="0"/>
              <a:t>irwo, mak</a:t>
            </a:r>
            <a:r>
              <a:rPr lang="en-US" sz="2000" b="1" dirty="0"/>
              <a:t>ĩ</a:t>
            </a:r>
            <a:r>
              <a:rPr lang="en" sz="2000" b="1" dirty="0"/>
              <a:t>hing</a:t>
            </a:r>
            <a:r>
              <a:rPr lang="en-US" sz="2000" b="1" dirty="0"/>
              <a:t>ũ</a:t>
            </a:r>
            <a:r>
              <a:rPr lang="en" sz="2000" b="1" dirty="0"/>
              <a:t>ra m</a:t>
            </a:r>
            <a:r>
              <a:rPr lang="en-US" sz="2000" b="1" dirty="0"/>
              <a:t>ũ</a:t>
            </a:r>
            <a:r>
              <a:rPr lang="en" sz="2000" b="1" dirty="0"/>
              <a:t>rango wa </a:t>
            </a:r>
            <a:r>
              <a:rPr lang="en-US" sz="2000" b="1" dirty="0"/>
              <a:t>ũ</a:t>
            </a:r>
            <a:r>
              <a:rPr lang="en" sz="2000" b="1" dirty="0"/>
              <a:t>hotani, “m</a:t>
            </a:r>
            <a:r>
              <a:rPr lang="en-US" sz="2000" b="1" dirty="0"/>
              <a:t>ũ</a:t>
            </a:r>
            <a:r>
              <a:rPr lang="en" sz="2000" b="1" dirty="0"/>
              <a:t>rango wa mw</a:t>
            </a:r>
            <a:r>
              <a:rPr lang="en-US" sz="2000" b="1" dirty="0"/>
              <a:t>ĩ</a:t>
            </a:r>
            <a:r>
              <a:rPr lang="en" sz="2000" b="1" dirty="0"/>
              <a:t>hoko” (Hosea 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“Ih</a:t>
            </a:r>
            <a:r>
              <a:rPr lang="en-US" sz="2400" b="1" dirty="0" err="1">
                <a:latin typeface="Constantia" panose="02030602050306030303" pitchFamily="18" charset="0"/>
              </a:rPr>
              <a:t>ũũ</a:t>
            </a:r>
            <a:r>
              <a:rPr lang="en" sz="2400" b="1" dirty="0">
                <a:latin typeface="Constantia" panose="02030602050306030303" pitchFamily="18" charset="0"/>
              </a:rPr>
              <a:t>ra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ng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tig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ka mak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ria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kanitha ti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akararia maroneka, acenji, na 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metuaga ngai, ta 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moimb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raga Krist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matar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na m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gamo m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kinyan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ru. </a:t>
            </a:r>
            <a:r>
              <a:rPr lang="en-US" sz="2400" b="1" dirty="0">
                <a:latin typeface="Constantia" panose="02030602050306030303" pitchFamily="18" charset="0"/>
              </a:rPr>
              <a:t>A</a:t>
            </a:r>
            <a:r>
              <a:rPr lang="en" sz="2400" b="1" dirty="0">
                <a:latin typeface="Constantia" panose="02030602050306030303" pitchFamily="18" charset="0"/>
              </a:rPr>
              <a:t>ya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o macokagia na thutha irathimo cia Ngai wa Aisiraeli na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rehe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hotomu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kanitha, ig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tang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eherio n</a:t>
            </a:r>
            <a:r>
              <a:rPr lang="en-US" sz="2400" b="1" dirty="0">
                <a:latin typeface="Constantia" panose="02030602050306030303" pitchFamily="18" charset="0"/>
              </a:rPr>
              <a:t>a </a:t>
            </a:r>
            <a:r>
              <a:rPr lang="en-US" sz="2400" b="1" dirty="0" err="1">
                <a:latin typeface="Constantia" panose="02030602050306030303" pitchFamily="18" charset="0"/>
              </a:rPr>
              <a:t>ũhũthũ</a:t>
            </a:r>
            <a:r>
              <a:rPr lang="en-US" sz="2400" b="1" dirty="0">
                <a:latin typeface="Constantia" panose="02030602050306030303" pitchFamily="18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Ũkristiano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kwonanio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Thabatũ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kwanĩkwo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kĩgongona-inĩ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mũthenya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mũthenya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kiumia</a:t>
            </a:r>
            <a:r>
              <a:rPr lang="en-US" sz="2400" b="1" dirty="0">
                <a:latin typeface="Constantia" panose="02030602050306030303" pitchFamily="18" charset="0"/>
              </a:rPr>
              <a:t> na o </a:t>
            </a:r>
            <a:r>
              <a:rPr lang="en-US" sz="2400" b="1" dirty="0" err="1">
                <a:latin typeface="Constantia" panose="02030602050306030303" pitchFamily="18" charset="0"/>
              </a:rPr>
              <a:t>handũ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hothe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ũge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wagĩrĩirwo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kũmenywo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gwathĩkĩrwo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wĩra-inĩ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mũciĩ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ũthogorani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mabiacara-inĩ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etĩkia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ũmwe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thĩ</a:t>
            </a:r>
            <a:r>
              <a:rPr lang="en-US" sz="2400" b="1" dirty="0">
                <a:latin typeface="Constantia" panose="02030602050306030303" pitchFamily="18" charset="0"/>
              </a:rPr>
              <a:t>....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2215</Words>
  <Application>Microsoft Office PowerPoint</Application>
  <PresentationFormat>Panorámica</PresentationFormat>
  <Paragraphs>69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77</cp:revision>
  <dcterms:created xsi:type="dcterms:W3CDTF">2025-10-11T15:20:58Z</dcterms:created>
  <dcterms:modified xsi:type="dcterms:W3CDTF">2025-10-30T04:53:11Z</dcterms:modified>
</cp:coreProperties>
</file>