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ley muriu" initials="sm" lastIdx="2" clrIdx="0">
    <p:extLst>
      <p:ext uri="{19B8F6BF-5375-455C-9EA6-DF929625EA0E}">
        <p15:presenceInfo xmlns:p15="http://schemas.microsoft.com/office/powerpoint/2012/main" userId="de1094ed449dac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6EF"/>
    <a:srgbClr val="855143"/>
    <a:srgbClr val="653E33"/>
    <a:srgbClr val="186C7A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84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31T02:12:02.793" idx="1">
    <p:pos x="4370" y="2096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31T04:16:37.623" idx="2">
    <p:pos x="5315" y="3599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omments" Target="../comments/comment1.xml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896100" y="401367"/>
            <a:ext cx="4828065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WĨ</a:t>
            </a:r>
            <a:r>
              <a:rPr lang="en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HOKEKU NGINYA M</a:t>
            </a:r>
            <a:r>
              <a:rPr lang="en-US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Ũ</a:t>
            </a:r>
            <a:r>
              <a:rPr lang="en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ICO: </a:t>
            </a:r>
            <a:r>
              <a:rPr lang="en-US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Ũ</a:t>
            </a:r>
            <a:r>
              <a:rPr lang="en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GOOCI MBARA-IN</a:t>
            </a:r>
            <a:r>
              <a:rPr lang="en-US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Ĩ</a:t>
            </a:r>
            <a:endParaRPr lang="en" sz="5400" b="1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797525"/>
                </a:solidFill>
              </a:rPr>
              <a:t>Lesoni 7 ya Novemba 15,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HAND</a:t>
            </a:r>
            <a:r>
              <a:rPr lang="en-US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Ũ</a:t>
            </a:r>
            <a:r>
              <a:rPr lang="en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HAM</a:t>
            </a:r>
            <a:r>
              <a:rPr lang="en-US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Ũ</a:t>
            </a:r>
            <a:r>
              <a:rPr lang="en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RE HA K</a:t>
            </a:r>
            <a:r>
              <a:rPr lang="en-US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Ũ</a:t>
            </a:r>
            <a:r>
              <a:rPr lang="en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GOCERA</a:t>
            </a: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KWAMBARARIA K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GONGONA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659875" y="641712"/>
            <a:ext cx="10463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Nakĩo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kĩũngano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gĩothe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kĩa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Isiraeli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gĩkĩũngana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kũu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Shilo na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gĩkĩamba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Hema-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ya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Gũtũnganwo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kuo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 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tondũ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nĩmarĩkĩtie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gũtooria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bũrũri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ũgakorwo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ũrĩ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rungu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rwao</a:t>
            </a: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(Joshua 18:1)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4947204" y="1400762"/>
            <a:ext cx="7108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ri n</a:t>
            </a:r>
            <a:r>
              <a:rPr lang="en-US" sz="2000" b="1" dirty="0"/>
              <a:t>ĩ</a:t>
            </a:r>
            <a:r>
              <a:rPr lang="en" sz="2000" b="1" dirty="0"/>
              <a:t>weyoeirwo n</a:t>
            </a:r>
            <a:r>
              <a:rPr lang="en-US" sz="2000" b="1" dirty="0"/>
              <a:t>ĩ</a:t>
            </a:r>
            <a:r>
              <a:rPr lang="en" sz="2000" b="1" dirty="0"/>
              <a:t> Aisiraeli. </a:t>
            </a:r>
            <a:r>
              <a:rPr lang="en-US" sz="2000" b="1" dirty="0" err="1"/>
              <a:t>Mĩ</a:t>
            </a:r>
            <a:r>
              <a:rPr lang="en" sz="2000" b="1" dirty="0"/>
              <a:t>haka </a:t>
            </a:r>
            <a:r>
              <a:rPr lang="en-US" sz="2000" b="1" dirty="0"/>
              <a:t>ĩ</a:t>
            </a:r>
            <a:r>
              <a:rPr lang="en" sz="2000" b="1" dirty="0"/>
              <a:t>kagaywo n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ga 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yar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ĩ</a:t>
            </a:r>
            <a:r>
              <a:rPr lang="en" sz="2000" b="1" dirty="0"/>
              <a:t>nene,ona g</a:t>
            </a:r>
            <a:r>
              <a:rPr lang="en-US" sz="2000" b="1" dirty="0"/>
              <a:t>ũ</a:t>
            </a:r>
            <a:r>
              <a:rPr lang="en" sz="2000" b="1" dirty="0"/>
              <a:t>tu</a:t>
            </a:r>
            <a:r>
              <a:rPr lang="en-US" sz="2000" b="1" dirty="0"/>
              <a:t>ĩ</a:t>
            </a:r>
            <a:r>
              <a:rPr lang="en" sz="2000" b="1" dirty="0"/>
              <a:t>ka m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ga m</a:t>
            </a:r>
            <a:r>
              <a:rPr lang="en-US" sz="2000" b="1" dirty="0"/>
              <a:t>ũ</a:t>
            </a:r>
            <a:r>
              <a:rPr lang="en" sz="2000" b="1" dirty="0"/>
              <a:t>gwanja nd</a:t>
            </a:r>
            <a:r>
              <a:rPr lang="en-US" sz="2000" b="1" dirty="0"/>
              <a:t>ĩ</a:t>
            </a:r>
            <a:r>
              <a:rPr lang="en" sz="2000" b="1" dirty="0"/>
              <a:t>akoretwo </a:t>
            </a:r>
            <a:r>
              <a:rPr lang="en-US" sz="2000" b="1" dirty="0"/>
              <a:t>ĩ</a:t>
            </a:r>
            <a:r>
              <a:rPr lang="en" sz="2000" b="1" dirty="0"/>
              <a:t>gwat</a:t>
            </a:r>
            <a:r>
              <a:rPr lang="en-US" sz="2000" b="1" dirty="0"/>
              <a:t>ĩ</a:t>
            </a:r>
            <a:r>
              <a:rPr lang="en" sz="2000" b="1" dirty="0"/>
              <a:t>ire igai r</a:t>
            </a:r>
            <a:r>
              <a:rPr lang="en-US" sz="2000" b="1" dirty="0"/>
              <a:t>ĩ</a:t>
            </a:r>
            <a:r>
              <a:rPr lang="en" sz="2000" b="1" dirty="0"/>
              <a:t>ao. </a:t>
            </a:r>
            <a:r>
              <a:rPr lang="en-US" sz="2000" b="1" dirty="0"/>
              <a:t>N</a:t>
            </a:r>
            <a:r>
              <a:rPr lang="en" sz="2000" b="1" dirty="0"/>
              <a:t>jamba cia  Rubeni, Gadi, na m</a:t>
            </a:r>
            <a:r>
              <a:rPr lang="en-US" sz="2000" b="1" dirty="0"/>
              <a:t>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ga-nuthu wa Manase mar</a:t>
            </a:r>
            <a:r>
              <a:rPr lang="en-US" sz="2000" b="1" dirty="0"/>
              <a:t>ĩ</a:t>
            </a:r>
            <a:r>
              <a:rPr lang="en" sz="2000" b="1" dirty="0"/>
              <a:t> mat</a:t>
            </a:r>
            <a:r>
              <a:rPr lang="en-US" sz="2000" b="1" dirty="0"/>
              <a:t>ũ</a:t>
            </a:r>
            <a:r>
              <a:rPr lang="en" sz="2000" b="1" dirty="0"/>
              <a:t>mwo igai-in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ao m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mo wa Jorodani.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3" y="4181902"/>
            <a:ext cx="61530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Kĩ</a:t>
            </a:r>
            <a:r>
              <a:rPr lang="en" sz="2000" b="1" dirty="0"/>
              <a:t>gongona, ta ho hand</a:t>
            </a:r>
            <a:r>
              <a:rPr lang="en-US" sz="2000" b="1" dirty="0"/>
              <a:t>ũ</a:t>
            </a:r>
            <a:r>
              <a:rPr lang="en" sz="2000" b="1" dirty="0"/>
              <a:t> har</a:t>
            </a:r>
            <a:r>
              <a:rPr lang="en-US" sz="2000" b="1" dirty="0"/>
              <a:t>ĩ</a:t>
            </a:r>
            <a:r>
              <a:rPr lang="en" sz="2000" b="1" dirty="0"/>
              <a:t>a Ngai at</a:t>
            </a:r>
            <a:r>
              <a:rPr lang="en-US" sz="2000" b="1" dirty="0"/>
              <a:t>ũ</a:t>
            </a:r>
            <a:r>
              <a:rPr lang="en" sz="2000" b="1" dirty="0"/>
              <a:t>raga, har</a:t>
            </a:r>
            <a:r>
              <a:rPr lang="en-US" sz="2000" b="1" dirty="0"/>
              <a:t>ĩ</a:t>
            </a:r>
            <a:r>
              <a:rPr lang="en" sz="2000" b="1" dirty="0"/>
              <a:t> g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mi k</a:t>
            </a:r>
            <a:r>
              <a:rPr lang="en-US" sz="2000" b="1" dirty="0"/>
              <a:t>ĩ</a:t>
            </a:r>
            <a:r>
              <a:rPr lang="en" sz="2000" b="1" dirty="0"/>
              <a:t>a </a:t>
            </a:r>
            <a:r>
              <a:rPr lang="en-US" sz="2000" b="1" dirty="0"/>
              <a:t>ũ</a:t>
            </a:r>
            <a:r>
              <a:rPr lang="en" sz="2000" b="1" dirty="0"/>
              <a:t>nyitan</a:t>
            </a:r>
            <a:r>
              <a:rPr lang="en-US" sz="2000" b="1" dirty="0"/>
              <a:t>ĩ</a:t>
            </a:r>
            <a:r>
              <a:rPr lang="en" sz="2000" b="1" dirty="0"/>
              <a:t>ri har</a:t>
            </a:r>
            <a:r>
              <a:rPr lang="en-US" sz="2000" b="1" dirty="0"/>
              <a:t>ĩ</a:t>
            </a:r>
            <a:r>
              <a:rPr lang="en" sz="2000" b="1" dirty="0"/>
              <a:t>a oothe manyitanag</a:t>
            </a:r>
            <a:r>
              <a:rPr lang="en-US" sz="2000" b="1" dirty="0"/>
              <a:t>ĩ</a:t>
            </a:r>
            <a:r>
              <a:rPr lang="en" sz="2000" b="1" dirty="0"/>
              <a:t>ra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</a:t>
            </a:r>
            <a:r>
              <a:rPr lang="en-US" sz="2000" b="1" dirty="0"/>
              <a:t>ũ</a:t>
            </a:r>
            <a:r>
              <a:rPr lang="en" sz="2000" b="1" dirty="0"/>
              <a:t>thathaiya. </a:t>
            </a:r>
            <a:r>
              <a:rPr lang="en-US" sz="2000" b="1" dirty="0"/>
              <a:t>N</a:t>
            </a:r>
            <a:r>
              <a:rPr lang="en" sz="2000" b="1" dirty="0"/>
              <a:t>gai atang</a:t>
            </a:r>
            <a:r>
              <a:rPr lang="en-US" sz="2000" b="1" dirty="0"/>
              <a:t>ĩ</a:t>
            </a:r>
            <a:r>
              <a:rPr lang="en" sz="2000" b="1" dirty="0"/>
              <a:t>akoririo ho, kuoya kwa b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ri k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ar</a:t>
            </a:r>
            <a:r>
              <a:rPr lang="en-US" sz="2000" b="1" dirty="0"/>
              <a:t>ĩ</a:t>
            </a:r>
            <a:r>
              <a:rPr lang="en" sz="2000" b="1" dirty="0"/>
              <a:t> o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wa mana/ </a:t>
            </a:r>
            <a:r>
              <a:rPr lang="en-US" sz="2000" b="1" dirty="0"/>
              <a:t>ũ</a:t>
            </a:r>
            <a:r>
              <a:rPr lang="en" sz="2000" b="1" dirty="0"/>
              <a:t>tar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ene..</a:t>
            </a:r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4947205" y="2923714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bere ya m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ga k</a:t>
            </a:r>
            <a:r>
              <a:rPr lang="en-US" sz="2000" b="1" dirty="0"/>
              <a:t>ũ</a:t>
            </a:r>
            <a:r>
              <a:rPr lang="en" sz="2000" b="1" dirty="0"/>
              <a:t>gany</a:t>
            </a:r>
            <a:r>
              <a:rPr lang="en-US" sz="2000" b="1" dirty="0"/>
              <a:t>ũ</a:t>
            </a:r>
            <a:r>
              <a:rPr lang="en" sz="2000" b="1" dirty="0"/>
              <a:t>kana, g</a:t>
            </a:r>
            <a:r>
              <a:rPr lang="en-US" sz="2000" b="1" dirty="0"/>
              <a:t>ĩ</a:t>
            </a:r>
            <a:r>
              <a:rPr lang="en" sz="2000" b="1" dirty="0"/>
              <a:t>ko k</a:t>
            </a:r>
            <a:r>
              <a:rPr lang="en-US" sz="2000" b="1" dirty="0"/>
              <a:t>ĩ</a:t>
            </a:r>
            <a:r>
              <a:rPr lang="en" sz="2000" b="1" dirty="0"/>
              <a:t>a bata na k</a:t>
            </a:r>
            <a:r>
              <a:rPr lang="en-US" sz="2000" b="1" dirty="0"/>
              <a:t>ĩ</a:t>
            </a:r>
            <a:r>
              <a:rPr lang="en" sz="2000" b="1" dirty="0"/>
              <a:t>a mwanya n</a:t>
            </a:r>
            <a:r>
              <a:rPr lang="en-US" sz="2000" b="1" dirty="0"/>
              <a:t>ĩ</a:t>
            </a:r>
            <a:r>
              <a:rPr lang="en" sz="2000" b="1" dirty="0"/>
              <a:t> g</a:t>
            </a:r>
            <a:r>
              <a:rPr lang="en-US" sz="2000" b="1" dirty="0"/>
              <a:t>ĩ</a:t>
            </a:r>
            <a:r>
              <a:rPr lang="en" sz="2000" b="1" dirty="0"/>
              <a:t>ekirwo: k</a:t>
            </a:r>
            <a:r>
              <a:rPr lang="en-US" sz="2000" b="1" dirty="0"/>
              <a:t>ũ</a:t>
            </a:r>
            <a:r>
              <a:rPr lang="en" sz="2000" b="1" dirty="0"/>
              <a:t>handwo gwa Hema ya G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ngan</a:t>
            </a:r>
            <a:r>
              <a:rPr lang="en-US" sz="2000" b="1" dirty="0"/>
              <a:t>ĩ</a:t>
            </a:r>
            <a:r>
              <a:rPr lang="en" sz="2000" b="1" dirty="0"/>
              <a:t>rwo, gatagat</a:t>
            </a:r>
            <a:r>
              <a:rPr lang="en-US" sz="2000" b="1" dirty="0"/>
              <a:t>ĩ</a:t>
            </a:r>
            <a:r>
              <a:rPr lang="en" sz="2000" b="1" dirty="0"/>
              <a:t> ka </a:t>
            </a:r>
            <a:r>
              <a:rPr lang="en-US" sz="2000" b="1" dirty="0"/>
              <a:t>ũ</a:t>
            </a:r>
            <a:r>
              <a:rPr lang="en" sz="2000" b="1" dirty="0"/>
              <a:t>thathaiya wa Aisiraeli. (Josh. 18:1).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440090"/>
            <a:ext cx="6276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ũ</a:t>
            </a:r>
            <a:r>
              <a:rPr lang="en" sz="2000" b="1" dirty="0"/>
              <a:t>m</a:t>
            </a:r>
            <a:r>
              <a:rPr lang="en-US" sz="2000" b="1" dirty="0"/>
              <a:t>ũ</a:t>
            </a:r>
            <a:r>
              <a:rPr lang="en" sz="2000" b="1" dirty="0"/>
              <a:t>th</a:t>
            </a:r>
            <a:r>
              <a:rPr lang="en-US" sz="2000" b="1" dirty="0"/>
              <a:t>ĩ</a:t>
            </a:r>
            <a:r>
              <a:rPr lang="en" sz="2000" b="1" dirty="0"/>
              <a:t>, 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kw</a:t>
            </a:r>
            <a:r>
              <a:rPr lang="en-US" sz="2000" b="1" dirty="0"/>
              <a:t>ĩ</a:t>
            </a:r>
            <a:r>
              <a:rPr lang="en" sz="2000" b="1" dirty="0"/>
              <a:t>na marim</a:t>
            </a:r>
            <a:r>
              <a:rPr lang="en-US" sz="2000" b="1" dirty="0"/>
              <a:t>ũ</a:t>
            </a:r>
            <a:r>
              <a:rPr lang="en" sz="2000" b="1" dirty="0"/>
              <a:t> ma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 err="1"/>
              <a:t>ĩũ</a:t>
            </a:r>
            <a:r>
              <a:rPr lang="en" sz="2000" b="1" dirty="0"/>
              <a:t> na ma mahinda mah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te twag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irwo g</a:t>
            </a:r>
            <a:r>
              <a:rPr lang="en-US" sz="2000" b="1" dirty="0"/>
              <a:t>ũ</a:t>
            </a:r>
            <a:r>
              <a:rPr lang="en" sz="2000" b="1" dirty="0"/>
              <a:t>toria, n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wa bata m</a:t>
            </a:r>
            <a:r>
              <a:rPr lang="en-US" sz="2000" b="1" dirty="0"/>
              <a:t>ũ</a:t>
            </a:r>
            <a:r>
              <a:rPr lang="en" sz="2000" b="1" dirty="0"/>
              <a:t>nene at</a:t>
            </a:r>
            <a:r>
              <a:rPr lang="en-US" sz="2000" b="1" dirty="0"/>
              <a:t>ĩ</a:t>
            </a:r>
            <a:r>
              <a:rPr lang="en" sz="2000" b="1" dirty="0"/>
              <a:t> tw</a:t>
            </a:r>
            <a:r>
              <a:rPr lang="en-US" sz="2000" b="1" dirty="0"/>
              <a:t>ĩ</a:t>
            </a:r>
            <a:r>
              <a:rPr lang="en" sz="2000" b="1" dirty="0"/>
              <a:t>tire t</a:t>
            </a:r>
            <a:r>
              <a:rPr lang="en-US" sz="2000" b="1" dirty="0"/>
              <a:t>ũ</a:t>
            </a:r>
            <a:r>
              <a:rPr lang="en" sz="2000" b="1" dirty="0"/>
              <a:t>roretie meciria mait</a:t>
            </a:r>
            <a:r>
              <a:rPr lang="en-US" sz="2000" b="1" dirty="0"/>
              <a:t>ũ</a:t>
            </a:r>
            <a:r>
              <a:rPr lang="en" sz="2000" b="1" dirty="0"/>
              <a:t> o Hekar</a:t>
            </a:r>
            <a:r>
              <a:rPr lang="en-US" sz="2000" b="1" dirty="0"/>
              <a:t>ũ</a:t>
            </a:r>
            <a:r>
              <a:rPr lang="en" sz="2000" b="1" dirty="0"/>
              <a:t>-in</a:t>
            </a:r>
            <a:r>
              <a:rPr lang="en-US" sz="2000" b="1" dirty="0"/>
              <a:t>ĩ</a:t>
            </a:r>
            <a:r>
              <a:rPr lang="en" sz="2000" b="1" dirty="0"/>
              <a:t> ya Ig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,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 arat</a:t>
            </a:r>
            <a:r>
              <a:rPr lang="en-US" sz="2000" b="1" dirty="0"/>
              <a:t>ũ</a:t>
            </a:r>
            <a:r>
              <a:rPr lang="en" sz="2000" b="1" dirty="0"/>
              <a:t>thaithan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ra.</a:t>
            </a: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68932" y="1037680"/>
            <a:ext cx="9054135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“Hatiakoretwo ar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 ciumia nying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 kuma 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a Musa anean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te ibuku 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a G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cokerithia th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ini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 wa m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ario k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 and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, n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 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u ning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 Joshua ag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thomera and</a:t>
            </a:r>
            <a:r>
              <a:rPr lang="en-US" sz="2400" b="1" dirty="0">
                <a:latin typeface="Constantia" panose="02030602050306030303" pitchFamily="18" charset="0"/>
              </a:rPr>
              <a:t>ũ</a:t>
            </a:r>
            <a:r>
              <a:rPr lang="en" sz="2400" b="1" dirty="0">
                <a:latin typeface="Constantia" panose="02030602050306030303" pitchFamily="18" charset="0"/>
              </a:rPr>
              <a:t> watho o r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ng</a:t>
            </a:r>
            <a:r>
              <a:rPr lang="en-US" sz="2400" b="1" dirty="0">
                <a:latin typeface="Constantia" panose="02030602050306030303" pitchFamily="18" charset="0"/>
              </a:rPr>
              <a:t>ĩ</a:t>
            </a:r>
            <a:r>
              <a:rPr lang="en" sz="2400" b="1" dirty="0">
                <a:latin typeface="Constantia" panose="02030602050306030303" pitchFamily="18" charset="0"/>
              </a:rPr>
              <a:t>.</a:t>
            </a:r>
            <a:r>
              <a:rPr lang="en-US" sz="2400" b="1" dirty="0">
                <a:latin typeface="Constantia" panose="02030602050306030303" pitchFamily="18" charset="0"/>
              </a:rPr>
              <a:t>”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Matarĩ</a:t>
            </a:r>
            <a:r>
              <a:rPr lang="en-US" sz="2400" b="1" dirty="0">
                <a:latin typeface="Constantia" panose="02030602050306030303" pitchFamily="18" charset="0"/>
              </a:rPr>
              <a:t> o </a:t>
            </a:r>
            <a:r>
              <a:rPr lang="en-US" sz="2400" b="1" dirty="0" err="1">
                <a:latin typeface="Constantia" panose="02030602050306030303" pitchFamily="18" charset="0"/>
              </a:rPr>
              <a:t>arũme</a:t>
            </a:r>
            <a:r>
              <a:rPr lang="en-US" sz="2400" b="1" dirty="0">
                <a:latin typeface="Constantia" panose="02030602050306030303" pitchFamily="18" charset="0"/>
              </a:rPr>
              <a:t> a </a:t>
            </a:r>
            <a:r>
              <a:rPr lang="en-US" sz="2400" b="1" dirty="0" err="1">
                <a:latin typeface="Constantia" panose="02030602050306030303" pitchFamily="18" charset="0"/>
              </a:rPr>
              <a:t>Isiraeli</a:t>
            </a:r>
            <a:r>
              <a:rPr lang="en-US" sz="2400" b="1" dirty="0">
                <a:latin typeface="Constantia" panose="02030602050306030303" pitchFamily="18" charset="0"/>
              </a:rPr>
              <a:t> me </a:t>
            </a:r>
            <a:r>
              <a:rPr lang="en-US" sz="2400" b="1" dirty="0" err="1">
                <a:latin typeface="Constantia" panose="02030602050306030303" pitchFamily="18" charset="0"/>
              </a:rPr>
              <a:t>aiki</a:t>
            </a:r>
            <a:r>
              <a:rPr lang="en-US" sz="2400" b="1" dirty="0">
                <a:latin typeface="Constantia" panose="02030602050306030303" pitchFamily="18" charset="0"/>
              </a:rPr>
              <a:t>, no “</a:t>
            </a:r>
            <a:r>
              <a:rPr lang="en-US" sz="2400" b="1" dirty="0" err="1">
                <a:latin typeface="Constantia" panose="02030602050306030303" pitchFamily="18" charset="0"/>
              </a:rPr>
              <a:t>atumia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othe</a:t>
            </a:r>
            <a:r>
              <a:rPr lang="en-US" sz="2400" b="1" dirty="0"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latin typeface="Constantia" panose="02030602050306030303" pitchFamily="18" charset="0"/>
              </a:rPr>
              <a:t>tũrĩa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tũnini</a:t>
            </a:r>
            <a:r>
              <a:rPr lang="en-US" sz="2400" b="1" dirty="0">
                <a:latin typeface="Constantia" panose="02030602050306030303" pitchFamily="18" charset="0"/>
              </a:rPr>
              <a:t>” </a:t>
            </a:r>
            <a:r>
              <a:rPr lang="en-US" sz="2400" b="1" dirty="0" err="1">
                <a:latin typeface="Constantia" panose="02030602050306030303" pitchFamily="18" charset="0"/>
              </a:rPr>
              <a:t>magĩthikĩrĩria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gũthomwo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watho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nĩ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tondũ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harĩ</a:t>
            </a:r>
            <a:r>
              <a:rPr lang="en-US" sz="2400" b="1" dirty="0">
                <a:latin typeface="Constantia" panose="02030602050306030303" pitchFamily="18" charset="0"/>
              </a:rPr>
              <a:t> bata </a:t>
            </a:r>
            <a:r>
              <a:rPr lang="en-US" sz="2400" b="1" dirty="0" err="1">
                <a:latin typeface="Constantia" panose="02030602050306030303" pitchFamily="18" charset="0"/>
              </a:rPr>
              <a:t>atĩ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onao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mamenye</a:t>
            </a:r>
            <a:r>
              <a:rPr lang="en-US" sz="2400" b="1" dirty="0"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latin typeface="Constantia" panose="02030602050306030303" pitchFamily="18" charset="0"/>
              </a:rPr>
              <a:t>manyite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itemi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rĩao</a:t>
            </a:r>
            <a:r>
              <a:rPr lang="en-US" sz="24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Gĩcigo</a:t>
            </a:r>
            <a:r>
              <a:rPr lang="en-US" sz="2400" b="1" dirty="0">
                <a:latin typeface="Constantia" panose="02030602050306030303" pitchFamily="18" charset="0"/>
              </a:rPr>
              <a:t> o </a:t>
            </a:r>
            <a:r>
              <a:rPr lang="en-US" sz="2400" b="1" dirty="0" err="1">
                <a:latin typeface="Constantia" panose="02030602050306030303" pitchFamily="18" charset="0"/>
              </a:rPr>
              <a:t>gĩothe</a:t>
            </a:r>
            <a:r>
              <a:rPr lang="en-US" sz="2400" b="1" dirty="0"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latin typeface="Constantia" panose="02030602050306030303" pitchFamily="18" charset="0"/>
              </a:rPr>
              <a:t>mũhari</a:t>
            </a:r>
            <a:r>
              <a:rPr lang="en-US" sz="2400" b="1" dirty="0">
                <a:latin typeface="Constantia" panose="02030602050306030303" pitchFamily="18" charset="0"/>
              </a:rPr>
              <a:t> o </a:t>
            </a:r>
            <a:r>
              <a:rPr lang="en-US" sz="2400" b="1" dirty="0" err="1">
                <a:latin typeface="Constantia" panose="02030602050306030303" pitchFamily="18" charset="0"/>
              </a:rPr>
              <a:t>wothe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Bibilia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mwaranĩrio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umĩte</a:t>
            </a:r>
            <a:r>
              <a:rPr lang="en-US" sz="2400" b="1" dirty="0">
                <a:latin typeface="Constantia" panose="02030602050306030303" pitchFamily="18" charset="0"/>
              </a:rPr>
              <a:t> he Ngai </a:t>
            </a:r>
            <a:r>
              <a:rPr lang="en-US" sz="2400" b="1" dirty="0" err="1">
                <a:latin typeface="Constantia" panose="02030602050306030303" pitchFamily="18" charset="0"/>
              </a:rPr>
              <a:t>kũrĩ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andũ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Twagĩrĩirwo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kwĩyoherera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ũrutani</a:t>
            </a:r>
            <a:r>
              <a:rPr lang="en-US" sz="2400" b="1" dirty="0">
                <a:latin typeface="Constantia" panose="02030602050306030303" pitchFamily="18" charset="0"/>
              </a:rPr>
              <a:t> ta </a:t>
            </a:r>
            <a:r>
              <a:rPr lang="en-US" sz="2400" b="1" dirty="0" err="1">
                <a:latin typeface="Constantia" panose="02030602050306030303" pitchFamily="18" charset="0"/>
              </a:rPr>
              <a:t>marũri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mok-inĩ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maitũ</a:t>
            </a:r>
            <a:r>
              <a:rPr lang="en-US" sz="2400" b="1" dirty="0">
                <a:latin typeface="Constantia" panose="02030602050306030303" pitchFamily="18" charset="0"/>
              </a:rPr>
              <a:t> na ta </a:t>
            </a:r>
            <a:r>
              <a:rPr lang="en-US" sz="2400" b="1" dirty="0" err="1">
                <a:latin typeface="Constantia" panose="02030602050306030303" pitchFamily="18" charset="0"/>
              </a:rPr>
              <a:t>ithaga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gatagatĩ</a:t>
            </a:r>
            <a:r>
              <a:rPr lang="en-US" sz="2400" b="1" dirty="0">
                <a:latin typeface="Constantia" panose="02030602050306030303" pitchFamily="18" charset="0"/>
              </a:rPr>
              <a:t> ka </a:t>
            </a:r>
            <a:r>
              <a:rPr lang="en-US" sz="2400" b="1" dirty="0" err="1">
                <a:latin typeface="Constantia" panose="02030602050306030303" pitchFamily="18" charset="0"/>
              </a:rPr>
              <a:t>maitho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maitũ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Wĩrutĩtwo</a:t>
            </a:r>
            <a:r>
              <a:rPr lang="en-US" sz="2400" b="1" dirty="0"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latin typeface="Constantia" panose="02030602050306030303" pitchFamily="18" charset="0"/>
              </a:rPr>
              <a:t>ũgatĩyo</a:t>
            </a:r>
            <a:r>
              <a:rPr lang="en-US" sz="2400" b="1" dirty="0">
                <a:latin typeface="Constantia" panose="02030602050306030303" pitchFamily="18" charset="0"/>
              </a:rPr>
              <a:t>, no </a:t>
            </a:r>
            <a:r>
              <a:rPr lang="en-US" sz="2400" b="1" dirty="0" err="1">
                <a:latin typeface="Constantia" panose="02030602050306030303" pitchFamily="18" charset="0"/>
              </a:rPr>
              <a:t>ũtongorie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andũ</a:t>
            </a:r>
            <a:r>
              <a:rPr lang="en-US" sz="2400" b="1" dirty="0">
                <a:latin typeface="Constantia" panose="02030602050306030303" pitchFamily="18" charset="0"/>
              </a:rPr>
              <a:t> a Ngai, ta </a:t>
            </a:r>
            <a:r>
              <a:rPr lang="en-US" sz="2400" b="1" dirty="0" err="1">
                <a:latin typeface="Constantia" panose="02030602050306030303" pitchFamily="18" charset="0"/>
              </a:rPr>
              <a:t>ũrĩa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Aisiraeli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matongoririo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gĩtugĩ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kĩa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itu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mũthenya</a:t>
            </a:r>
            <a:r>
              <a:rPr lang="en-US" sz="2400" b="1" dirty="0"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latin typeface="Constantia" panose="02030602050306030303" pitchFamily="18" charset="0"/>
              </a:rPr>
              <a:t>gĩtũgĩ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kĩa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mwaki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ũtukũ</a:t>
            </a:r>
            <a:r>
              <a:rPr lang="en-US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720261" y="5651043"/>
            <a:ext cx="405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pp.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ambai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mũcarie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ũthamaki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wake na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ũthingu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wake, na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maũndũ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maya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mangĩ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mothe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nĩarĩmũheaga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Mathayo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6:33, </a:t>
            </a:r>
            <a:r>
              <a:rPr kumimoji="0" lang="es-E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ESV</a:t>
            </a:r>
            <a:endParaRPr kumimoji="0" lang="es-ES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Ũ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gooci  mbere 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ũ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thar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ĩ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k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ĩ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ra: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hio gwa k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 (Joshua 5:1-9)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athaka ya mbere Kanaani (Joshua 5:10-12)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Ũ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gooci k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ũ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u irima-in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ĩ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Kĩ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gongona g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gocerwo (Joshua 8:30-31)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Ririkana watho (Joshua 8:32-35)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Hand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ũ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ha mwanya ha k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ũ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gocerwo: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wambararia k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gongona (Joshua 18:1)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</a:t>
            </a:r>
            <a:r>
              <a:rPr lang="en" sz="2000" b="1" dirty="0"/>
              <a:t>a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wa k</a:t>
            </a:r>
            <a:r>
              <a:rPr lang="en-US" sz="2000" b="1" dirty="0"/>
              <a:t>ũ</a:t>
            </a:r>
            <a:r>
              <a:rPr lang="en" sz="2000" b="1" dirty="0"/>
              <a:t>ringa Jorodani na k</a:t>
            </a:r>
            <a:r>
              <a:rPr lang="en-US" sz="2000" b="1" dirty="0"/>
              <a:t>ĩ</a:t>
            </a:r>
            <a:r>
              <a:rPr lang="en" sz="2000" b="1" dirty="0"/>
              <a:t>ama, athamaki othe a Kanani mak</a:t>
            </a:r>
            <a:r>
              <a:rPr lang="en-US" sz="2000" b="1" dirty="0"/>
              <a:t>ĩ</a:t>
            </a:r>
            <a:r>
              <a:rPr lang="en" sz="2000" b="1" dirty="0"/>
              <a:t>g</a:t>
            </a:r>
            <a:r>
              <a:rPr lang="en-US" sz="2000" b="1" dirty="0"/>
              <a:t>ĩ</a:t>
            </a:r>
            <a:r>
              <a:rPr lang="en" sz="2000" b="1" dirty="0"/>
              <a:t>a na guoya (Joshua 5:1). Th</a:t>
            </a:r>
            <a:r>
              <a:rPr lang="en-US" sz="2000" b="1" dirty="0"/>
              <a:t>ĩ</a:t>
            </a:r>
            <a:r>
              <a:rPr lang="en" sz="2000" b="1" dirty="0"/>
              <a:t> yar</a:t>
            </a:r>
            <a:r>
              <a:rPr lang="en-US" sz="2000" b="1" dirty="0"/>
              <a:t>ĩ</a:t>
            </a:r>
            <a:r>
              <a:rPr lang="en" sz="2000" b="1" dirty="0"/>
              <a:t> har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rie ithar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 r</a:t>
            </a:r>
            <a:r>
              <a:rPr lang="en-US" sz="2000" b="1" dirty="0"/>
              <a:t>ĩ</a:t>
            </a:r>
            <a:r>
              <a:rPr lang="en" sz="2000" b="1" dirty="0"/>
              <a:t>a o r</a:t>
            </a:r>
            <a:r>
              <a:rPr lang="en-US" sz="2000" b="1" dirty="0"/>
              <a:t>ĩ</a:t>
            </a:r>
            <a:r>
              <a:rPr lang="en" sz="2000" b="1" dirty="0"/>
              <a:t>mwe.</a:t>
            </a:r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1691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</a:t>
            </a:r>
            <a:r>
              <a:rPr lang="en" sz="2000" b="1" dirty="0"/>
              <a:t> hakuh</a:t>
            </a:r>
            <a:r>
              <a:rPr lang="en-US" sz="2000" b="1" dirty="0"/>
              <a:t>ĩ</a:t>
            </a:r>
            <a:r>
              <a:rPr lang="en" sz="2000" b="1" dirty="0"/>
              <a:t> g</a:t>
            </a:r>
            <a:r>
              <a:rPr lang="en-US" sz="2000" b="1" dirty="0"/>
              <a:t>ũ</a:t>
            </a:r>
            <a:r>
              <a:rPr lang="en" sz="2000" b="1" dirty="0"/>
              <a:t>tiriha ithar</a:t>
            </a:r>
            <a:r>
              <a:rPr lang="en-US" sz="2000" b="1" dirty="0"/>
              <a:t>ĩ</a:t>
            </a:r>
            <a:r>
              <a:rPr lang="en" sz="2000" b="1" dirty="0"/>
              <a:t>ka, mak</a:t>
            </a:r>
            <a:r>
              <a:rPr lang="en-US" sz="2000" b="1" dirty="0"/>
              <a:t>ĩ</a:t>
            </a:r>
            <a:r>
              <a:rPr lang="en" sz="2000" b="1" dirty="0"/>
              <a:t>gwat</a:t>
            </a:r>
            <a:r>
              <a:rPr lang="en-US" sz="2000" b="1" dirty="0"/>
              <a:t>ĩ</a:t>
            </a:r>
            <a:r>
              <a:rPr lang="en" sz="2000" b="1" dirty="0"/>
              <a:t>ra ikiny</a:t>
            </a:r>
            <a:r>
              <a:rPr lang="en-US" sz="2000" b="1" dirty="0"/>
              <a:t>ũ</a:t>
            </a:r>
            <a:r>
              <a:rPr lang="en" sz="2000" b="1" dirty="0"/>
              <a:t>kia r</a:t>
            </a:r>
            <a:r>
              <a:rPr lang="en-US" sz="2000" b="1" dirty="0"/>
              <a:t>ĩ</a:t>
            </a:r>
            <a:r>
              <a:rPr lang="en" sz="2000" b="1" dirty="0"/>
              <a:t>er</a:t>
            </a:r>
            <a:r>
              <a:rPr lang="en-US" sz="2000" b="1" dirty="0"/>
              <a:t>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ũ</a:t>
            </a:r>
            <a:r>
              <a:rPr lang="en" sz="2000" b="1" dirty="0"/>
              <a:t>gooca: mag</a:t>
            </a:r>
            <a:r>
              <a:rPr lang="en-US" sz="2000" b="1" dirty="0"/>
              <a:t>ĩ</a:t>
            </a:r>
            <a:r>
              <a:rPr lang="en" sz="2000" b="1" dirty="0"/>
              <a:t>aka K</a:t>
            </a:r>
            <a:r>
              <a:rPr lang="en-US" sz="2000" b="1" dirty="0"/>
              <a:t>ĩ</a:t>
            </a:r>
            <a:r>
              <a:rPr lang="en" sz="2000" b="1" dirty="0"/>
              <a:t>gongona Shilo.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372065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</a:t>
            </a:r>
            <a:r>
              <a:rPr lang="en" sz="2000" b="1" dirty="0"/>
              <a:t>na gatagat</a:t>
            </a:r>
            <a:r>
              <a:rPr lang="en-US" sz="2000" b="1" dirty="0"/>
              <a:t>ĩ</a:t>
            </a:r>
            <a:r>
              <a:rPr lang="en" sz="2000" b="1" dirty="0"/>
              <a:t>-in</a:t>
            </a:r>
            <a:r>
              <a:rPr lang="en-US" sz="2000" b="1" dirty="0"/>
              <a:t>ĩ</a:t>
            </a:r>
            <a:r>
              <a:rPr lang="en" sz="2000" b="1" dirty="0"/>
              <a:t> ka ithar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ra, mag</a:t>
            </a:r>
            <a:r>
              <a:rPr lang="en-US" sz="2000" b="1" dirty="0"/>
              <a:t>ĩ</a:t>
            </a:r>
            <a:r>
              <a:rPr lang="en" sz="2000" b="1" dirty="0"/>
              <a:t>ciiria mooe k</a:t>
            </a:r>
            <a:r>
              <a:rPr lang="en-US" sz="2000" b="1" dirty="0"/>
              <a:t>ĩ</a:t>
            </a:r>
            <a:r>
              <a:rPr lang="en" sz="2000" b="1" dirty="0"/>
              <a:t>hur</a:t>
            </a:r>
            <a:r>
              <a:rPr lang="en-US" sz="2000" b="1" dirty="0"/>
              <a:t>ũ</a:t>
            </a:r>
            <a:r>
              <a:rPr lang="en" sz="2000" b="1" dirty="0"/>
              <a:t>ko meneane r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o ene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Mwathani k</a:t>
            </a:r>
            <a:r>
              <a:rPr lang="en-US" sz="2000" b="1" dirty="0"/>
              <a:t>ĩ</a:t>
            </a:r>
            <a:r>
              <a:rPr lang="en" sz="2000" b="1" dirty="0"/>
              <a:t>ng’ang’a-in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nene gatagata ir</a:t>
            </a:r>
            <a:r>
              <a:rPr lang="en-US" sz="2000" b="1" dirty="0"/>
              <a:t>ĩ</a:t>
            </a:r>
            <a:r>
              <a:rPr lang="en" sz="2000" b="1" dirty="0"/>
              <a:t>ma cia Ebali na Gerizimi.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34992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</a:t>
            </a:r>
            <a:r>
              <a:rPr lang="en" sz="2000" b="1" dirty="0"/>
              <a:t>o ning</a:t>
            </a:r>
            <a:r>
              <a:rPr lang="en-US" sz="2000" b="1" dirty="0"/>
              <a:t>ĩ</a:t>
            </a:r>
            <a:r>
              <a:rPr lang="en" sz="2000" b="1" dirty="0"/>
              <a:t>,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y</a:t>
            </a:r>
            <a:r>
              <a:rPr lang="en-US" sz="2000" b="1" dirty="0"/>
              <a:t>ũ</a:t>
            </a:r>
            <a:r>
              <a:rPr lang="en" sz="2000" b="1" dirty="0"/>
              <a:t> ndwar</a:t>
            </a:r>
            <a:r>
              <a:rPr lang="en-US" sz="2000" b="1" dirty="0"/>
              <a:t>ĩ</a:t>
            </a:r>
            <a:r>
              <a:rPr lang="en" sz="2000" b="1" dirty="0"/>
              <a:t> wa mbere wagw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rwo n</a:t>
            </a:r>
            <a:r>
              <a:rPr lang="en-US" sz="2000" b="1" dirty="0"/>
              <a:t>ĩ</a:t>
            </a:r>
            <a:r>
              <a:rPr lang="en" sz="2000" b="1" dirty="0"/>
              <a:t> Aisiraeli. </a:t>
            </a:r>
            <a:r>
              <a:rPr lang="en-US" sz="2000" b="1" dirty="0"/>
              <a:t>M</a:t>
            </a:r>
            <a:r>
              <a:rPr lang="en" sz="2000" b="1" dirty="0"/>
              <a:t>ar</a:t>
            </a:r>
            <a:r>
              <a:rPr lang="en-US" sz="2000" b="1" dirty="0"/>
              <a:t>ĩ</a:t>
            </a:r>
            <a:r>
              <a:rPr lang="en" sz="2000" b="1" dirty="0"/>
              <a:t> mbere macarie </a:t>
            </a:r>
            <a:r>
              <a:rPr lang="en-US" sz="2000" b="1" dirty="0"/>
              <a:t>ũ</a:t>
            </a:r>
            <a:r>
              <a:rPr lang="en" sz="2000" b="1" dirty="0"/>
              <a:t>nyitan</a:t>
            </a:r>
            <a:r>
              <a:rPr lang="en-US" sz="2000" b="1" dirty="0"/>
              <a:t>ĩ</a:t>
            </a:r>
            <a:r>
              <a:rPr lang="en" sz="2000" b="1" dirty="0"/>
              <a:t>ri na Ngai.</a:t>
            </a: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9925"/>
            <a:ext cx="822267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Ũ</a:t>
            </a:r>
            <a:r>
              <a:rPr lang="en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GOOCI MBERE YA ITHAR</a:t>
            </a:r>
            <a:r>
              <a:rPr lang="en-US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Ĩ</a:t>
            </a:r>
            <a:r>
              <a:rPr lang="en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K</a:t>
            </a:r>
            <a:r>
              <a:rPr lang="en-US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Ĩ</a:t>
            </a:r>
            <a:r>
              <a:rPr lang="en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RA</a:t>
            </a: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KWER</a:t>
            </a:r>
            <a:r>
              <a:rPr 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Ũ</a:t>
            </a:r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HIA K</a:t>
            </a:r>
            <a:r>
              <a:rPr 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Ĩ</a:t>
            </a:r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</a:t>
            </a:r>
            <a:r>
              <a:rPr 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Ĩ</a:t>
            </a:r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KAN</a:t>
            </a:r>
            <a:r>
              <a:rPr 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Ĩ</a:t>
            </a:r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Hĩndĩ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ĩyo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MWATHANI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akĩĩra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Joshua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atĩrĩ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Thondeka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tũhiũ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twa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mahiga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nyaigĩ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ũroke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kwerũhia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ũhoro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irua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harĩ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Isiraeli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.’ ” 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(Joshua 5:2 </a:t>
            </a:r>
            <a:r>
              <a:rPr lang="en" sz="11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NIV 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520068"/>
            <a:ext cx="830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Giligali n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o r</a:t>
            </a:r>
            <a:r>
              <a:rPr lang="en-US" sz="2000" b="1" dirty="0"/>
              <a:t>ĩ</a:t>
            </a:r>
            <a:r>
              <a:rPr lang="en" sz="2000" b="1" dirty="0"/>
              <a:t>twa r</a:t>
            </a:r>
            <a:r>
              <a:rPr lang="en-US" sz="2000" b="1" dirty="0"/>
              <a:t>ĩ</a:t>
            </a:r>
            <a:r>
              <a:rPr lang="en" sz="2000" b="1" dirty="0"/>
              <a:t>aheirwo kamb</a:t>
            </a:r>
            <a:r>
              <a:rPr lang="en-US" sz="2000" b="1" dirty="0"/>
              <a:t>ĩ</a:t>
            </a:r>
            <a:r>
              <a:rPr lang="en" sz="2000" b="1" dirty="0"/>
              <a:t> ya Aisiraeli,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watho woimaga ihinda-in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a mbere r</a:t>
            </a:r>
            <a:r>
              <a:rPr lang="en-US" sz="2000" b="1" dirty="0"/>
              <a:t>ĩ</a:t>
            </a:r>
            <a:r>
              <a:rPr lang="en" sz="2000" b="1" dirty="0"/>
              <a:t>a ithar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ra. </a:t>
            </a:r>
            <a:r>
              <a:rPr lang="en-US" sz="2000" b="1" dirty="0" err="1"/>
              <a:t>Nĩ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ũ</a:t>
            </a:r>
            <a:r>
              <a:rPr lang="en" sz="2000" b="1" dirty="0"/>
              <a:t> wa bata waheagwo r</a:t>
            </a:r>
            <a:r>
              <a:rPr lang="en-US" sz="2000" b="1" dirty="0"/>
              <a:t>ĩ</a:t>
            </a:r>
            <a:r>
              <a:rPr lang="en" sz="2000" b="1" dirty="0"/>
              <a:t>twa 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? (Josh. 5:9)?</a:t>
            </a: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2745"/>
            <a:ext cx="6599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Nĩ</a:t>
            </a:r>
            <a:r>
              <a:rPr lang="en" sz="2000" b="1" dirty="0"/>
              <a:t>guo mer</a:t>
            </a:r>
            <a:r>
              <a:rPr lang="en-US" sz="2000" b="1" dirty="0"/>
              <a:t>ũ</a:t>
            </a:r>
            <a:r>
              <a:rPr lang="en" sz="2000" b="1" dirty="0"/>
              <a:t>hie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ro, har</a:t>
            </a:r>
            <a:r>
              <a:rPr lang="en-US" sz="2000" b="1" dirty="0"/>
              <a:t>ĩ</a:t>
            </a:r>
            <a:r>
              <a:rPr lang="en" sz="2000" b="1" dirty="0"/>
              <a:t> na bata wa g</a:t>
            </a:r>
            <a:r>
              <a:rPr lang="en-US" sz="2000" b="1" dirty="0"/>
              <a:t>ũ</a:t>
            </a:r>
            <a:r>
              <a:rPr lang="en" sz="2000" b="1" dirty="0"/>
              <a:t>cokera r</a:t>
            </a:r>
            <a:r>
              <a:rPr lang="en-US" sz="2000" b="1" dirty="0"/>
              <a:t>ũ</a:t>
            </a:r>
            <a:r>
              <a:rPr lang="en" sz="2000" b="1" dirty="0"/>
              <a:t>ri r</a:t>
            </a:r>
            <a:r>
              <a:rPr lang="en-US" sz="2000" b="1" dirty="0"/>
              <a:t>ũ</a:t>
            </a:r>
            <a:r>
              <a:rPr lang="en" sz="2000" b="1" dirty="0"/>
              <a:t>roneka rwa g</a:t>
            </a:r>
            <a:r>
              <a:rPr lang="en-US" sz="2000" b="1" dirty="0"/>
              <a:t>ĩ</a:t>
            </a:r>
            <a:r>
              <a:rPr lang="en" sz="2000" b="1" dirty="0"/>
              <a:t>ko k</a:t>
            </a:r>
            <a:r>
              <a:rPr lang="en-US" sz="2000" b="1" dirty="0"/>
              <a:t>ĩ</a:t>
            </a:r>
            <a:r>
              <a:rPr lang="en" sz="2000" b="1" dirty="0"/>
              <a:t>u. (K</a:t>
            </a:r>
            <a:r>
              <a:rPr lang="en-US" sz="2000" b="1" dirty="0"/>
              <a:t>ĩ</a:t>
            </a:r>
            <a:r>
              <a:rPr lang="en" sz="2000" b="1" dirty="0"/>
              <a:t>a. 17:10). </a:t>
            </a:r>
            <a:r>
              <a:rPr lang="en-US" sz="2000" b="1" dirty="0" err="1"/>
              <a:t>Gĩ</a:t>
            </a:r>
            <a:r>
              <a:rPr lang="en" sz="2000" b="1" dirty="0"/>
              <a:t>ko g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onanagia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ĩ</a:t>
            </a:r>
            <a:r>
              <a:rPr lang="en" sz="2000" b="1" dirty="0"/>
              <a:t>a bata mbere nen. </a:t>
            </a:r>
            <a:r>
              <a:rPr lang="en-US" sz="2000" b="1" dirty="0" err="1"/>
              <a:t>Kũ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ithu</a:t>
            </a:r>
            <a:r>
              <a:rPr lang="en-US" sz="2000" b="1" dirty="0"/>
              <a:t>ĩ</a:t>
            </a:r>
            <a:r>
              <a:rPr lang="en" sz="2000" b="1" dirty="0"/>
              <a:t>, n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hiano wa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m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ra: “</a:t>
            </a:r>
            <a:r>
              <a:rPr lang="en-US" sz="2000" b="1" dirty="0"/>
              <a:t>No </a:t>
            </a:r>
            <a:r>
              <a:rPr lang="en-US" sz="2000" b="1" dirty="0" err="1"/>
              <a:t>ambai</a:t>
            </a:r>
            <a:r>
              <a:rPr lang="en-US" sz="2000" b="1" dirty="0"/>
              <a:t> </a:t>
            </a:r>
            <a:r>
              <a:rPr lang="en-US" sz="2000" b="1" dirty="0" err="1"/>
              <a:t>mũcarie</a:t>
            </a:r>
            <a:r>
              <a:rPr lang="en-US" sz="2000" b="1" dirty="0"/>
              <a:t> </a:t>
            </a:r>
            <a:r>
              <a:rPr lang="en-US" sz="2000" b="1" dirty="0" err="1"/>
              <a:t>ũthamaki</a:t>
            </a:r>
            <a:r>
              <a:rPr lang="en-US" sz="2000" b="1" dirty="0"/>
              <a:t> wake na </a:t>
            </a:r>
            <a:r>
              <a:rPr lang="en-US" sz="2000" b="1" dirty="0" err="1"/>
              <a:t>ũthingu</a:t>
            </a:r>
            <a:r>
              <a:rPr lang="en-US" sz="2000" b="1" dirty="0"/>
              <a:t> wake, na </a:t>
            </a:r>
            <a:r>
              <a:rPr lang="en-US" sz="2000" b="1" dirty="0" err="1"/>
              <a:t>maũndũ</a:t>
            </a:r>
            <a:r>
              <a:rPr lang="en-US" sz="2000" b="1" dirty="0"/>
              <a:t> maya </a:t>
            </a:r>
            <a:r>
              <a:rPr lang="en-US" sz="2000" b="1" dirty="0" err="1"/>
              <a:t>mangĩ</a:t>
            </a:r>
            <a:r>
              <a:rPr lang="en-US" sz="2000" b="1" dirty="0"/>
              <a:t> </a:t>
            </a:r>
            <a:r>
              <a:rPr lang="en-US" sz="2000" b="1" dirty="0" err="1"/>
              <a:t>mothe</a:t>
            </a:r>
            <a:r>
              <a:rPr lang="en-US" sz="2000" b="1" dirty="0"/>
              <a:t> o </a:t>
            </a:r>
            <a:r>
              <a:rPr lang="en-US" sz="2000" b="1" dirty="0" err="1"/>
              <a:t>namo</a:t>
            </a:r>
            <a:r>
              <a:rPr lang="en-US" sz="2000" b="1" dirty="0"/>
              <a:t> </a:t>
            </a:r>
            <a:r>
              <a:rPr lang="en-US" sz="2000" b="1" dirty="0" err="1"/>
              <a:t>nĩarĩmũheaga</a:t>
            </a:r>
            <a:r>
              <a:rPr lang="en-US" sz="2000" b="1" dirty="0"/>
              <a:t>.</a:t>
            </a:r>
            <a:r>
              <a:rPr lang="en" sz="2000" b="1" dirty="0"/>
              <a:t>” (Mt. 6:33).</a:t>
            </a: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157" y="4836580"/>
            <a:ext cx="2198751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808798"/>
            <a:ext cx="12030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bere ya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Bathaka, ar</a:t>
            </a:r>
            <a:r>
              <a:rPr lang="en-US" sz="2000" b="1" dirty="0"/>
              <a:t>ũ</a:t>
            </a:r>
            <a:r>
              <a:rPr lang="en" sz="2000" b="1" dirty="0"/>
              <a:t>me oothe a- Aisiraeli mambire k</a:t>
            </a:r>
            <a:r>
              <a:rPr lang="en-US" sz="2000" b="1" dirty="0"/>
              <a:t>ũ</a:t>
            </a:r>
            <a:r>
              <a:rPr lang="en" sz="2000" b="1" dirty="0"/>
              <a:t>ruithio, g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mi g</a:t>
            </a:r>
            <a:r>
              <a:rPr lang="en-US" sz="2000" b="1" dirty="0"/>
              <a:t>ũ</a:t>
            </a:r>
            <a:r>
              <a:rPr lang="en" sz="2000" b="1" dirty="0"/>
              <a:t>tiar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ona </a:t>
            </a:r>
            <a:r>
              <a:rPr lang="en-US" sz="2000" b="1" dirty="0"/>
              <a:t>ũ</a:t>
            </a:r>
            <a:r>
              <a:rPr lang="en" sz="2000" b="1" dirty="0"/>
              <a:t>mwe </a:t>
            </a:r>
            <a:r>
              <a:rPr lang="en-US" sz="2000" b="1" dirty="0"/>
              <a:t>ũ</a:t>
            </a:r>
            <a:r>
              <a:rPr lang="en" sz="2000" b="1" dirty="0"/>
              <a:t>tar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ruithie 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ar</a:t>
            </a:r>
            <a:r>
              <a:rPr lang="en-US" sz="2000" b="1" dirty="0"/>
              <a:t>ĩ</a:t>
            </a:r>
            <a:r>
              <a:rPr lang="en" sz="2000" b="1" dirty="0"/>
              <a:t>ire Bathaka  (Thaa. 12:48). </a:t>
            </a:r>
            <a:r>
              <a:rPr lang="en-US" sz="2000" b="1" dirty="0"/>
              <a:t>N</a:t>
            </a:r>
            <a:r>
              <a:rPr lang="en" sz="2000" b="1" dirty="0"/>
              <a:t>o tond</a:t>
            </a:r>
            <a:r>
              <a:rPr lang="en-US" sz="2000" b="1" dirty="0"/>
              <a:t>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maregete k</a:t>
            </a:r>
            <a:r>
              <a:rPr lang="en-US" sz="2000" b="1" dirty="0"/>
              <a:t>ũ</a:t>
            </a:r>
            <a:r>
              <a:rPr lang="en" sz="2000" b="1" dirty="0"/>
              <a:t>ing</a:t>
            </a:r>
            <a:r>
              <a:rPr lang="en-US" sz="2000" b="1" dirty="0"/>
              <a:t>ĩ</a:t>
            </a:r>
            <a:r>
              <a:rPr lang="en" sz="2000" b="1" dirty="0"/>
              <a:t>ra Kanani  rita r</a:t>
            </a:r>
            <a:r>
              <a:rPr lang="en-US" sz="2000" b="1" dirty="0"/>
              <a:t>ĩ</a:t>
            </a:r>
            <a:r>
              <a:rPr lang="en" sz="2000" b="1" dirty="0"/>
              <a:t>a mbere,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 n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on</a:t>
            </a:r>
            <a:r>
              <a:rPr lang="en-US" sz="2000" b="1" dirty="0"/>
              <a:t>ĩ</a:t>
            </a:r>
            <a:r>
              <a:rPr lang="en" sz="2000" b="1" dirty="0"/>
              <a:t>two, na g</a:t>
            </a:r>
            <a:r>
              <a:rPr lang="en-US" sz="2000" b="1" dirty="0"/>
              <a:t>ũ</a:t>
            </a:r>
            <a:r>
              <a:rPr lang="en" sz="2000" b="1" dirty="0"/>
              <a:t>tiar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isiraeli waru</a:t>
            </a:r>
            <a:r>
              <a:rPr lang="en-US" sz="2000" b="1" dirty="0"/>
              <a:t>ĩ</a:t>
            </a:r>
            <a:r>
              <a:rPr lang="en" sz="2000" b="1" dirty="0"/>
              <a:t>te wer</a:t>
            </a:r>
            <a:r>
              <a:rPr lang="en-US" sz="2000" b="1" dirty="0"/>
              <a:t>ũ</a:t>
            </a:r>
            <a:r>
              <a:rPr lang="en" sz="2000" b="1" dirty="0"/>
              <a:t>-in</a:t>
            </a:r>
            <a:r>
              <a:rPr lang="en-US" sz="2000" b="1" dirty="0"/>
              <a:t>ĩ</a:t>
            </a:r>
            <a:r>
              <a:rPr lang="en" sz="2000" b="1" dirty="0"/>
              <a:t> (Josh. 5:5).</a:t>
            </a:r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510545"/>
            <a:ext cx="8679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</a:t>
            </a:r>
            <a:r>
              <a:rPr lang="en" sz="2000" b="1" dirty="0"/>
              <a:t>na g</a:t>
            </a:r>
            <a:r>
              <a:rPr lang="en-US" sz="2000" b="1" dirty="0"/>
              <a:t>ũ</a:t>
            </a:r>
            <a:r>
              <a:rPr lang="en" sz="2000" b="1" dirty="0"/>
              <a:t>tu</a:t>
            </a:r>
            <a:r>
              <a:rPr lang="en-US" sz="2000" b="1" dirty="0"/>
              <a:t>ĩ</a:t>
            </a:r>
            <a:r>
              <a:rPr lang="en" sz="2000" b="1" dirty="0"/>
              <a:t>ka m</a:t>
            </a:r>
            <a:r>
              <a:rPr lang="en-US" sz="2000" b="1" dirty="0"/>
              <a:t>ĩ</a:t>
            </a:r>
            <a:r>
              <a:rPr lang="en" sz="2000" b="1" dirty="0"/>
              <a:t>aka ta 40 n</a:t>
            </a:r>
            <a:r>
              <a:rPr lang="en-US" sz="2000" b="1" dirty="0"/>
              <a:t>ĩ</a:t>
            </a:r>
            <a:r>
              <a:rPr lang="en" sz="2000" b="1" dirty="0"/>
              <a:t>yah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te kuma 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moim</a:t>
            </a:r>
            <a:r>
              <a:rPr lang="en-US" sz="2000" b="1" dirty="0"/>
              <a:t>ĩ</a:t>
            </a:r>
            <a:r>
              <a:rPr lang="en" sz="2000" b="1" dirty="0"/>
              <a:t>te Misiri, aisiraeli matiakoretwo maing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te B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ri wa K</a:t>
            </a:r>
            <a:r>
              <a:rPr lang="en-US" sz="2000" b="1" dirty="0"/>
              <a:t>ĩ</a:t>
            </a:r>
            <a:r>
              <a:rPr lang="en" sz="2000" b="1" dirty="0"/>
              <a:t>ran</a:t>
            </a:r>
            <a:r>
              <a:rPr lang="en-US" sz="2000" b="1" dirty="0"/>
              <a:t>ĩ</a:t>
            </a:r>
            <a:r>
              <a:rPr lang="en" sz="2000" b="1" dirty="0"/>
              <a:t>ro. </a:t>
            </a:r>
            <a:r>
              <a:rPr lang="en-US" sz="2000" b="1" dirty="0" err="1"/>
              <a:t>Rĩ</a:t>
            </a:r>
            <a:r>
              <a:rPr lang="en" sz="2000" b="1" dirty="0"/>
              <a:t>u, mag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 mao n</a:t>
            </a:r>
            <a:r>
              <a:rPr lang="en-US" sz="2000" b="1" dirty="0"/>
              <a:t>ĩ</a:t>
            </a:r>
            <a:r>
              <a:rPr lang="en" sz="2000" b="1" dirty="0"/>
              <a:t>mak</a:t>
            </a:r>
            <a:r>
              <a:rPr lang="en-US" sz="2000" b="1" dirty="0"/>
              <a:t>ũ</a:t>
            </a:r>
            <a:r>
              <a:rPr lang="en" sz="2000" b="1" dirty="0"/>
              <a:t>rangaga. </a:t>
            </a:r>
            <a:r>
              <a:rPr lang="en-US" sz="2000" b="1" dirty="0" err="1"/>
              <a:t>Rĩ</a:t>
            </a:r>
            <a:r>
              <a:rPr lang="en" sz="2000" b="1" dirty="0"/>
              <a:t>ar</a:t>
            </a:r>
            <a:r>
              <a:rPr lang="en-US" sz="2000" b="1" dirty="0"/>
              <a:t>ĩ</a:t>
            </a:r>
            <a:r>
              <a:rPr lang="en" sz="2000" b="1" dirty="0"/>
              <a:t> ihinda r</a:t>
            </a:r>
            <a:r>
              <a:rPr lang="en-US" sz="2000" b="1" dirty="0"/>
              <a:t>ĩ</a:t>
            </a:r>
            <a:r>
              <a:rPr lang="en" sz="2000" b="1" dirty="0"/>
              <a:t>a kweheria “k</a:t>
            </a:r>
            <a:r>
              <a:rPr lang="en-US" sz="2000" b="1" dirty="0"/>
              <a:t>ũ</a:t>
            </a:r>
            <a:r>
              <a:rPr lang="en" sz="2000" b="1" dirty="0"/>
              <a:t>menwo kwa Misiri” na kwer</a:t>
            </a:r>
            <a:r>
              <a:rPr lang="en-US" sz="2000" b="1" dirty="0"/>
              <a:t>ũ</a:t>
            </a:r>
            <a:r>
              <a:rPr lang="en" sz="2000" b="1" dirty="0"/>
              <a:t>hia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 na Ngai.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BATHAKA YA MBERE KANANI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Hwaĩ-inĩ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mũthenya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ikũmi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ĩna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mweri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o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maambĩte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hema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kũu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Giligali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werũ-inĩ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Jeriko,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Isiraeli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magĩkũngũĩra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Gĩathĩ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kĩa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Bathaka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(Joshua 5:10)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isiri 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Kanaani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Kũ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ruithio na Bathaka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Kũ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ringa Iria Itune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Kũ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ruithio na Bathaka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Kũ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ringa  Jorodani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135420" y="1309262"/>
            <a:ext cx="12020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</a:t>
            </a:r>
            <a:r>
              <a:rPr lang="en" sz="2000" b="1" dirty="0"/>
              <a:t>uma Misiri g</a:t>
            </a:r>
            <a:r>
              <a:rPr lang="en-US" sz="2000" b="1" dirty="0"/>
              <a:t>ũ</a:t>
            </a:r>
            <a:r>
              <a:rPr lang="en" sz="2000" b="1" dirty="0"/>
              <a:t>thi</a:t>
            </a:r>
            <a:r>
              <a:rPr lang="en-US" sz="2000" b="1" dirty="0"/>
              <a:t>ĩ</a:t>
            </a:r>
            <a:r>
              <a:rPr lang="en" sz="2000" b="1" dirty="0"/>
              <a:t> Kanani, Aisiraeli mar</a:t>
            </a:r>
            <a:r>
              <a:rPr lang="en-US" sz="2000" b="1" dirty="0"/>
              <a:t>ũ</a:t>
            </a:r>
            <a:r>
              <a:rPr lang="en" sz="2000" b="1" dirty="0"/>
              <a:t>m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ire m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man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ro  “</a:t>
            </a:r>
            <a:r>
              <a:rPr lang="en-US" sz="2000" b="1" dirty="0"/>
              <a:t>ũ</a:t>
            </a:r>
            <a:r>
              <a:rPr lang="en" sz="2000" b="1" dirty="0"/>
              <a:t>recokera”, mw</a:t>
            </a:r>
            <a:r>
              <a:rPr lang="en-US" sz="2000" b="1" dirty="0"/>
              <a:t>ĩ</a:t>
            </a:r>
            <a:r>
              <a:rPr lang="en" sz="2000" b="1" dirty="0"/>
              <a:t>cokero wa ma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g</a:t>
            </a:r>
            <a:r>
              <a:rPr lang="en-US" sz="2000" b="1" dirty="0"/>
              <a:t>ũ</a:t>
            </a:r>
            <a:r>
              <a:rPr lang="en" sz="2000" b="1" dirty="0"/>
              <a:t>coka na thutha na k</a:t>
            </a:r>
            <a:r>
              <a:rPr lang="en-US" sz="2000" b="1" dirty="0"/>
              <a:t>ĩ</a:t>
            </a:r>
            <a:r>
              <a:rPr lang="en" sz="2000" b="1" dirty="0"/>
              <a:t>m</a:t>
            </a:r>
            <a:r>
              <a:rPr lang="en-US" sz="2000" b="1" dirty="0"/>
              <a:t>ũ</a:t>
            </a:r>
            <a:r>
              <a:rPr lang="en" sz="2000" b="1" dirty="0"/>
              <a:t>bango: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84873" y="2795105"/>
            <a:ext cx="5842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</a:t>
            </a:r>
            <a:r>
              <a:rPr lang="en" sz="2000" b="1" dirty="0"/>
              <a:t>athaka ya mbere yar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ũ</a:t>
            </a:r>
            <a:r>
              <a:rPr lang="en" sz="2000" b="1" dirty="0"/>
              <a:t>honokio kuma Misiri. </a:t>
            </a:r>
            <a:r>
              <a:rPr lang="en-US" sz="2000" b="1" dirty="0" err="1"/>
              <a:t>Bathaka</a:t>
            </a:r>
            <a:r>
              <a:rPr lang="en-US" sz="2000" b="1" dirty="0"/>
              <a:t> y</a:t>
            </a:r>
            <a:r>
              <a:rPr lang="en" sz="2000" b="1" dirty="0"/>
              <a:t>aker</a:t>
            </a:r>
            <a:r>
              <a:rPr lang="en-US" sz="2000" b="1" dirty="0"/>
              <a:t>ĩ</a:t>
            </a:r>
            <a:r>
              <a:rPr lang="en" sz="2000" b="1" dirty="0"/>
              <a:t>, 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yakeneirwo n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ũ</a:t>
            </a:r>
            <a:r>
              <a:rPr lang="en" sz="2000" b="1" dirty="0"/>
              <a:t>ciaro rwer</a:t>
            </a:r>
            <a:r>
              <a:rPr lang="en-US" sz="2000" b="1" dirty="0"/>
              <a:t>ũ</a:t>
            </a:r>
            <a:r>
              <a:rPr lang="en" sz="2000" b="1" dirty="0"/>
              <a:t>, yar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ũ</a:t>
            </a:r>
            <a:r>
              <a:rPr lang="en" sz="2000" b="1" dirty="0"/>
              <a:t>ri rwao rwa kw</a:t>
            </a:r>
            <a:r>
              <a:rPr lang="en-US" sz="2000" b="1" dirty="0"/>
              <a:t>ĩ</a:t>
            </a:r>
            <a:r>
              <a:rPr lang="en" sz="2000" b="1" dirty="0"/>
              <a:t>gwat</a:t>
            </a:r>
            <a:r>
              <a:rPr lang="en-US" sz="2000" b="1" dirty="0"/>
              <a:t>ĩ</a:t>
            </a:r>
            <a:r>
              <a:rPr lang="en" sz="2000" b="1" dirty="0"/>
              <a:t>ra kwa B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ri wa K</a:t>
            </a:r>
            <a:r>
              <a:rPr lang="en-US" sz="2000" b="1" dirty="0"/>
              <a:t>ĩ</a:t>
            </a:r>
            <a:r>
              <a:rPr lang="en" sz="2000" b="1" dirty="0"/>
              <a:t>ran</a:t>
            </a:r>
            <a:r>
              <a:rPr lang="en-US" sz="2000" b="1" dirty="0"/>
              <a:t>ĩ</a:t>
            </a:r>
            <a:r>
              <a:rPr lang="en" sz="2000" b="1" dirty="0"/>
              <a:t>ro.</a:t>
            </a: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2" y="5359965"/>
            <a:ext cx="5841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Rĩ</a:t>
            </a:r>
            <a:r>
              <a:rPr lang="en" sz="2000" b="1" dirty="0"/>
              <a:t>u n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ĩ</a:t>
            </a:r>
            <a:r>
              <a:rPr lang="en" sz="2000" b="1" dirty="0"/>
              <a:t>hiano ya mw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na thakame ya 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 err="1"/>
              <a:t>ũũ</a:t>
            </a:r>
            <a:r>
              <a:rPr lang="en" sz="2000" b="1" dirty="0"/>
              <a:t>ri wit</a:t>
            </a:r>
            <a:r>
              <a:rPr lang="en-US" sz="2000" b="1" dirty="0"/>
              <a:t>ũ</a:t>
            </a:r>
            <a:r>
              <a:rPr lang="en" sz="2000" b="1" dirty="0"/>
              <a:t>,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rut</a:t>
            </a:r>
            <a:r>
              <a:rPr lang="en-US" sz="2000" b="1" dirty="0"/>
              <a:t>ĩ</a:t>
            </a:r>
            <a:r>
              <a:rPr lang="en" sz="2000" b="1" dirty="0"/>
              <a:t>te kuma Misiri (ta kuga, kuma w</a:t>
            </a:r>
            <a:r>
              <a:rPr lang="en-US" sz="2000" b="1" dirty="0"/>
              <a:t>ĩ</a:t>
            </a:r>
            <a:r>
              <a:rPr lang="en" sz="2000" b="1" dirty="0"/>
              <a:t>hia-in</a:t>
            </a:r>
            <a:r>
              <a:rPr lang="en-US" sz="2000" b="1" dirty="0"/>
              <a:t>ĩ</a:t>
            </a:r>
            <a:r>
              <a:rPr lang="en" sz="2000" b="1" dirty="0"/>
              <a:t>), na g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rehe o nginya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B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ri wa K</a:t>
            </a:r>
            <a:r>
              <a:rPr lang="en-US" sz="2000" b="1" dirty="0"/>
              <a:t>ĩ</a:t>
            </a:r>
            <a:r>
              <a:rPr lang="en" sz="2000" b="1" dirty="0"/>
              <a:t>ran</a:t>
            </a:r>
            <a:r>
              <a:rPr lang="en-US" sz="2000" b="1" dirty="0"/>
              <a:t>ĩ</a:t>
            </a:r>
            <a:r>
              <a:rPr lang="en" sz="2000" b="1" dirty="0"/>
              <a:t>ro. 11:23-26).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0" y="4118544"/>
            <a:ext cx="5841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Ihinda</a:t>
            </a:r>
            <a:r>
              <a:rPr lang="en-US" sz="2000" b="1" dirty="0"/>
              <a:t> </a:t>
            </a:r>
            <a:r>
              <a:rPr lang="en-US" sz="2000" b="1" dirty="0" err="1"/>
              <a:t>inini</a:t>
            </a:r>
            <a:r>
              <a:rPr lang="en-US" sz="2000" b="1" dirty="0"/>
              <a:t> </a:t>
            </a:r>
            <a:r>
              <a:rPr lang="en-US" sz="2000" b="1" dirty="0" err="1"/>
              <a:t>mbere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kwambwo</a:t>
            </a:r>
            <a:r>
              <a:rPr lang="en-US" sz="2000" b="1" dirty="0"/>
              <a:t> </a:t>
            </a:r>
            <a:r>
              <a:rPr lang="en-US" sz="2000" b="1" dirty="0" err="1"/>
              <a:t>gwake</a:t>
            </a:r>
            <a:r>
              <a:rPr lang="en-US" sz="2000" b="1" dirty="0"/>
              <a:t>, </a:t>
            </a:r>
            <a:r>
              <a:rPr lang="en-US" sz="2000" b="1" dirty="0" err="1"/>
              <a:t>Jĩsũ</a:t>
            </a:r>
            <a:r>
              <a:rPr lang="en-US" sz="2000" b="1" dirty="0"/>
              <a:t> </a:t>
            </a:r>
            <a:r>
              <a:rPr lang="en-US" sz="2000" b="1" dirty="0" err="1"/>
              <a:t>aheire</a:t>
            </a:r>
            <a:r>
              <a:rPr lang="en-US" sz="2000" b="1" dirty="0"/>
              <a:t> </a:t>
            </a:r>
            <a:r>
              <a:rPr lang="en-US" sz="2000" b="1" dirty="0" err="1"/>
              <a:t>igongona</a:t>
            </a:r>
            <a:r>
              <a:rPr lang="en-US" sz="2000" b="1" dirty="0"/>
              <a:t> </a:t>
            </a:r>
            <a:r>
              <a:rPr lang="en-US" sz="2000" b="1" dirty="0" err="1"/>
              <a:t>rĩrĩ</a:t>
            </a:r>
            <a:r>
              <a:rPr lang="en-US" sz="2000" b="1" dirty="0"/>
              <a:t> </a:t>
            </a:r>
            <a:r>
              <a:rPr lang="en-US" sz="2000" b="1" dirty="0" err="1"/>
              <a:t>ũgi</a:t>
            </a:r>
            <a:r>
              <a:rPr lang="en-US" sz="2000" b="1" dirty="0"/>
              <a:t> </a:t>
            </a:r>
            <a:r>
              <a:rPr lang="en-US" sz="2000" b="1" dirty="0" err="1"/>
              <a:t>mwerũ</a:t>
            </a:r>
            <a:r>
              <a:rPr lang="en" sz="2000" b="1" dirty="0"/>
              <a:t>, hamwe na m</a:t>
            </a:r>
            <a:r>
              <a:rPr lang="en-US" sz="2000" b="1" dirty="0"/>
              <a:t>ĩ</a:t>
            </a:r>
            <a:r>
              <a:rPr lang="en" sz="2000" b="1" dirty="0"/>
              <a:t>hiano m</a:t>
            </a:r>
            <a:r>
              <a:rPr lang="en-US" sz="2000" b="1" dirty="0"/>
              <a:t>ĩ</a:t>
            </a:r>
            <a:r>
              <a:rPr lang="en" sz="2000" b="1" dirty="0"/>
              <a:t>er</a:t>
            </a:r>
            <a:r>
              <a:rPr lang="en-US" sz="2000" b="1" dirty="0"/>
              <a:t>ũ</a:t>
            </a:r>
            <a:r>
              <a:rPr lang="en" sz="2000" b="1" dirty="0"/>
              <a:t>: gat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me gag</a:t>
            </a:r>
            <a:r>
              <a:rPr lang="en-US" sz="2000" b="1" dirty="0"/>
              <a:t>ĩ</a:t>
            </a:r>
            <a:r>
              <a:rPr lang="en" sz="2000" b="1" dirty="0"/>
              <a:t>tu</a:t>
            </a:r>
            <a:r>
              <a:rPr lang="en-US" sz="2000" b="1" dirty="0"/>
              <a:t>ĩ</a:t>
            </a:r>
            <a:r>
              <a:rPr lang="en" sz="2000" b="1" dirty="0"/>
              <a:t>ka m</a:t>
            </a:r>
            <a:r>
              <a:rPr lang="en-US" sz="2000" b="1" dirty="0"/>
              <a:t>ũ</a:t>
            </a:r>
            <a:r>
              <a:rPr lang="en" sz="2000" b="1" dirty="0"/>
              <a:t>gate, thakame nayo ig</a:t>
            </a:r>
            <a:r>
              <a:rPr lang="en-US" sz="2000" b="1" dirty="0"/>
              <a:t>ĩ</a:t>
            </a:r>
            <a:r>
              <a:rPr lang="en" sz="2000" b="1" dirty="0"/>
              <a:t>tu</a:t>
            </a:r>
            <a:r>
              <a:rPr lang="en-US" sz="2000" b="1" dirty="0"/>
              <a:t>ĩ</a:t>
            </a:r>
            <a:r>
              <a:rPr lang="en" sz="2000" b="1" dirty="0"/>
              <a:t>ka ndibei. </a:t>
            </a: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Ũ</a:t>
            </a:r>
            <a:r>
              <a:rPr lang="en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GOOCI </a:t>
            </a:r>
          </a:p>
          <a:p>
            <a:pPr algn="ctr"/>
            <a:r>
              <a:rPr lang="en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IR</a:t>
            </a:r>
            <a:r>
              <a:rPr lang="en-U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Ĩ</a:t>
            </a:r>
            <a:r>
              <a:rPr lang="en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MA-IN</a:t>
            </a:r>
            <a:r>
              <a:rPr lang="en-U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Ĩ</a:t>
            </a:r>
            <a:endParaRPr lang="en" sz="72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</a:t>
            </a:r>
            <a:r>
              <a:rPr 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Ĩ</a:t>
            </a:r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GONGONA G</a:t>
            </a:r>
            <a:r>
              <a:rPr 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Ĩ</a:t>
            </a:r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 K</a:t>
            </a:r>
            <a:r>
              <a:rPr 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Ũ</a:t>
            </a:r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GOCERA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355076" y="420094"/>
            <a:ext cx="11481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Thuutha</a:t>
            </a:r>
            <a:r>
              <a:rPr lang="en-US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ũguo</a:t>
            </a:r>
            <a:r>
              <a:rPr lang="en-US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Joshua </a:t>
            </a:r>
            <a:r>
              <a:rPr lang="en-US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agĩakĩra</a:t>
            </a:r>
            <a:r>
              <a:rPr lang="en-US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MWATHANI, o we Ngai </a:t>
            </a:r>
            <a:r>
              <a:rPr lang="en-US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Isiraeli</a:t>
            </a:r>
            <a:r>
              <a:rPr lang="en-US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kĩgongona</a:t>
            </a:r>
            <a:r>
              <a:rPr lang="en-US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n-US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kũu</a:t>
            </a:r>
            <a:r>
              <a:rPr lang="en-US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kĩrĩma-inĩ</a:t>
            </a:r>
            <a:r>
              <a:rPr lang="en-US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kĩa</a:t>
            </a:r>
            <a:r>
              <a:rPr lang="en-US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Ebali</a:t>
            </a:r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(Joshua 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23328" y="1074254"/>
            <a:ext cx="756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Musa n</a:t>
            </a:r>
            <a:r>
              <a:rPr lang="en-US" sz="2000" b="1" dirty="0"/>
              <a:t>ĩ</a:t>
            </a:r>
            <a:r>
              <a:rPr lang="en" sz="2000" b="1" dirty="0"/>
              <a:t> amath</a:t>
            </a:r>
            <a:r>
              <a:rPr lang="en-US" sz="2000" b="1" dirty="0"/>
              <a:t>ĩ</a:t>
            </a:r>
            <a:r>
              <a:rPr lang="en" sz="2000" b="1" dirty="0"/>
              <a:t> at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tu makaing</a:t>
            </a:r>
            <a:r>
              <a:rPr lang="en-US" sz="2000" b="1" dirty="0"/>
              <a:t>ĩ</a:t>
            </a:r>
            <a:r>
              <a:rPr lang="en" sz="2000" b="1" dirty="0"/>
              <a:t>ra Kanani, k</a:t>
            </a:r>
            <a:r>
              <a:rPr lang="en-US" sz="2000" b="1" dirty="0"/>
              <a:t>ĩ</a:t>
            </a:r>
            <a:r>
              <a:rPr lang="en" sz="2000" b="1" dirty="0"/>
              <a:t>gongona g</a:t>
            </a:r>
            <a:r>
              <a:rPr lang="en-US" sz="2000" b="1" dirty="0"/>
              <a:t>ĩ</a:t>
            </a:r>
            <a:r>
              <a:rPr lang="en" sz="2000" b="1" dirty="0"/>
              <a:t>gakwo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ma-in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a Ebali, na </a:t>
            </a:r>
            <a:r>
              <a:rPr lang="en-US" sz="2000" b="1" dirty="0"/>
              <a:t>ũ</a:t>
            </a:r>
            <a:r>
              <a:rPr lang="en" sz="2000" b="1" dirty="0"/>
              <a:t>gooci wambarario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Ngai (G</a:t>
            </a:r>
            <a:r>
              <a:rPr lang="en-US" sz="2000" b="1" dirty="0"/>
              <a:t>ũ</a:t>
            </a:r>
            <a:r>
              <a:rPr lang="en" sz="2000" b="1" dirty="0"/>
              <a:t>cok. 27:5-7). </a:t>
            </a:r>
            <a:r>
              <a:rPr lang="en-US" sz="2000" b="1" dirty="0" err="1"/>
              <a:t>Nĩ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 at</a:t>
            </a:r>
            <a:r>
              <a:rPr lang="en-US" sz="2000" b="1" dirty="0"/>
              <a:t>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ma-in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a Ebali na ti Gerizimu?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4" y="5479643"/>
            <a:ext cx="80233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</a:t>
            </a:r>
            <a:r>
              <a:rPr lang="en" sz="2000" b="1" dirty="0"/>
              <a:t> ithar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 r</a:t>
            </a:r>
            <a:r>
              <a:rPr lang="en-US" sz="2000" b="1" dirty="0"/>
              <a:t>ĩ</a:t>
            </a:r>
            <a:r>
              <a:rPr lang="en" sz="2000" b="1" dirty="0"/>
              <a:t>g</a:t>
            </a:r>
            <a:r>
              <a:rPr lang="en-US" sz="2000" b="1" dirty="0"/>
              <a:t>ĩ</a:t>
            </a:r>
            <a:r>
              <a:rPr lang="en" sz="2000" b="1" dirty="0"/>
              <a:t>thiaga na mbere,Aisiraeli mag</a:t>
            </a:r>
            <a:r>
              <a:rPr lang="en-US" sz="2000" b="1" dirty="0"/>
              <a:t>ĩ</a:t>
            </a:r>
            <a:r>
              <a:rPr lang="en" sz="2000" b="1" dirty="0"/>
              <a:t>caria ihinda r</a:t>
            </a:r>
            <a:r>
              <a:rPr lang="en-US" sz="2000" b="1" dirty="0"/>
              <a:t>ĩ</a:t>
            </a:r>
            <a:r>
              <a:rPr lang="en" sz="2000" b="1" dirty="0"/>
              <a:t>a kw</a:t>
            </a:r>
            <a:r>
              <a:rPr lang="en-US" sz="2000" b="1" dirty="0"/>
              <a:t>ĩ</a:t>
            </a:r>
            <a:r>
              <a:rPr lang="en" sz="2000" b="1" dirty="0"/>
              <a:t>neana wer</a:t>
            </a:r>
            <a:r>
              <a:rPr lang="en-US" sz="2000" b="1" dirty="0"/>
              <a:t>ũ</a:t>
            </a:r>
            <a:r>
              <a:rPr lang="en" sz="2000" b="1" dirty="0"/>
              <a:t>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Ngai. </a:t>
            </a:r>
            <a:r>
              <a:rPr lang="en-US" sz="2000" b="1" dirty="0" err="1"/>
              <a:t>Rĩ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tana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ithu</a:t>
            </a:r>
            <a:r>
              <a:rPr lang="en-US" sz="2000" b="1" dirty="0"/>
              <a:t>ĩ</a:t>
            </a:r>
            <a:r>
              <a:rPr lang="en" sz="2000" b="1" dirty="0"/>
              <a:t> t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kie m</a:t>
            </a:r>
            <a:r>
              <a:rPr lang="en-US" sz="2000" b="1" dirty="0"/>
              <a:t>ũ</a:t>
            </a:r>
            <a:r>
              <a:rPr lang="en" sz="2000" b="1" dirty="0"/>
              <a:t>hiano wao, kw</a:t>
            </a:r>
            <a:r>
              <a:rPr lang="en-US" sz="2000" b="1" dirty="0"/>
              <a:t>ĩ</a:t>
            </a:r>
            <a:r>
              <a:rPr lang="en" sz="2000" b="1" dirty="0"/>
              <a:t>neanaga wer</a:t>
            </a:r>
            <a:r>
              <a:rPr lang="en-US" sz="2000" b="1" dirty="0"/>
              <a:t>ũ</a:t>
            </a:r>
            <a:r>
              <a:rPr lang="en" sz="2000" b="1" dirty="0"/>
              <a:t>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Ngai, ti ta o m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kiene, no o r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ta and</a:t>
            </a:r>
            <a:r>
              <a:rPr lang="en-US" sz="2000" b="1" dirty="0"/>
              <a:t>ũ</a:t>
            </a:r>
            <a:r>
              <a:rPr lang="en" sz="2000" b="1" dirty="0"/>
              <a:t> athure a Ngai.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423328" y="3498220"/>
            <a:ext cx="37267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 atu</a:t>
            </a:r>
            <a:r>
              <a:rPr lang="en-US" sz="2000" b="1" dirty="0"/>
              <a:t>ĩ</a:t>
            </a:r>
            <a:r>
              <a:rPr lang="en" sz="2000" b="1" dirty="0"/>
              <a:t>kire k</a:t>
            </a:r>
            <a:r>
              <a:rPr lang="en-US" sz="2000" b="1" dirty="0"/>
              <a:t>ĩ</a:t>
            </a:r>
            <a:r>
              <a:rPr lang="en" sz="2000" b="1" dirty="0"/>
              <a:t>rumi, n</a:t>
            </a:r>
            <a:r>
              <a:rPr lang="en-US" sz="2000" b="1" dirty="0"/>
              <a:t>ĩ</a:t>
            </a:r>
            <a:r>
              <a:rPr lang="en" sz="2000" b="1" dirty="0"/>
              <a:t>guo twam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re k</a:t>
            </a:r>
            <a:r>
              <a:rPr lang="en-US" sz="2000" b="1" dirty="0"/>
              <a:t>ĩ</a:t>
            </a:r>
            <a:r>
              <a:rPr lang="en" sz="2000" b="1" dirty="0"/>
              <a:t>rathimo k</a:t>
            </a:r>
            <a:r>
              <a:rPr lang="en-US" sz="2000" b="1" dirty="0"/>
              <a:t>ĩ</a:t>
            </a:r>
            <a:r>
              <a:rPr lang="en" sz="2000" b="1" dirty="0"/>
              <a:t>u (Aga. 3:13-14). </a:t>
            </a:r>
            <a:r>
              <a:rPr lang="en-US" sz="2000" b="1" dirty="0" err="1"/>
              <a:t>Kĩ</a:t>
            </a:r>
            <a:r>
              <a:rPr lang="en" sz="2000" b="1" dirty="0"/>
              <a:t>gongona g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, har</a:t>
            </a:r>
            <a:r>
              <a:rPr lang="en-US" sz="2000" b="1" dirty="0"/>
              <a:t>ĩ</a:t>
            </a:r>
            <a:r>
              <a:rPr lang="en" sz="2000" b="1" dirty="0"/>
              <a:t> ithu</a:t>
            </a:r>
            <a:r>
              <a:rPr lang="en-US" sz="2000" b="1" dirty="0"/>
              <a:t>ĩ</a:t>
            </a:r>
            <a:r>
              <a:rPr lang="en" sz="2000" b="1" dirty="0"/>
              <a:t>, mbica therie ya igongona r</a:t>
            </a:r>
            <a:r>
              <a:rPr lang="en-US" sz="2000" b="1" dirty="0"/>
              <a:t>ĩ</a:t>
            </a:r>
            <a:r>
              <a:rPr lang="en" sz="2000" b="1" dirty="0"/>
              <a:t>a 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 n</a:t>
            </a:r>
            <a:r>
              <a:rPr lang="en-US" sz="2000" b="1" dirty="0" err="1"/>
              <a:t>ĩũ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wit</a:t>
            </a:r>
            <a:r>
              <a:rPr lang="en-US" sz="2000" b="1" dirty="0"/>
              <a:t>ũ</a:t>
            </a:r>
            <a:r>
              <a:rPr lang="en" sz="2000" b="1" dirty="0"/>
              <a:t>.</a:t>
            </a: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423328" y="2132349"/>
            <a:ext cx="77686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C</a:t>
            </a:r>
            <a:r>
              <a:rPr lang="en" sz="2000" b="1" dirty="0"/>
              <a:t>ier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gongona na mawatho  mar</a:t>
            </a:r>
            <a:r>
              <a:rPr lang="en-US" sz="2000" b="1" dirty="0"/>
              <a:t>ĩ</a:t>
            </a:r>
            <a:r>
              <a:rPr lang="en" sz="2000" b="1" dirty="0"/>
              <a:t> mand</a:t>
            </a:r>
            <a:r>
              <a:rPr lang="en-US" sz="2000" b="1" dirty="0"/>
              <a:t>ĩ</a:t>
            </a:r>
            <a:r>
              <a:rPr lang="en" sz="2000" b="1" dirty="0"/>
              <a:t>kwo k</a:t>
            </a:r>
            <a:r>
              <a:rPr lang="en-US" sz="2000" b="1" dirty="0"/>
              <a:t>ĩ</a:t>
            </a:r>
            <a:r>
              <a:rPr lang="en" sz="2000" b="1" dirty="0"/>
              <a:t>ririkano-in</a:t>
            </a:r>
            <a:r>
              <a:rPr lang="en-US" sz="2000" b="1" dirty="0"/>
              <a:t>ĩ</a:t>
            </a:r>
            <a:r>
              <a:rPr lang="en" sz="2000" b="1" dirty="0"/>
              <a:t> na mathomwo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and</a:t>
            </a:r>
            <a:r>
              <a:rPr lang="en-US" sz="2000" b="1" dirty="0"/>
              <a:t>ũ</a:t>
            </a:r>
            <a:r>
              <a:rPr lang="en" sz="2000" b="1" dirty="0"/>
              <a:t> kakonainie na irathimo hamwe na irumi (G</a:t>
            </a:r>
            <a:r>
              <a:rPr lang="en-US" sz="2000" b="1" dirty="0"/>
              <a:t>ũ</a:t>
            </a:r>
            <a:r>
              <a:rPr lang="en" sz="2000" b="1" dirty="0"/>
              <a:t>cok. 27:12-13). </a:t>
            </a:r>
            <a:r>
              <a:rPr lang="en-US" sz="2000" b="1" dirty="0"/>
              <a:t>I</a:t>
            </a:r>
            <a:r>
              <a:rPr lang="en" sz="2000" b="1" dirty="0"/>
              <a:t>rathimo Gerizimu, na k</a:t>
            </a:r>
            <a:r>
              <a:rPr lang="en-US" sz="2000" b="1" dirty="0"/>
              <a:t>ĩ</a:t>
            </a:r>
            <a:r>
              <a:rPr lang="en" sz="2000" b="1" dirty="0"/>
              <a:t>rumi k</a:t>
            </a:r>
            <a:r>
              <a:rPr lang="en-US" sz="2000" b="1" dirty="0" err="1"/>
              <a:t>ũũ</a:t>
            </a:r>
            <a:r>
              <a:rPr lang="en" sz="2000" b="1" dirty="0"/>
              <a:t>u Ebali.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RIRIKANA WATHO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Nake Joshua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akĩandĩka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watho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Musa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igũrũ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rĩa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mahiga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macio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aandĩkire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andũ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Isiraeli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marĩ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makĩĩonagĩra</a:t>
            </a:r>
            <a:r>
              <a:rPr lang="en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(Joshua 8:32)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3" y="1486597"/>
            <a:ext cx="6842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</a:t>
            </a:r>
            <a:r>
              <a:rPr lang="en" sz="2000" b="1" dirty="0"/>
              <a:t>hutha wa gwaka k</a:t>
            </a:r>
            <a:r>
              <a:rPr lang="en-US" sz="2000" b="1" dirty="0"/>
              <a:t>ĩ</a:t>
            </a:r>
            <a:r>
              <a:rPr lang="en" sz="2000" b="1" dirty="0"/>
              <a:t>gongona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ma-in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a Ebali, Joshua ak</a:t>
            </a:r>
            <a:r>
              <a:rPr lang="en-US" sz="2000" b="1" dirty="0"/>
              <a:t>ĩ</a:t>
            </a:r>
            <a:r>
              <a:rPr lang="en" sz="2000" b="1" dirty="0"/>
              <a:t>handa mahiga na ak</a:t>
            </a:r>
            <a:r>
              <a:rPr lang="en-US" sz="2000" b="1" dirty="0"/>
              <a:t>ĩ</a:t>
            </a:r>
            <a:r>
              <a:rPr lang="en" sz="2000" b="1" dirty="0"/>
              <a:t>mathingan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na coka. </a:t>
            </a:r>
            <a:r>
              <a:rPr lang="en-US" sz="2000" b="1" dirty="0" err="1"/>
              <a:t>Nĩ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ak</a:t>
            </a:r>
            <a:r>
              <a:rPr lang="en-US" sz="2000" b="1" dirty="0"/>
              <a:t>ĩ</a:t>
            </a:r>
            <a:r>
              <a:rPr lang="en" sz="2000" b="1" dirty="0"/>
              <a:t>and</a:t>
            </a:r>
            <a:r>
              <a:rPr lang="en-US" sz="2000" b="1" dirty="0"/>
              <a:t>ĩ</a:t>
            </a:r>
            <a:r>
              <a:rPr lang="en" sz="2000" b="1" dirty="0"/>
              <a:t>ka ig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amo m</a:t>
            </a:r>
            <a:r>
              <a:rPr lang="en-US" sz="2000" b="1" dirty="0"/>
              <a:t>ũ</a:t>
            </a:r>
            <a:r>
              <a:rPr lang="en" sz="2000" b="1" dirty="0"/>
              <a:t>hiano wa watho[G</a:t>
            </a:r>
            <a:r>
              <a:rPr lang="en-US" sz="2000" b="1" dirty="0"/>
              <a:t>ũ</a:t>
            </a:r>
            <a:r>
              <a:rPr lang="en" sz="2000" b="1" dirty="0"/>
              <a:t>cokerithia, o hamwe na Mathani  Ik</a:t>
            </a:r>
            <a:r>
              <a:rPr lang="en-US" sz="2000" b="1" dirty="0"/>
              <a:t>ũ</a:t>
            </a:r>
            <a:r>
              <a:rPr lang="en" sz="2000" b="1" dirty="0"/>
              <a:t>mi na mawatho mang</a:t>
            </a:r>
            <a:r>
              <a:rPr lang="en-US" sz="2000" b="1" dirty="0"/>
              <a:t>ĩ</a:t>
            </a:r>
            <a:r>
              <a:rPr lang="en" sz="2000" b="1" dirty="0"/>
              <a:t>, hamwe na irathimo na irumi] (Josh. 8:32; G</a:t>
            </a:r>
            <a:r>
              <a:rPr lang="en-US" sz="2000" b="1" dirty="0"/>
              <a:t>ũ</a:t>
            </a:r>
            <a:r>
              <a:rPr lang="en" sz="2000" b="1" dirty="0"/>
              <a:t>co. 27:2-3).</a:t>
            </a:r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6931580" y="5107351"/>
            <a:ext cx="5151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</a:t>
            </a:r>
            <a:r>
              <a:rPr lang="en" sz="2000" b="1" dirty="0"/>
              <a:t>wongerera har</a:t>
            </a:r>
            <a:r>
              <a:rPr lang="en-US" sz="2000" b="1" dirty="0"/>
              <a:t>ĩ</a:t>
            </a:r>
            <a:r>
              <a:rPr lang="en" sz="2000" b="1" dirty="0"/>
              <a:t> kw</a:t>
            </a:r>
            <a:r>
              <a:rPr lang="en-US" sz="2000" b="1" dirty="0"/>
              <a:t>ĩ</a:t>
            </a:r>
            <a:r>
              <a:rPr lang="en" sz="2000" b="1" dirty="0"/>
              <a:t>nyer</a:t>
            </a:r>
            <a:r>
              <a:rPr lang="en-US" sz="2000" b="1" dirty="0"/>
              <a:t>ũ</a:t>
            </a:r>
            <a:r>
              <a:rPr lang="en" sz="2000" b="1" dirty="0"/>
              <a:t>hia gwit</a:t>
            </a:r>
            <a:r>
              <a:rPr lang="en-US" sz="2000" b="1" dirty="0"/>
              <a:t>ũ</a:t>
            </a:r>
            <a:r>
              <a:rPr lang="en" sz="2000" b="1" dirty="0"/>
              <a:t> ene o m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, Irio cia Mwathani  (Holy Communion) o r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haga ihinda r</a:t>
            </a:r>
            <a:r>
              <a:rPr lang="en-US" sz="2000" b="1" dirty="0"/>
              <a:t>ĩ</a:t>
            </a:r>
            <a:r>
              <a:rPr lang="en" sz="2000" b="1" dirty="0"/>
              <a:t>u rwa mwanya r</a:t>
            </a:r>
            <a:r>
              <a:rPr lang="en-US" sz="2000" b="1" dirty="0"/>
              <a:t>ĩ</a:t>
            </a:r>
            <a:r>
              <a:rPr lang="en" sz="2000" b="1" dirty="0"/>
              <a:t>a kw</a:t>
            </a:r>
            <a:r>
              <a:rPr lang="en-US" sz="2000" b="1" dirty="0"/>
              <a:t>ĩ</a:t>
            </a:r>
            <a:r>
              <a:rPr lang="en" sz="2000" b="1" dirty="0"/>
              <a:t>yer</a:t>
            </a:r>
            <a:r>
              <a:rPr lang="en-US" sz="2000" b="1" dirty="0"/>
              <a:t>ũ</a:t>
            </a:r>
            <a:r>
              <a:rPr lang="en" sz="2000" b="1" dirty="0"/>
              <a:t>hia ta and</a:t>
            </a:r>
            <a:r>
              <a:rPr lang="en-US" sz="2000" b="1" dirty="0"/>
              <a:t>ũ</a:t>
            </a:r>
            <a:r>
              <a:rPr lang="en" sz="2000" b="1" dirty="0"/>
              <a:t> a Ngai.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642288"/>
            <a:ext cx="43454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ũũ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 g</a:t>
            </a:r>
            <a:r>
              <a:rPr lang="en-US" sz="2000" b="1" dirty="0"/>
              <a:t>ũ</a:t>
            </a:r>
            <a:r>
              <a:rPr lang="en" sz="2000" b="1" dirty="0"/>
              <a:t>tw</a:t>
            </a:r>
            <a:r>
              <a:rPr lang="en-US" sz="2000" b="1" dirty="0"/>
              <a:t>ĩ</a:t>
            </a:r>
            <a:r>
              <a:rPr lang="en" sz="2000" b="1" dirty="0"/>
              <a:t>ta ona ithu</a:t>
            </a:r>
            <a:r>
              <a:rPr lang="en-US" sz="2000" b="1" dirty="0"/>
              <a:t>ĩ</a:t>
            </a:r>
            <a:r>
              <a:rPr lang="en" sz="2000" b="1" dirty="0"/>
              <a:t>. Ta and</a:t>
            </a:r>
            <a:r>
              <a:rPr lang="en-US" sz="2000" b="1" dirty="0"/>
              <a:t>ũ</a:t>
            </a:r>
            <a:r>
              <a:rPr lang="en" sz="2000" b="1" dirty="0"/>
              <a:t> ar</a:t>
            </a:r>
            <a:r>
              <a:rPr lang="en-US" sz="2000" b="1" dirty="0"/>
              <a:t>ĩ</a:t>
            </a:r>
            <a:r>
              <a:rPr lang="en" sz="2000" b="1" dirty="0"/>
              <a:t>a matigari ma Ngai, n</a:t>
            </a:r>
            <a:r>
              <a:rPr lang="en-US" sz="2000" b="1" dirty="0"/>
              <a:t>ĩ</a:t>
            </a:r>
            <a:r>
              <a:rPr lang="en" sz="2000" b="1" dirty="0"/>
              <a:t> twag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irwo kwer</a:t>
            </a:r>
            <a:r>
              <a:rPr lang="en-US" sz="2000" b="1" dirty="0"/>
              <a:t>ũ</a:t>
            </a:r>
            <a:r>
              <a:rPr lang="en" sz="2000" b="1" dirty="0"/>
              <a:t>hagia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 git</a:t>
            </a:r>
            <a:r>
              <a:rPr lang="en-US" sz="2000" b="1" dirty="0"/>
              <a:t>ũ</a:t>
            </a:r>
            <a:r>
              <a:rPr lang="en" sz="2000" b="1" dirty="0"/>
              <a:t> Nake, t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ririkana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At</a:t>
            </a:r>
            <a:r>
              <a:rPr lang="en-US" sz="2000" b="1" dirty="0"/>
              <a:t>ũ</a:t>
            </a:r>
            <a:r>
              <a:rPr lang="en" sz="2000" b="1" dirty="0"/>
              <a:t>tongoretie nginya r</a:t>
            </a:r>
            <a:r>
              <a:rPr lang="en-US" sz="2000" b="1" dirty="0"/>
              <a:t>ĩ</a:t>
            </a:r>
            <a:r>
              <a:rPr lang="en" sz="2000" b="1" dirty="0"/>
              <a:t>u na irathimo iria at</a:t>
            </a:r>
            <a:r>
              <a:rPr lang="en-US" sz="2000" b="1" dirty="0"/>
              <a:t>ũ</a:t>
            </a:r>
            <a:r>
              <a:rPr lang="en" sz="2000" b="1" dirty="0"/>
              <a:t>heete.</a:t>
            </a:r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462" y="4375605"/>
            <a:ext cx="2167173" cy="225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3218331"/>
            <a:ext cx="68421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Mũ</a:t>
            </a:r>
            <a:r>
              <a:rPr lang="en" sz="2000" b="1" dirty="0"/>
              <a:t>ico, watho </a:t>
            </a:r>
            <a:r>
              <a:rPr lang="en-US" sz="2000" b="1" dirty="0"/>
              <a:t>ũ</a:t>
            </a:r>
            <a:r>
              <a:rPr lang="en" sz="2000" b="1" dirty="0"/>
              <a:t>g</a:t>
            </a:r>
            <a:r>
              <a:rPr lang="en-US" sz="2000" b="1" dirty="0"/>
              <a:t>ĩ</a:t>
            </a:r>
            <a:r>
              <a:rPr lang="en" sz="2000" b="1" dirty="0"/>
              <a:t>thomerwo and</a:t>
            </a:r>
            <a:r>
              <a:rPr lang="en-US" sz="2000" b="1" dirty="0"/>
              <a:t>ũ</a:t>
            </a:r>
            <a:r>
              <a:rPr lang="en" sz="2000" b="1" dirty="0"/>
              <a:t>, </a:t>
            </a:r>
            <a:r>
              <a:rPr lang="en-US" sz="2000" b="1" dirty="0"/>
              <a:t>ũ</a:t>
            </a:r>
            <a:r>
              <a:rPr lang="en" sz="2000" b="1" dirty="0"/>
              <a:t>gayan</a:t>
            </a:r>
            <a:r>
              <a:rPr lang="en-US" sz="2000" b="1" dirty="0"/>
              <a:t>ĩ</a:t>
            </a:r>
            <a:r>
              <a:rPr lang="en" sz="2000" b="1" dirty="0"/>
              <a:t>tio maita mer</a:t>
            </a:r>
            <a:r>
              <a:rPr lang="en-US" sz="2000" b="1" dirty="0"/>
              <a:t>ĩ</a:t>
            </a:r>
            <a:r>
              <a:rPr lang="en" sz="2000" b="1" dirty="0"/>
              <a:t>—o </a:t>
            </a:r>
            <a:r>
              <a:rPr lang="en-US" sz="2000" b="1" dirty="0"/>
              <a:t>ũ</a:t>
            </a:r>
            <a:r>
              <a:rPr lang="en" sz="2000" b="1" dirty="0"/>
              <a:t>mwe mwena-in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mwe wa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ma (Josh. 8:33-35). </a:t>
            </a:r>
            <a:r>
              <a:rPr lang="en-US" sz="2000" b="1" dirty="0"/>
              <a:t>N</a:t>
            </a:r>
            <a:r>
              <a:rPr lang="en" sz="2000" b="1" dirty="0"/>
              <a:t>a nj</a:t>
            </a:r>
            <a:r>
              <a:rPr lang="en-US" sz="2000" b="1" dirty="0"/>
              <a:t>ĩ</a:t>
            </a:r>
            <a:r>
              <a:rPr lang="en" sz="2000" b="1" dirty="0"/>
              <a:t>ra </a:t>
            </a:r>
            <a:r>
              <a:rPr lang="en-US" sz="2000" b="1" dirty="0"/>
              <a:t>ĩ</a:t>
            </a:r>
            <a:r>
              <a:rPr lang="en" sz="2000" b="1" dirty="0"/>
              <a:t>no,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 gatagat</a:t>
            </a:r>
            <a:r>
              <a:rPr lang="en-US" sz="2000" b="1" dirty="0"/>
              <a:t>ĩ</a:t>
            </a:r>
            <a:r>
              <a:rPr lang="en" sz="2000" b="1" dirty="0"/>
              <a:t> ka Ngai na and</a:t>
            </a:r>
            <a:r>
              <a:rPr lang="en-US" sz="2000" b="1" dirty="0"/>
              <a:t>ũ</a:t>
            </a:r>
            <a:r>
              <a:rPr lang="en" sz="2000" b="1" dirty="0"/>
              <a:t> Ake g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er</a:t>
            </a:r>
            <a:r>
              <a:rPr lang="en-US" sz="2000" b="1" dirty="0"/>
              <a:t>ũ</a:t>
            </a:r>
            <a:r>
              <a:rPr lang="en" sz="2000" b="1" dirty="0"/>
              <a:t>hio.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3280</TotalTime>
  <Words>2160</Words>
  <Application>Microsoft Office PowerPoint</Application>
  <PresentationFormat>Panorámica</PresentationFormat>
  <Paragraphs>62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94</cp:revision>
  <dcterms:created xsi:type="dcterms:W3CDTF">2025-10-14T06:18:54Z</dcterms:created>
  <dcterms:modified xsi:type="dcterms:W3CDTF">2025-11-02T06:55:11Z</dcterms:modified>
</cp:coreProperties>
</file>