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-US" sz="1900" b="1" dirty="0" err="1"/>
            <a:t>Wĩ</a:t>
          </a:r>
          <a:r>
            <a:rPr lang="en" sz="1900" b="1" dirty="0"/>
            <a:t>t</a:t>
          </a:r>
          <a:r>
            <a:rPr lang="en-US" sz="1900" b="1" dirty="0"/>
            <a:t>ĩ</a:t>
          </a:r>
          <a:r>
            <a:rPr lang="en" sz="1900" b="1" dirty="0"/>
            <a:t>kio ndwagag</a:t>
          </a:r>
          <a:r>
            <a:rPr lang="en-US" sz="1900" b="1" dirty="0"/>
            <a:t>ĩ</a:t>
          </a:r>
          <a:r>
            <a:rPr lang="en" sz="1900" b="1" dirty="0"/>
            <a:t>ra k</a:t>
          </a:r>
          <a:r>
            <a:rPr lang="en-US" sz="1900" b="1" dirty="0"/>
            <a:t>ĩ</a:t>
          </a:r>
          <a:r>
            <a:rPr lang="en" sz="1900" b="1" dirty="0"/>
            <a:t>ene k</a:t>
          </a:r>
          <a:r>
            <a:rPr lang="en-US" sz="1900" b="1" dirty="0"/>
            <a:t>ĩ</a:t>
          </a:r>
          <a:r>
            <a:rPr lang="en" sz="1900" b="1" dirty="0"/>
            <a:t>hooto; </a:t>
          </a:r>
          <a:r>
            <a:rPr lang="en-US" sz="1900" b="1" dirty="0"/>
            <a:t>ũ</a:t>
          </a:r>
          <a:r>
            <a:rPr lang="en" sz="1900" b="1" dirty="0"/>
            <a:t>r</a:t>
          </a:r>
          <a:r>
            <a:rPr lang="en-US" sz="1900" b="1" dirty="0"/>
            <a:t>ĩ</a:t>
          </a:r>
          <a:r>
            <a:rPr lang="en" sz="1900" b="1" dirty="0"/>
            <a:t>a w</a:t>
          </a:r>
          <a:r>
            <a:rPr lang="en-US" sz="1900" b="1" dirty="0"/>
            <a:t>ĩ</a:t>
          </a:r>
          <a:r>
            <a:rPr lang="en" sz="1900" b="1" dirty="0"/>
            <a:t>kaga n</a:t>
          </a:r>
          <a:r>
            <a:rPr lang="en-US" sz="1900" b="1" dirty="0"/>
            <a:t>ĩ</a:t>
          </a:r>
          <a:r>
            <a:rPr lang="en" sz="1900" b="1" dirty="0"/>
            <a:t> k</a:t>
          </a:r>
          <a:r>
            <a:rPr lang="en-US" sz="1900" b="1" dirty="0"/>
            <a:t>ũ</a:t>
          </a:r>
          <a:r>
            <a:rPr lang="en" sz="1900" b="1" dirty="0"/>
            <a:t>heana mwena w</a:t>
          </a:r>
          <a:r>
            <a:rPr lang="en-US" sz="1900" b="1" dirty="0"/>
            <a:t>ĩ</a:t>
          </a:r>
          <a:r>
            <a:rPr lang="en" sz="1900" b="1" dirty="0"/>
            <a:t>na </a:t>
          </a:r>
          <a:r>
            <a:rPr lang="en-US" sz="1900" b="1" dirty="0"/>
            <a:t>ũ</a:t>
          </a:r>
          <a:r>
            <a:rPr lang="en" sz="1900" b="1" dirty="0"/>
            <a:t>tiganu wa m</a:t>
          </a:r>
          <a:r>
            <a:rPr lang="en-US" sz="1900" b="1" dirty="0"/>
            <a:t>ũ</a:t>
          </a:r>
          <a:r>
            <a:rPr lang="en" sz="1900" b="1" dirty="0"/>
            <a:t>ta</a:t>
          </a:r>
          <a:r>
            <a:rPr lang="en-US" sz="1900" b="1" dirty="0"/>
            <a:t>ũ</a:t>
          </a:r>
          <a:r>
            <a:rPr lang="en" sz="1900" b="1" dirty="0"/>
            <a:t>k</a:t>
          </a:r>
          <a:r>
            <a:rPr lang="en-US" sz="1900" b="1" dirty="0"/>
            <a:t>ĩ</a:t>
          </a:r>
          <a:r>
            <a:rPr lang="en" sz="1900" b="1" dirty="0"/>
            <a:t>re 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-US" sz="2000" b="1" dirty="0"/>
            <a:t>H</a:t>
          </a:r>
          <a:r>
            <a:rPr lang="en" sz="2000" b="1" dirty="0"/>
            <a:t>and</a:t>
          </a:r>
          <a:r>
            <a:rPr lang="en-US" sz="2000" b="1" dirty="0"/>
            <a:t>ũ</a:t>
          </a:r>
          <a:r>
            <a:rPr lang="en" sz="2000" b="1" dirty="0"/>
            <a:t> ha inegene, tw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ĩ</a:t>
          </a:r>
          <a:r>
            <a:rPr lang="en" sz="2000" b="1" dirty="0"/>
            <a:t>two tw</a:t>
          </a:r>
          <a:r>
            <a:rPr lang="en-US" sz="2000" b="1" dirty="0"/>
            <a:t>ĩ</a:t>
          </a:r>
          <a:r>
            <a:rPr lang="en" sz="2000" b="1" dirty="0"/>
            <a:t>hoke na tw</a:t>
          </a:r>
          <a:r>
            <a:rPr lang="en-US" sz="2000" b="1" dirty="0"/>
            <a:t>ĩ</a:t>
          </a:r>
          <a:r>
            <a:rPr lang="en" sz="2000" b="1" dirty="0"/>
            <a:t>neane k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m</a:t>
          </a:r>
          <a:r>
            <a:rPr lang="en-US" sz="2000" b="1" dirty="0"/>
            <a:t>ĩ</a:t>
          </a:r>
          <a:r>
            <a:rPr lang="en" sz="2000" b="1" dirty="0"/>
            <a:t>bango ya Ngai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-US" sz="2000" b="1" dirty="0"/>
            <a:t>I</a:t>
          </a:r>
          <a:r>
            <a:rPr lang="en" sz="2000" b="1" dirty="0"/>
            <a:t>rathimo ci</a:t>
          </a:r>
          <a:r>
            <a:rPr lang="en-US" sz="2000" b="1" dirty="0"/>
            <a:t>ũ</a:t>
          </a:r>
          <a:r>
            <a:rPr lang="en" sz="2000" b="1" dirty="0"/>
            <a:t>kaga k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ar</a:t>
          </a:r>
          <a:r>
            <a:rPr lang="en-US" sz="2000" b="1" dirty="0"/>
            <a:t>ĩ</a:t>
          </a:r>
          <a:r>
            <a:rPr lang="en" sz="2000" b="1" dirty="0"/>
            <a:t>a mat</a:t>
          </a:r>
          <a:r>
            <a:rPr lang="en-US" sz="2000" b="1" dirty="0"/>
            <a:t>ũ</a:t>
          </a:r>
          <a:r>
            <a:rPr lang="en" sz="2000" b="1" dirty="0"/>
            <a:t>raga k</a:t>
          </a:r>
          <a:r>
            <a:rPr lang="en-US" sz="2000" b="1" dirty="0"/>
            <a:t>ũ</a:t>
          </a:r>
          <a:r>
            <a:rPr lang="en" sz="2000" b="1" dirty="0"/>
            <a:t>na th</a:t>
          </a:r>
          <a:r>
            <a:rPr lang="en-US" sz="2000" b="1" dirty="0"/>
            <a:t>ĩ</a:t>
          </a:r>
          <a:r>
            <a:rPr lang="en" sz="2000" b="1" dirty="0"/>
            <a:t>ini</a:t>
          </a:r>
          <a:r>
            <a:rPr lang="en-US" sz="2000" b="1" dirty="0"/>
            <a:t>ĩ</a:t>
          </a:r>
          <a:r>
            <a:rPr lang="en" sz="2000" b="1" dirty="0"/>
            <a:t> wa Mwathani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-US" sz="2000" b="1" dirty="0"/>
            <a:t>ũ</a:t>
          </a:r>
          <a:r>
            <a:rPr lang="en" sz="2000" b="1" dirty="0"/>
            <a:t>t</a:t>
          </a:r>
          <a:r>
            <a:rPr lang="en-US" sz="2000" b="1" dirty="0" err="1"/>
            <a:t>ũũ</a:t>
          </a:r>
          <a:r>
            <a:rPr lang="en" sz="2000" b="1" dirty="0"/>
            <a:t>ro th</a:t>
          </a:r>
          <a:r>
            <a:rPr lang="en-US" sz="2000" b="1" dirty="0"/>
            <a:t>ĩ</a:t>
          </a:r>
          <a:r>
            <a:rPr lang="en" sz="2000" b="1" dirty="0"/>
            <a:t>ini</a:t>
          </a:r>
          <a:r>
            <a:rPr lang="en-US" sz="2000" b="1" dirty="0"/>
            <a:t>ĩ</a:t>
          </a:r>
          <a:r>
            <a:rPr lang="en" sz="2000" b="1" dirty="0"/>
            <a:t> mw</a:t>
          </a:r>
          <a:r>
            <a:rPr lang="en-US" sz="2000" b="1" dirty="0"/>
            <a:t>ĩ</a:t>
          </a:r>
          <a:r>
            <a:rPr lang="en" sz="2000" b="1" dirty="0"/>
            <a:t>eremano yaguo wag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irwo g</a:t>
          </a:r>
          <a:r>
            <a:rPr lang="en-US" sz="2000" b="1" dirty="0"/>
            <a:t>ũ</a:t>
          </a:r>
          <a:r>
            <a:rPr lang="en" sz="2000" b="1" dirty="0"/>
            <a:t>t</a:t>
          </a:r>
          <a:r>
            <a:rPr lang="en-US" sz="2000" b="1" dirty="0" err="1"/>
            <a:t>ũũ</a:t>
          </a:r>
          <a:r>
            <a:rPr lang="en" sz="2000" b="1" dirty="0"/>
            <a:t>rwo k</a:t>
          </a:r>
          <a:r>
            <a:rPr lang="en-US" sz="2000" b="1" dirty="0"/>
            <a:t>ũ</a:t>
          </a:r>
          <a:r>
            <a:rPr lang="en" sz="2000" b="1" dirty="0"/>
            <a:t>ringana na m</a:t>
          </a:r>
          <a:r>
            <a:rPr lang="en-US" sz="2000" b="1" dirty="0"/>
            <a:t>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re n</a:t>
          </a:r>
          <a:r>
            <a:rPr lang="en-US" sz="2000" b="1" dirty="0"/>
            <a:t>ĩ</a:t>
          </a:r>
          <a:r>
            <a:rPr lang="en" sz="2000" b="1" dirty="0"/>
            <a:t> Ngai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-US" sz="2000" b="1" dirty="0" err="1"/>
            <a:t>Nĩ</a:t>
          </a:r>
          <a:r>
            <a:rPr lang="en" sz="2000" b="1" dirty="0"/>
            <a:t> wag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ru g</a:t>
          </a:r>
          <a:r>
            <a:rPr lang="en-US" sz="2000" b="1" dirty="0"/>
            <a:t>ũ</a:t>
          </a:r>
          <a:r>
            <a:rPr lang="en" sz="2000" b="1" dirty="0"/>
            <a:t>t</a:t>
          </a:r>
          <a:r>
            <a:rPr lang="en-US" sz="2000" b="1" dirty="0" err="1"/>
            <a:t>ũũ</a:t>
          </a:r>
          <a:r>
            <a:rPr lang="en" sz="2000" b="1" dirty="0"/>
            <a:t>ra hakuh</a:t>
          </a:r>
          <a:r>
            <a:rPr lang="en-US" sz="2000" b="1" dirty="0"/>
            <a:t>ĩ</a:t>
          </a:r>
          <a:r>
            <a:rPr lang="en" sz="2000" b="1" dirty="0"/>
            <a:t> na Ngai </a:t>
          </a:r>
          <a:br>
            <a:rPr lang="es-ES" sz="2000" b="1" dirty="0"/>
          </a:br>
          <a:r>
            <a:rPr lang="en" sz="2000" b="1" dirty="0"/>
            <a:t>(Thab.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Wĩ</a:t>
          </a:r>
          <a:r>
            <a:rPr lang="en" sz="1900" b="1" kern="1200" dirty="0"/>
            <a:t>t</a:t>
          </a:r>
          <a:r>
            <a:rPr lang="en-US" sz="1900" b="1" kern="1200" dirty="0"/>
            <a:t>ĩ</a:t>
          </a:r>
          <a:r>
            <a:rPr lang="en" sz="1900" b="1" kern="1200" dirty="0"/>
            <a:t>kio ndwagag</a:t>
          </a:r>
          <a:r>
            <a:rPr lang="en-US" sz="1900" b="1" kern="1200" dirty="0"/>
            <a:t>ĩ</a:t>
          </a:r>
          <a:r>
            <a:rPr lang="en" sz="1900" b="1" kern="1200" dirty="0"/>
            <a:t>ra k</a:t>
          </a:r>
          <a:r>
            <a:rPr lang="en-US" sz="1900" b="1" kern="1200" dirty="0"/>
            <a:t>ĩ</a:t>
          </a:r>
          <a:r>
            <a:rPr lang="en" sz="1900" b="1" kern="1200" dirty="0"/>
            <a:t>ene k</a:t>
          </a:r>
          <a:r>
            <a:rPr lang="en-US" sz="1900" b="1" kern="1200" dirty="0"/>
            <a:t>ĩ</a:t>
          </a:r>
          <a:r>
            <a:rPr lang="en" sz="1900" b="1" kern="1200" dirty="0"/>
            <a:t>hooto; </a:t>
          </a:r>
          <a:r>
            <a:rPr lang="en-US" sz="1900" b="1" kern="1200" dirty="0"/>
            <a:t>ũ</a:t>
          </a:r>
          <a:r>
            <a:rPr lang="en" sz="1900" b="1" kern="1200" dirty="0"/>
            <a:t>r</a:t>
          </a:r>
          <a:r>
            <a:rPr lang="en-US" sz="1900" b="1" kern="1200" dirty="0"/>
            <a:t>ĩ</a:t>
          </a:r>
          <a:r>
            <a:rPr lang="en" sz="1900" b="1" kern="1200" dirty="0"/>
            <a:t>a w</a:t>
          </a:r>
          <a:r>
            <a:rPr lang="en-US" sz="1900" b="1" kern="1200" dirty="0"/>
            <a:t>ĩ</a:t>
          </a:r>
          <a:r>
            <a:rPr lang="en" sz="1900" b="1" kern="1200" dirty="0"/>
            <a:t>kaga n</a:t>
          </a:r>
          <a:r>
            <a:rPr lang="en-US" sz="1900" b="1" kern="1200" dirty="0"/>
            <a:t>ĩ</a:t>
          </a:r>
          <a:r>
            <a:rPr lang="en" sz="1900" b="1" kern="1200" dirty="0"/>
            <a:t> k</a:t>
          </a:r>
          <a:r>
            <a:rPr lang="en-US" sz="1900" b="1" kern="1200" dirty="0"/>
            <a:t>ũ</a:t>
          </a:r>
          <a:r>
            <a:rPr lang="en" sz="1900" b="1" kern="1200" dirty="0"/>
            <a:t>heana mwena w</a:t>
          </a:r>
          <a:r>
            <a:rPr lang="en-US" sz="1900" b="1" kern="1200" dirty="0"/>
            <a:t>ĩ</a:t>
          </a:r>
          <a:r>
            <a:rPr lang="en" sz="1900" b="1" kern="1200" dirty="0"/>
            <a:t>na </a:t>
          </a:r>
          <a:r>
            <a:rPr lang="en-US" sz="1900" b="1" kern="1200" dirty="0"/>
            <a:t>ũ</a:t>
          </a:r>
          <a:r>
            <a:rPr lang="en" sz="1900" b="1" kern="1200" dirty="0"/>
            <a:t>tiganu wa m</a:t>
          </a:r>
          <a:r>
            <a:rPr lang="en-US" sz="1900" b="1" kern="1200" dirty="0"/>
            <a:t>ũ</a:t>
          </a:r>
          <a:r>
            <a:rPr lang="en" sz="1900" b="1" kern="1200" dirty="0"/>
            <a:t>ta</a:t>
          </a:r>
          <a:r>
            <a:rPr lang="en-US" sz="1900" b="1" kern="1200" dirty="0"/>
            <a:t>ũ</a:t>
          </a:r>
          <a:r>
            <a:rPr lang="en" sz="1900" b="1" kern="1200" dirty="0"/>
            <a:t>k</a:t>
          </a:r>
          <a:r>
            <a:rPr lang="en-US" sz="1900" b="1" kern="1200" dirty="0"/>
            <a:t>ĩ</a:t>
          </a:r>
          <a:r>
            <a:rPr lang="en" sz="1900" b="1" kern="1200" dirty="0"/>
            <a:t>re 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</a:t>
          </a:r>
          <a:r>
            <a:rPr lang="en" sz="2000" b="1" kern="1200" dirty="0"/>
            <a:t>and</a:t>
          </a:r>
          <a:r>
            <a:rPr lang="en-US" sz="2000" b="1" kern="1200" dirty="0"/>
            <a:t>ũ</a:t>
          </a:r>
          <a:r>
            <a:rPr lang="en" sz="2000" b="1" kern="1200" dirty="0"/>
            <a:t> ha inegene, tw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two tw</a:t>
          </a:r>
          <a:r>
            <a:rPr lang="en-US" sz="2000" b="1" kern="1200" dirty="0"/>
            <a:t>ĩ</a:t>
          </a:r>
          <a:r>
            <a:rPr lang="en" sz="2000" b="1" kern="1200" dirty="0"/>
            <a:t>hoke na tw</a:t>
          </a:r>
          <a:r>
            <a:rPr lang="en-US" sz="2000" b="1" kern="1200" dirty="0"/>
            <a:t>ĩ</a:t>
          </a:r>
          <a:r>
            <a:rPr lang="en" sz="2000" b="1" kern="1200" dirty="0"/>
            <a:t>neane k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m</a:t>
          </a:r>
          <a:r>
            <a:rPr lang="en-US" sz="2000" b="1" kern="1200" dirty="0"/>
            <a:t>ĩ</a:t>
          </a:r>
          <a:r>
            <a:rPr lang="en" sz="2000" b="1" kern="1200" dirty="0"/>
            <a:t>bango ya Ngai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</a:t>
          </a:r>
          <a:r>
            <a:rPr lang="en" sz="2000" b="1" kern="1200" dirty="0"/>
            <a:t>rathimo ci</a:t>
          </a:r>
          <a:r>
            <a:rPr lang="en-US" sz="2000" b="1" kern="1200" dirty="0"/>
            <a:t>ũ</a:t>
          </a:r>
          <a:r>
            <a:rPr lang="en" sz="2000" b="1" kern="1200" dirty="0"/>
            <a:t>kaga k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ar</a:t>
          </a:r>
          <a:r>
            <a:rPr lang="en-US" sz="2000" b="1" kern="1200" dirty="0"/>
            <a:t>ĩ</a:t>
          </a:r>
          <a:r>
            <a:rPr lang="en" sz="2000" b="1" kern="1200" dirty="0"/>
            <a:t>a mat</a:t>
          </a:r>
          <a:r>
            <a:rPr lang="en-US" sz="2000" b="1" kern="1200" dirty="0"/>
            <a:t>ũ</a:t>
          </a:r>
          <a:r>
            <a:rPr lang="en" sz="2000" b="1" kern="1200" dirty="0"/>
            <a:t>raga k</a:t>
          </a:r>
          <a:r>
            <a:rPr lang="en-US" sz="2000" b="1" kern="1200" dirty="0"/>
            <a:t>ũ</a:t>
          </a:r>
          <a:r>
            <a:rPr lang="en" sz="2000" b="1" kern="1200" dirty="0"/>
            <a:t>na th</a:t>
          </a:r>
          <a:r>
            <a:rPr lang="en-US" sz="2000" b="1" kern="1200" dirty="0"/>
            <a:t>ĩ</a:t>
          </a:r>
          <a:r>
            <a:rPr lang="en" sz="2000" b="1" kern="1200" dirty="0"/>
            <a:t>ini</a:t>
          </a:r>
          <a:r>
            <a:rPr lang="en-US" sz="2000" b="1" kern="1200" dirty="0"/>
            <a:t>ĩ</a:t>
          </a:r>
          <a:r>
            <a:rPr lang="en" sz="2000" b="1" kern="1200" dirty="0"/>
            <a:t> wa Mwathani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ũ</a:t>
          </a:r>
          <a:r>
            <a:rPr lang="en" sz="2000" b="1" kern="1200" dirty="0"/>
            <a:t>t</a:t>
          </a:r>
          <a:r>
            <a:rPr lang="en-US" sz="2000" b="1" kern="1200" dirty="0" err="1"/>
            <a:t>ũũ</a:t>
          </a:r>
          <a:r>
            <a:rPr lang="en" sz="2000" b="1" kern="1200" dirty="0"/>
            <a:t>ro th</a:t>
          </a:r>
          <a:r>
            <a:rPr lang="en-US" sz="2000" b="1" kern="1200" dirty="0"/>
            <a:t>ĩ</a:t>
          </a:r>
          <a:r>
            <a:rPr lang="en" sz="2000" b="1" kern="1200" dirty="0"/>
            <a:t>ini</a:t>
          </a:r>
          <a:r>
            <a:rPr lang="en-US" sz="2000" b="1" kern="1200" dirty="0"/>
            <a:t>ĩ</a:t>
          </a:r>
          <a:r>
            <a:rPr lang="en" sz="2000" b="1" kern="1200" dirty="0"/>
            <a:t> mw</a:t>
          </a:r>
          <a:r>
            <a:rPr lang="en-US" sz="2000" b="1" kern="1200" dirty="0"/>
            <a:t>ĩ</a:t>
          </a:r>
          <a:r>
            <a:rPr lang="en" sz="2000" b="1" kern="1200" dirty="0"/>
            <a:t>eremano yaguo wag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irwo g</a:t>
          </a:r>
          <a:r>
            <a:rPr lang="en-US" sz="2000" b="1" kern="1200" dirty="0"/>
            <a:t>ũ</a:t>
          </a:r>
          <a:r>
            <a:rPr lang="en" sz="2000" b="1" kern="1200" dirty="0"/>
            <a:t>t</a:t>
          </a:r>
          <a:r>
            <a:rPr lang="en-US" sz="2000" b="1" kern="1200" dirty="0" err="1"/>
            <a:t>ũũ</a:t>
          </a:r>
          <a:r>
            <a:rPr lang="en" sz="2000" b="1" kern="1200" dirty="0"/>
            <a:t>rwo k</a:t>
          </a:r>
          <a:r>
            <a:rPr lang="en-US" sz="2000" b="1" kern="1200" dirty="0"/>
            <a:t>ũ</a:t>
          </a:r>
          <a:r>
            <a:rPr lang="en" sz="2000" b="1" kern="1200" dirty="0"/>
            <a:t>ringana na m</a:t>
          </a:r>
          <a:r>
            <a:rPr lang="en-US" sz="2000" b="1" kern="1200" dirty="0"/>
            <a:t>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re n</a:t>
          </a:r>
          <a:r>
            <a:rPr lang="en-US" sz="2000" b="1" kern="1200" dirty="0"/>
            <a:t>ĩ</a:t>
          </a:r>
          <a:r>
            <a:rPr lang="en" sz="2000" b="1" kern="1200" dirty="0"/>
            <a:t> Ngai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Nĩ</a:t>
          </a:r>
          <a:r>
            <a:rPr lang="en" sz="2000" b="1" kern="1200" dirty="0"/>
            <a:t> wag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ru g</a:t>
          </a:r>
          <a:r>
            <a:rPr lang="en-US" sz="2000" b="1" kern="1200" dirty="0"/>
            <a:t>ũ</a:t>
          </a:r>
          <a:r>
            <a:rPr lang="en" sz="2000" b="1" kern="1200" dirty="0"/>
            <a:t>t</a:t>
          </a:r>
          <a:r>
            <a:rPr lang="en-US" sz="2000" b="1" kern="1200" dirty="0" err="1"/>
            <a:t>ũũ</a:t>
          </a:r>
          <a:r>
            <a:rPr lang="en" sz="2000" b="1" kern="1200" dirty="0"/>
            <a:t>ra hakuh</a:t>
          </a:r>
          <a:r>
            <a:rPr lang="en-US" sz="2000" b="1" kern="1200" dirty="0"/>
            <a:t>ĩ</a:t>
          </a:r>
          <a:r>
            <a:rPr lang="en" sz="2000" b="1" kern="1200" dirty="0"/>
            <a:t> na Ngai </a:t>
          </a:r>
          <a:br>
            <a:rPr lang="es-ES" sz="2000" b="1" kern="1200" dirty="0"/>
          </a:br>
          <a:r>
            <a:rPr lang="en" sz="2000" b="1" kern="1200" dirty="0"/>
            <a:t>(Thab.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B18F-A623-4BEA-A068-CEFDD83C40E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C7A5-46E1-49F2-A175-83741AD446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6C7A5-46E1-49F2-A175-83741AD44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898204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3"/>
                </a:solidFill>
              </a:rPr>
              <a:t>NJAMBA NENE CIA W</a:t>
            </a:r>
            <a:r>
              <a:rPr lang="en-US" sz="4800" b="1" dirty="0">
                <a:ln/>
                <a:solidFill>
                  <a:schemeClr val="accent3"/>
                </a:solidFill>
              </a:rPr>
              <a:t>Ĩ</a:t>
            </a:r>
            <a:r>
              <a:rPr lang="en" sz="4800" b="1" dirty="0">
                <a:ln/>
                <a:solidFill>
                  <a:schemeClr val="accent3"/>
                </a:solidFill>
              </a:rPr>
              <a:t>T</a:t>
            </a:r>
            <a:r>
              <a:rPr lang="en-US" sz="4800" b="1" dirty="0">
                <a:ln/>
                <a:solidFill>
                  <a:schemeClr val="accent3"/>
                </a:solidFill>
              </a:rPr>
              <a:t>Ĩ</a:t>
            </a:r>
            <a:r>
              <a:rPr lang="en" sz="4800" b="1" dirty="0">
                <a:ln/>
                <a:solidFill>
                  <a:schemeClr val="accent3"/>
                </a:solidFill>
              </a:rPr>
              <a:t>KIO: </a:t>
            </a:r>
            <a:br>
              <a:rPr lang="es-ES" sz="4800" b="1" dirty="0">
                <a:ln/>
                <a:solidFill>
                  <a:schemeClr val="accent3"/>
                </a:solidFill>
              </a:rPr>
            </a:br>
            <a:r>
              <a:rPr lang="en" sz="4800" b="1" dirty="0">
                <a:ln/>
                <a:solidFill>
                  <a:schemeClr val="accent3"/>
                </a:solidFill>
              </a:rPr>
              <a:t>JOSHUA NA KALEBU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</a:rPr>
              <a:t>Lesoni 8 ya Novemba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773237"/>
            <a:ext cx="5545393" cy="2123658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9A37C9"/>
                </a:solidFill>
              </a:rPr>
              <a:t>Ũ</a:t>
            </a:r>
            <a:r>
              <a:rPr lang="en" sz="4400" b="1" dirty="0">
                <a:ln/>
                <a:solidFill>
                  <a:srgbClr val="9A37C9"/>
                </a:solidFill>
              </a:rPr>
              <a:t>R</a:t>
            </a:r>
            <a:r>
              <a:rPr lang="en-US" sz="4400" b="1" dirty="0">
                <a:ln/>
                <a:solidFill>
                  <a:srgbClr val="9A37C9"/>
                </a:solidFill>
              </a:rPr>
              <a:t>Ĩ</a:t>
            </a:r>
            <a:r>
              <a:rPr lang="en" sz="4400" b="1" dirty="0">
                <a:ln/>
                <a:solidFill>
                  <a:srgbClr val="9A37C9"/>
                </a:solidFill>
              </a:rPr>
              <a:t>A T</a:t>
            </a:r>
            <a:r>
              <a:rPr lang="en-US" sz="4400" b="1" dirty="0">
                <a:ln/>
                <a:solidFill>
                  <a:srgbClr val="9A37C9"/>
                </a:solidFill>
              </a:rPr>
              <a:t>Ũ</a:t>
            </a:r>
            <a:r>
              <a:rPr lang="en" sz="4400" b="1" dirty="0">
                <a:ln/>
                <a:solidFill>
                  <a:srgbClr val="9A37C9"/>
                </a:solidFill>
              </a:rPr>
              <a:t>NG</a:t>
            </a:r>
            <a:r>
              <a:rPr lang="en-US" sz="4400" b="1" dirty="0">
                <a:ln/>
                <a:solidFill>
                  <a:srgbClr val="9A37C9"/>
                </a:solidFill>
              </a:rPr>
              <a:t>Ĩ</a:t>
            </a:r>
            <a:r>
              <a:rPr lang="en" sz="4400" b="1" dirty="0">
                <a:ln/>
                <a:solidFill>
                  <a:srgbClr val="9A37C9"/>
                </a:solidFill>
              </a:rPr>
              <a:t>GWAT</a:t>
            </a:r>
            <a:r>
              <a:rPr lang="en-US" sz="4400" b="1" dirty="0">
                <a:ln/>
                <a:solidFill>
                  <a:srgbClr val="9A37C9"/>
                </a:solidFill>
              </a:rPr>
              <a:t>Ĩ</a:t>
            </a:r>
            <a:r>
              <a:rPr lang="en" sz="4400" b="1" dirty="0">
                <a:ln/>
                <a:solidFill>
                  <a:srgbClr val="9A37C9"/>
                </a:solidFill>
              </a:rPr>
              <a:t>RA W</a:t>
            </a:r>
            <a:r>
              <a:rPr lang="en-US" sz="4400" b="1" dirty="0">
                <a:ln/>
                <a:solidFill>
                  <a:srgbClr val="9A37C9"/>
                </a:solidFill>
              </a:rPr>
              <a:t>Ĩ</a:t>
            </a:r>
            <a:r>
              <a:rPr lang="en" sz="4400" b="1" dirty="0">
                <a:ln/>
                <a:solidFill>
                  <a:srgbClr val="9A37C9"/>
                </a:solidFill>
              </a:rPr>
              <a:t>T</a:t>
            </a:r>
            <a:r>
              <a:rPr lang="en-US" sz="4400" b="1" dirty="0">
                <a:ln/>
                <a:solidFill>
                  <a:srgbClr val="9A37C9"/>
                </a:solidFill>
              </a:rPr>
              <a:t>Ĩ</a:t>
            </a:r>
            <a:r>
              <a:rPr lang="en" sz="4400" b="1" dirty="0">
                <a:ln/>
                <a:solidFill>
                  <a:srgbClr val="9A37C9"/>
                </a:solidFill>
              </a:rPr>
              <a:t>KIO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328612" y="58210"/>
            <a:ext cx="115347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“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ũndũ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ũcio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kuona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atĩ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nĩtũrigiicĩirio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aira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aingĩ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ũguo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mahaana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ta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itu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inene-rĩ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nĩtwĩyaũrei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kĩrĩa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gĩothe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gĩtũritũhĩire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o na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wĩhia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ũrĩa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ũtũrigiicaga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mũno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na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tũgĩtengʼere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ihenya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rĩrĩa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tũigĩirwo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mbere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iitũ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tũkirĩrĩirie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. 2 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Nĩtũcũthĩrĩrie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Jesũ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ũrĩa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mwambĩrĩria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na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mũkinyanĩria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wa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gwĩtĩkia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gwitũ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ũrĩa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ũndũ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wa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gĩkeno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kĩrĩa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aigĩirwo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mbere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yake-rĩ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nĩoomĩrĩirie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kwambwo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mũtharaba-inĩ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atekũũria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gũconorwo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, na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rĩu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aikarĩte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thĩ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guoko-inĩ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kwa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ũrĩo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gwa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gĩtĩ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kĩa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ũnene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kĩa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 Ngai</a:t>
            </a:r>
            <a:r>
              <a:rPr lang="en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.” </a:t>
            </a:r>
            <a:r>
              <a:rPr lang="en" sz="1400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(Ahibirania 12:1-2 </a:t>
            </a:r>
            <a:r>
              <a:rPr lang="en" sz="1100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NKJV</a:t>
            </a:r>
            <a:r>
              <a:rPr lang="en" sz="1400" dirty="0">
                <a:solidFill>
                  <a:srgbClr val="FFFF00"/>
                </a:solidFill>
                <a:effectLst>
                  <a:glow rad="101600">
                    <a:srgbClr val="392B81"/>
                  </a:glow>
                </a:effectLst>
              </a:rPr>
              <a:t>)</a:t>
            </a:r>
            <a:endParaRPr lang="es-ES" dirty="0">
              <a:solidFill>
                <a:srgbClr val="FFFF00"/>
              </a:solidFill>
              <a:effectLst>
                <a:glow rad="101600">
                  <a:srgbClr val="392B81"/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66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tugo iit</a:t>
            </a:r>
            <a:r>
              <a:rPr lang="en-US" sz="2000" b="1" dirty="0"/>
              <a:t>ũ</a:t>
            </a:r>
            <a:r>
              <a:rPr lang="en" sz="2000" b="1" dirty="0"/>
              <a:t> yendaga kuonania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rona. </a:t>
            </a:r>
            <a:r>
              <a:rPr lang="en-US" sz="2000" b="1" dirty="0"/>
              <a:t>O</a:t>
            </a:r>
            <a:r>
              <a:rPr lang="en" sz="2000" b="1" dirty="0"/>
              <a:t>na n</a:t>
            </a:r>
            <a:r>
              <a:rPr lang="en-US" sz="2000" b="1" dirty="0" err="1"/>
              <a:t>ĩĩ</a:t>
            </a:r>
            <a:r>
              <a:rPr lang="en" sz="2000" b="1" dirty="0"/>
              <a:t>tagwo ta “g</a:t>
            </a:r>
            <a:r>
              <a:rPr lang="en-US" sz="2000" b="1" dirty="0"/>
              <a:t>ĩ</a:t>
            </a:r>
            <a:r>
              <a:rPr lang="en" sz="2000" b="1" dirty="0"/>
              <a:t>cicio k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rie’’ 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kibii </a:t>
            </a:r>
            <a:r>
              <a:rPr lang="en-US" sz="2000" b="1" dirty="0"/>
              <a:t>ũ</a:t>
            </a:r>
            <a:r>
              <a:rPr lang="en" sz="2000" b="1" dirty="0"/>
              <a:t>tiganu gatagat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ka kubar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na k</a:t>
            </a:r>
            <a:r>
              <a:rPr lang="en-US" sz="2000" b="1" dirty="0"/>
              <a:t>ũ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ka.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6611" y="1708048"/>
            <a:ext cx="2299471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ruta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ya and</a:t>
            </a:r>
            <a:r>
              <a:rPr lang="en-US" sz="2000" b="1" dirty="0"/>
              <a:t>ũ</a:t>
            </a:r>
            <a:r>
              <a:rPr lang="en" sz="2000" b="1" dirty="0"/>
              <a:t> 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ta </a:t>
            </a:r>
            <a:r>
              <a:rPr lang="en-US" sz="2000" b="1" dirty="0" err="1"/>
              <a:t>Kalebu</a:t>
            </a:r>
            <a:r>
              <a:rPr lang="en" sz="2000" b="1" dirty="0"/>
              <a:t> na Joshua, tw</a:t>
            </a:r>
            <a:r>
              <a:rPr lang="en-US" sz="2000" b="1" dirty="0"/>
              <a:t>ĩ</a:t>
            </a:r>
            <a:r>
              <a:rPr lang="en" sz="2000" b="1" dirty="0"/>
              <a:t>rutaga kw</a:t>
            </a:r>
            <a:r>
              <a:rPr lang="en-US" sz="2000" b="1" dirty="0"/>
              <a:t>ĩ</a:t>
            </a:r>
            <a:r>
              <a:rPr lang="en" sz="2000" b="1" dirty="0"/>
              <a:t>hoka Ngai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mekire; k</a:t>
            </a:r>
            <a:r>
              <a:rPr lang="en-US" sz="2000" b="1" dirty="0"/>
              <a:t>ũ</a:t>
            </a:r>
            <a:r>
              <a:rPr lang="en" sz="2000" b="1" dirty="0"/>
              <a:t>ruta </a:t>
            </a:r>
            <a:r>
              <a:rPr lang="en-US" sz="2000" b="1" dirty="0"/>
              <a:t>ũ</a:t>
            </a:r>
            <a:r>
              <a:rPr lang="en" sz="2000" b="1" dirty="0"/>
              <a:t>ira na ma tw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camba,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mekire.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6010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rwo at</a:t>
            </a:r>
            <a:r>
              <a:rPr lang="en-US" sz="2000" b="1" dirty="0"/>
              <a:t>ĩ</a:t>
            </a:r>
            <a:r>
              <a:rPr lang="en" sz="2000" b="1" dirty="0"/>
              <a:t>a? </a:t>
            </a:r>
            <a:r>
              <a:rPr lang="en-US" sz="2000" b="1" dirty="0"/>
              <a:t>B</a:t>
            </a:r>
            <a:r>
              <a:rPr lang="en" sz="2000" b="1" dirty="0"/>
              <a:t>ibilia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theretie: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Roho M</a:t>
            </a:r>
            <a:r>
              <a:rPr lang="en-US" sz="2000" b="1" dirty="0"/>
              <a:t>ũ</a:t>
            </a:r>
            <a:r>
              <a:rPr lang="en" sz="2000" b="1" dirty="0"/>
              <a:t>theru arute w</a:t>
            </a:r>
            <a:r>
              <a:rPr lang="en-US" sz="2000" b="1" dirty="0"/>
              <a:t>ĩ</a:t>
            </a:r>
            <a:r>
              <a:rPr lang="en" sz="2000" b="1" dirty="0"/>
              <a:t>ra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 (2 Akor. 3:18).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rarutwo. </a:t>
            </a:r>
            <a:r>
              <a:rPr lang="en-US" sz="2000" b="1" dirty="0"/>
              <a:t>N</a:t>
            </a:r>
            <a:r>
              <a:rPr lang="en" sz="2000" b="1" dirty="0"/>
              <a:t>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thuure k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rwo na, ta  </a:t>
            </a:r>
            <a:r>
              <a:rPr lang="en-US" sz="2000" b="1" dirty="0" err="1"/>
              <a:t>Kalebu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re w</a:t>
            </a:r>
            <a:r>
              <a:rPr lang="en-US" sz="2000" b="1" dirty="0"/>
              <a:t>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T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two t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ke magongona me muoyo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 (Arom. 12:1-2).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8" y="2389079"/>
            <a:ext cx="905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</a:t>
            </a:r>
            <a:r>
              <a:rPr lang="en" sz="2000" b="1" dirty="0"/>
              <a:t>ibilia </a:t>
            </a:r>
            <a:r>
              <a:rPr lang="en-US" sz="2000" b="1" dirty="0"/>
              <a:t>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taga t</a:t>
            </a:r>
            <a:r>
              <a:rPr lang="en-US" sz="2000" b="1" dirty="0"/>
              <a:t>ũ</a:t>
            </a:r>
            <a:r>
              <a:rPr lang="en" sz="2000" b="1" dirty="0"/>
              <a:t>rore m</a:t>
            </a:r>
            <a:r>
              <a:rPr lang="en-US" sz="2000" b="1" dirty="0"/>
              <a:t>ĩ</a:t>
            </a:r>
            <a:r>
              <a:rPr lang="en" sz="2000" b="1" dirty="0"/>
              <a:t>hiano ya njamba cia hinya cia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kio, hena k</a:t>
            </a:r>
            <a:r>
              <a:rPr lang="en-US" sz="2000" b="1" dirty="0"/>
              <a:t>ũ</a:t>
            </a:r>
            <a:r>
              <a:rPr lang="en" sz="2000" b="1" dirty="0"/>
              <a:t>rora na nj</a:t>
            </a:r>
            <a:r>
              <a:rPr lang="en-US" sz="2000" b="1" dirty="0"/>
              <a:t>ĩ</a:t>
            </a:r>
            <a:r>
              <a:rPr lang="en" sz="2000" b="1" dirty="0"/>
              <a:t>ra ya mwanya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, ar</a:t>
            </a:r>
            <a:r>
              <a:rPr lang="en-US" sz="2000" b="1" dirty="0"/>
              <a:t>ĩ</a:t>
            </a:r>
            <a:r>
              <a:rPr lang="en" sz="2000" b="1" dirty="0"/>
              <a:t>we m</a:t>
            </a:r>
            <a:r>
              <a:rPr lang="en-US" sz="2000" b="1" dirty="0"/>
              <a:t>ũ</a:t>
            </a:r>
            <a:r>
              <a:rPr lang="en" sz="2000" b="1" dirty="0"/>
              <a:t>hiano m</a:t>
            </a:r>
            <a:r>
              <a:rPr lang="en-US" sz="2000" b="1" dirty="0"/>
              <a:t>ũ</a:t>
            </a:r>
            <a:r>
              <a:rPr lang="en" sz="2000" b="1" dirty="0"/>
              <a:t>nene mak</a:t>
            </a:r>
            <a:r>
              <a:rPr lang="en-US" sz="2000" b="1" dirty="0"/>
              <a:t>ĩ</a:t>
            </a:r>
            <a:r>
              <a:rPr lang="en" sz="2000" b="1" dirty="0"/>
              <a:t>ria (Ahib. 12:1-2).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603868"/>
            <a:ext cx="10467975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rabatara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mena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mu wa kw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hokeka,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mar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mag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Mwathani mateg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tirika,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matak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ragio no maragia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mabataire kwaria, 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mar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na ma ota chuma m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gamo-in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, 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matacaragia mw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yonanio menyonanie, no mathiaga menyih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tie na Ngai, metereire, tha, mar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ko,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me 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</a:t>
            </a:r>
            <a:r>
              <a:rPr lang="en-US" sz="2400" b="1" dirty="0" err="1">
                <a:latin typeface="Constantia" panose="02030602050306030303" pitchFamily="18" charset="0"/>
              </a:rPr>
              <a:t>ĩĩ</a:t>
            </a:r>
            <a:r>
              <a:rPr lang="en" sz="2400" b="1" dirty="0">
                <a:latin typeface="Constantia" panose="02030602050306030303" pitchFamily="18" charset="0"/>
              </a:rPr>
              <a:t>yo, mata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kagwo at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catyanici ya mahooya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har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kio na kuonania 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kuga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kumio wa Ngai na wega wa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ake</a:t>
            </a:r>
            <a:r>
              <a:rPr lang="en-US" sz="2400" b="1" dirty="0">
                <a:latin typeface="Constantia" panose="02030602050306030303" pitchFamily="18" charset="0"/>
              </a:rPr>
              <a:t>....  </a:t>
            </a:r>
            <a:r>
              <a:rPr lang="en-US" sz="2400" b="1" dirty="0" err="1">
                <a:latin typeface="Constantia" panose="02030602050306030303" pitchFamily="18" charset="0"/>
              </a:rPr>
              <a:t>Kũrũmĩrĩra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Jĩsũ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kũrabatarania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garũrũku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umanĩte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ngoro-inĩ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yoothe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kĩambĩrĩria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gũcokerwo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kũrũrwo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gũkũ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mũthenya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wĩtĩkio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Kalebu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wamũheire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ũrũme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ũkĩmũhotithia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kwagĩra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guoya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ũkĩmũhotithia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kũrũgama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ũrũme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atekũinaina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akĩgitĩra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ũthingu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Kũhĩtũkĩra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kwĩhocia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ũcio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njamba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ndongoria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mbũtũ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matu-inĩ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mũthigari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mũtharaba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amageerio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monekana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mũkĩre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ũrũme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kũhotana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magerio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mahaana</a:t>
            </a:r>
            <a:r>
              <a:rPr lang="en-US" sz="2400" b="1" dirty="0">
                <a:latin typeface="Constantia" panose="02030602050306030303" pitchFamily="18" charset="0"/>
              </a:rPr>
              <a:t> ta </a:t>
            </a:r>
            <a:r>
              <a:rPr lang="en-US" sz="2400" b="1" dirty="0" err="1">
                <a:latin typeface="Constantia" panose="02030602050306030303" pitchFamily="18" charset="0"/>
              </a:rPr>
              <a:t>matangĩhoteteka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024535" y="22004"/>
            <a:ext cx="4014047" cy="61555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Ririkanagai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atongoria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anyu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maamũheire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Ngai.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Cũranagiai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maciaro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mĩikarĩre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yao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mwĩgerekanagie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nao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ũhoro-inĩ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gwĩtĩkia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kwao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Ahibirania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13:7, ESV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436EBB"/>
                </a:solidFill>
              </a:rPr>
              <a:t>W</a:t>
            </a:r>
            <a:r>
              <a:rPr lang="en-US" sz="2000" b="1" dirty="0">
                <a:solidFill>
                  <a:srgbClr val="436EBB"/>
                </a:solidFill>
              </a:rPr>
              <a:t>ĩ</a:t>
            </a:r>
            <a:r>
              <a:rPr lang="en" sz="2000" b="1" dirty="0">
                <a:solidFill>
                  <a:srgbClr val="436EBB"/>
                </a:solidFill>
              </a:rPr>
              <a:t>t</a:t>
            </a:r>
            <a:r>
              <a:rPr lang="en-US" sz="2000" b="1" dirty="0">
                <a:solidFill>
                  <a:srgbClr val="436EBB"/>
                </a:solidFill>
              </a:rPr>
              <a:t>ĩ</a:t>
            </a:r>
            <a:r>
              <a:rPr lang="en" sz="2000" b="1" dirty="0">
                <a:solidFill>
                  <a:srgbClr val="436EBB"/>
                </a:solidFill>
              </a:rPr>
              <a:t>kio wa Kalebu: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hotithia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hoteteka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</a:t>
            </a:r>
            <a:r>
              <a:rPr lang="en-US" sz="2000" b="1" dirty="0"/>
              <a:t>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nengan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 err="1"/>
              <a:t>ũũ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349479"/>
                </a:solidFill>
              </a:rPr>
              <a:t>Wĩ</a:t>
            </a:r>
            <a:r>
              <a:rPr lang="en" sz="2000" b="1" dirty="0">
                <a:solidFill>
                  <a:srgbClr val="349479"/>
                </a:solidFill>
              </a:rPr>
              <a:t>t</a:t>
            </a:r>
            <a:r>
              <a:rPr lang="en-US" sz="2000" b="1" dirty="0">
                <a:solidFill>
                  <a:srgbClr val="349479"/>
                </a:solidFill>
              </a:rPr>
              <a:t>ĩ</a:t>
            </a:r>
            <a:r>
              <a:rPr lang="en" sz="2000" b="1" dirty="0">
                <a:solidFill>
                  <a:srgbClr val="349479"/>
                </a:solidFill>
              </a:rPr>
              <a:t>kio wa Joshua.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CC5149"/>
                </a:solidFill>
              </a:rPr>
              <a:t>Ũ</a:t>
            </a:r>
            <a:r>
              <a:rPr lang="en" sz="2000" b="1" dirty="0">
                <a:solidFill>
                  <a:srgbClr val="CC5149"/>
                </a:solidFill>
              </a:rPr>
              <a:t>r</a:t>
            </a:r>
            <a:r>
              <a:rPr lang="en-US" sz="2000" b="1" dirty="0">
                <a:solidFill>
                  <a:srgbClr val="CC5149"/>
                </a:solidFill>
              </a:rPr>
              <a:t>ĩ</a:t>
            </a:r>
            <a:r>
              <a:rPr lang="en" sz="2000" b="1" dirty="0">
                <a:solidFill>
                  <a:srgbClr val="CC5149"/>
                </a:solidFill>
              </a:rPr>
              <a:t>a t</a:t>
            </a:r>
            <a:r>
              <a:rPr lang="en-US" sz="2000" b="1" dirty="0">
                <a:solidFill>
                  <a:srgbClr val="CC5149"/>
                </a:solidFill>
              </a:rPr>
              <a:t>ũ</a:t>
            </a:r>
            <a:r>
              <a:rPr lang="en" sz="2000" b="1" dirty="0">
                <a:solidFill>
                  <a:srgbClr val="CC5149"/>
                </a:solidFill>
              </a:rPr>
              <a:t>ng</a:t>
            </a:r>
            <a:r>
              <a:rPr lang="en-US" sz="2000" b="1" dirty="0">
                <a:solidFill>
                  <a:srgbClr val="CC5149"/>
                </a:solidFill>
              </a:rPr>
              <a:t>ĩ</a:t>
            </a:r>
            <a:r>
              <a:rPr lang="en" sz="2000" b="1" dirty="0">
                <a:solidFill>
                  <a:srgbClr val="CC5149"/>
                </a:solidFill>
              </a:rPr>
              <a:t>gwat</a:t>
            </a:r>
            <a:r>
              <a:rPr lang="en-US" sz="2000" b="1" dirty="0">
                <a:solidFill>
                  <a:srgbClr val="CC5149"/>
                </a:solidFill>
              </a:rPr>
              <a:t>ĩ</a:t>
            </a:r>
            <a:r>
              <a:rPr lang="en" sz="2000" b="1" dirty="0">
                <a:solidFill>
                  <a:srgbClr val="CC5149"/>
                </a:solidFill>
              </a:rPr>
              <a:t>ra w</a:t>
            </a:r>
            <a:r>
              <a:rPr lang="en-US" sz="2000" b="1" dirty="0">
                <a:solidFill>
                  <a:srgbClr val="CC5149"/>
                </a:solidFill>
              </a:rPr>
              <a:t>ĩ</a:t>
            </a:r>
            <a:r>
              <a:rPr lang="en" sz="2000" b="1" dirty="0">
                <a:solidFill>
                  <a:srgbClr val="CC5149"/>
                </a:solidFill>
              </a:rPr>
              <a:t>t</a:t>
            </a:r>
            <a:r>
              <a:rPr lang="en-US" sz="2000" b="1" dirty="0">
                <a:solidFill>
                  <a:srgbClr val="CC5149"/>
                </a:solidFill>
              </a:rPr>
              <a:t>ĩ</a:t>
            </a:r>
            <a:r>
              <a:rPr lang="en" sz="2000" b="1" dirty="0">
                <a:solidFill>
                  <a:srgbClr val="CC5149"/>
                </a:solidFill>
              </a:rPr>
              <a:t>kio.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 err="1"/>
              <a:t>ũũĩ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aya ik</a:t>
            </a:r>
            <a:r>
              <a:rPr lang="en-US" sz="2000" b="1" dirty="0"/>
              <a:t>ũ</a:t>
            </a:r>
            <a:r>
              <a:rPr lang="en" sz="2000" b="1" dirty="0"/>
              <a:t>mi: </a:t>
            </a:r>
            <a:r>
              <a:rPr lang="es-ES" sz="2000" b="1" dirty="0" err="1"/>
              <a:t>Shamua</a:t>
            </a:r>
            <a:r>
              <a:rPr lang="en" sz="2000" b="1" dirty="0"/>
              <a:t>, </a:t>
            </a:r>
            <a:r>
              <a:rPr lang="es-ES" sz="2000" b="1" dirty="0" err="1"/>
              <a:t>Shafati</a:t>
            </a:r>
            <a:r>
              <a:rPr lang="en" sz="2000" b="1" dirty="0"/>
              <a:t>, Igali, Paliti, </a:t>
            </a:r>
            <a:r>
              <a:rPr lang="es-ES" sz="2000" b="1" dirty="0" err="1"/>
              <a:t>Gadieli</a:t>
            </a:r>
            <a:r>
              <a:rPr lang="en" sz="2000" b="1" dirty="0"/>
              <a:t>, </a:t>
            </a:r>
            <a:r>
              <a:rPr lang="es-ES" sz="2000" b="1" dirty="0" err="1"/>
              <a:t>Gadi</a:t>
            </a:r>
            <a:r>
              <a:rPr lang="en" sz="2000" b="1" dirty="0"/>
              <a:t>, </a:t>
            </a:r>
            <a:r>
              <a:rPr lang="es-ES" sz="2000" b="1" dirty="0" err="1"/>
              <a:t>Amieli</a:t>
            </a:r>
            <a:r>
              <a:rPr lang="en" sz="2000" b="1" dirty="0"/>
              <a:t>, </a:t>
            </a:r>
            <a:r>
              <a:rPr lang="es-ES" sz="2000" b="1" dirty="0" err="1"/>
              <a:t>Sethuri</a:t>
            </a:r>
            <a:r>
              <a:rPr lang="en" sz="2000" b="1" dirty="0"/>
              <a:t>, Nahibi and Geueli?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25279"/>
            <a:ext cx="6477000" cy="28588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91552" y="2901297"/>
            <a:ext cx="7630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kia at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wao na t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rie kw</a:t>
            </a:r>
            <a:r>
              <a:rPr lang="en-US" sz="2000" b="1" dirty="0"/>
              <a:t>ĩ</a:t>
            </a:r>
            <a:r>
              <a:rPr lang="en" sz="2000" b="1" dirty="0"/>
              <a:t>hoka Ngai at</a:t>
            </a:r>
            <a:r>
              <a:rPr lang="en-US" sz="2000" b="1" dirty="0"/>
              <a:t>ĩ</a:t>
            </a:r>
            <a:r>
              <a:rPr lang="en" sz="2000" b="1" dirty="0"/>
              <a:t> no ahingie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matang</a:t>
            </a:r>
            <a:r>
              <a:rPr lang="en-US" sz="2000" b="1" dirty="0"/>
              <a:t>ĩ</a:t>
            </a:r>
            <a:r>
              <a:rPr lang="en" sz="2000" b="1" dirty="0"/>
              <a:t>hoteteka,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mekire?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78378" y="1785684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hihi wanaigua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and</a:t>
            </a:r>
            <a:r>
              <a:rPr lang="en-US" sz="2000" b="1" dirty="0"/>
              <a:t>ũ</a:t>
            </a:r>
            <a:r>
              <a:rPr lang="en" sz="2000" b="1" dirty="0"/>
              <a:t> aya eer</a:t>
            </a:r>
            <a:r>
              <a:rPr lang="en-US" sz="2000" b="1" dirty="0"/>
              <a:t>ĩ</a:t>
            </a:r>
            <a:r>
              <a:rPr lang="en" sz="2000" b="1" dirty="0"/>
              <a:t> : Joshua na Kalebu. </a:t>
            </a:r>
            <a:r>
              <a:rPr lang="en-US" sz="2000" b="1" dirty="0"/>
              <a:t>M</a:t>
            </a:r>
            <a:r>
              <a:rPr lang="en" sz="2000" b="1" dirty="0"/>
              <a:t>ar</a:t>
            </a:r>
            <a:r>
              <a:rPr lang="en-US" sz="2000" b="1" dirty="0"/>
              <a:t>ũ</a:t>
            </a:r>
            <a:r>
              <a:rPr lang="en" sz="2000" b="1" dirty="0"/>
              <a:t>gamire kii, met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o ci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 cia Ngai, na mag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mone ik</a:t>
            </a:r>
            <a:r>
              <a:rPr lang="en-US" sz="2000" b="1" dirty="0"/>
              <a:t>ĩ</a:t>
            </a:r>
            <a:r>
              <a:rPr lang="en" sz="2000" b="1" dirty="0"/>
              <a:t>hinga (Ndari. 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46534" y="941428"/>
            <a:ext cx="7639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“Ngumo” yake yar</a:t>
            </a:r>
            <a:r>
              <a:rPr lang="en-US" sz="2000" b="1" dirty="0"/>
              <a:t>ĩ</a:t>
            </a:r>
            <a:r>
              <a:rPr lang="en" sz="2000" b="1" dirty="0"/>
              <a:t> kwaga kw</a:t>
            </a:r>
            <a:r>
              <a:rPr lang="en-US" sz="2000" b="1" dirty="0"/>
              <a:t>ĩ</a:t>
            </a:r>
            <a:r>
              <a:rPr lang="en" sz="2000" b="1" dirty="0"/>
              <a:t>hoka hinya wa Ngai, na kwoguo ak</a:t>
            </a:r>
            <a:r>
              <a:rPr lang="en-US" sz="2000" b="1" dirty="0"/>
              <a:t>ĩ</a:t>
            </a:r>
            <a:r>
              <a:rPr lang="en" sz="2000" b="1" dirty="0"/>
              <a:t>rehera g</a:t>
            </a:r>
            <a:r>
              <a:rPr lang="en-US" sz="2000" b="1" dirty="0"/>
              <a:t>ĩ</a:t>
            </a:r>
            <a:r>
              <a:rPr lang="en" sz="2000" b="1" dirty="0"/>
              <a:t>ku</a:t>
            </a:r>
            <a:r>
              <a:rPr lang="en-US" sz="2000" b="1" dirty="0"/>
              <a:t>ũ</a:t>
            </a:r>
            <a:r>
              <a:rPr lang="en" sz="2000" b="1" dirty="0"/>
              <a:t> o hamwe na r</a:t>
            </a:r>
            <a:r>
              <a:rPr lang="en-US" sz="2000" b="1" dirty="0"/>
              <a:t>ũ</a:t>
            </a:r>
            <a:r>
              <a:rPr lang="en" sz="2000" b="1" dirty="0"/>
              <a:t>ciaro r</a:t>
            </a:r>
            <a:r>
              <a:rPr lang="en-US" sz="2000" b="1" dirty="0"/>
              <a:t>ũ</a:t>
            </a:r>
            <a:r>
              <a:rPr lang="en" sz="2000" b="1" dirty="0"/>
              <a:t>gima. (Ndari.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916941"/>
                </a:solidFill>
              </a:rPr>
              <a:t>WĨTĨKIO WA KALEBU</a:t>
            </a:r>
            <a:endParaRPr lang="en" sz="5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K</a:t>
            </a:r>
            <a:r>
              <a:rPr lang="en-US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Ũ</a:t>
            </a:r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HOTITHIA K</a:t>
            </a:r>
            <a:r>
              <a:rPr lang="en-US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Ũ</a:t>
            </a:r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R</a:t>
            </a:r>
            <a:r>
              <a:rPr lang="en-US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Ĩ</a:t>
            </a:r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A G</a:t>
            </a:r>
            <a:r>
              <a:rPr lang="en-US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Ũ</a:t>
            </a:r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TANG</a:t>
            </a:r>
            <a:r>
              <a:rPr lang="en-US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Ĩ</a:t>
            </a:r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HOTETEKA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369871" y="657522"/>
            <a:ext cx="11332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ithe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arĩa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twaambatanĩtie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nao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nĩmatũmire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ciyũrwo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guoya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No o na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ũguo-rĩ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ndarũmĩrĩire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 Ngai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wakwa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yakwa</a:t>
            </a:r>
            <a:r>
              <a:rPr lang="en-US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yothe</a:t>
            </a:r>
            <a:r>
              <a:rPr lang="en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14:8 </a:t>
            </a:r>
            <a:r>
              <a:rPr lang="en" sz="1100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solidFill>
                  <a:srgbClr val="FF00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97600" y="1503392"/>
            <a:ext cx="6142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twa "</a:t>
            </a:r>
            <a:r>
              <a:rPr lang="en-US" sz="2000" b="1" dirty="0" err="1"/>
              <a:t>Kalebu</a:t>
            </a:r>
            <a:r>
              <a:rPr lang="en" sz="2000" b="1" dirty="0"/>
              <a:t>" r</a:t>
            </a:r>
            <a:r>
              <a:rPr lang="en-US" sz="2000" b="1" dirty="0"/>
              <a:t>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kaga “ngui."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wake wonanagia, ndam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te r</a:t>
            </a:r>
            <a:r>
              <a:rPr lang="en-US" sz="2000" b="1" dirty="0"/>
              <a:t>ĩ</a:t>
            </a:r>
            <a:r>
              <a:rPr lang="en" sz="2000" b="1" dirty="0"/>
              <a:t>twa r</a:t>
            </a:r>
            <a:r>
              <a:rPr lang="en-US" sz="2000" b="1" dirty="0"/>
              <a:t>ĩ</a:t>
            </a:r>
            <a:r>
              <a:rPr lang="en" sz="2000" b="1" dirty="0"/>
              <a:t>u ta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menererio, no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w</a:t>
            </a:r>
            <a:r>
              <a:rPr lang="en-US" sz="2000" b="1" dirty="0"/>
              <a:t>ĩ</a:t>
            </a:r>
            <a:r>
              <a:rPr lang="en" sz="2000" b="1" dirty="0"/>
              <a:t>hokeku wake </a:t>
            </a:r>
            <a:r>
              <a:rPr lang="en-US" sz="2000" b="1" dirty="0"/>
              <a:t>ũ</a:t>
            </a:r>
            <a:r>
              <a:rPr lang="en" sz="2000" b="1" dirty="0"/>
              <a:t>tenyenyekaga. </a:t>
            </a: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 ma tar</a:t>
            </a:r>
            <a:r>
              <a:rPr lang="en-US" sz="2000" b="1" dirty="0"/>
              <a:t>ĩ</a:t>
            </a:r>
            <a:r>
              <a:rPr lang="en" sz="2000" b="1" dirty="0"/>
              <a:t> na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kio. </a:t>
            </a:r>
            <a:r>
              <a:rPr lang="en-US" sz="2000" b="1" dirty="0"/>
              <a:t>A</a:t>
            </a:r>
            <a:r>
              <a:rPr lang="en" sz="2000" b="1" dirty="0"/>
              <a:t>ikarire e mw</a:t>
            </a:r>
            <a:r>
              <a:rPr lang="en-US" sz="2000" b="1" dirty="0"/>
              <a:t>ĩ</a:t>
            </a:r>
            <a:r>
              <a:rPr lang="en" sz="2000" b="1" dirty="0"/>
              <a:t>hokeku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aingi megegire. 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4639" y="1466291"/>
            <a:ext cx="5719765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7" y="5811109"/>
            <a:ext cx="6142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hiano wake </a:t>
            </a:r>
            <a:r>
              <a:rPr lang="en-US" sz="2000" b="1" dirty="0"/>
              <a:t>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raga hinya t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rie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tie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Ngai,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maga k</a:t>
            </a:r>
            <a:r>
              <a:rPr lang="en-US" sz="2000" b="1" dirty="0"/>
              <a:t>ũ</a:t>
            </a:r>
            <a:r>
              <a:rPr lang="en" sz="2000" b="1" dirty="0"/>
              <a:t>hoteteke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hota.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7" y="4633008"/>
            <a:ext cx="6265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amwe na Joshua (hihi mw</a:t>
            </a:r>
            <a:r>
              <a:rPr lang="en-US" sz="2000" b="1" dirty="0"/>
              <a:t>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ra), ar</a:t>
            </a:r>
            <a:r>
              <a:rPr lang="en-US" sz="2000" b="1" dirty="0"/>
              <a:t>ũ</a:t>
            </a:r>
            <a:r>
              <a:rPr lang="en" sz="2000" b="1" dirty="0"/>
              <a:t>gamire na </a:t>
            </a:r>
            <a:r>
              <a:rPr lang="en-US" sz="2000" b="1" dirty="0"/>
              <a:t>ũ</a:t>
            </a:r>
            <a:r>
              <a:rPr lang="en" sz="2000" b="1" dirty="0"/>
              <a:t>gi wake, ona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endaga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rra na mahiga yuguto (Ndari. 14:10).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8" y="3215827"/>
            <a:ext cx="60326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athigani ik</a:t>
            </a:r>
            <a:r>
              <a:rPr lang="en-US" sz="2000" b="1" dirty="0"/>
              <a:t>ũ</a:t>
            </a:r>
            <a:r>
              <a:rPr lang="en" sz="2000" b="1" dirty="0"/>
              <a:t>mi monire mat</a:t>
            </a:r>
            <a:r>
              <a:rPr lang="en-US" sz="2000" b="1" dirty="0" err="1"/>
              <a:t>ũũ</a:t>
            </a:r>
            <a:r>
              <a:rPr lang="en" sz="2000" b="1" dirty="0"/>
              <a:t>ra matang</a:t>
            </a:r>
            <a:r>
              <a:rPr lang="en-US" sz="2000" b="1" dirty="0"/>
              <a:t>ĩ</a:t>
            </a:r>
            <a:r>
              <a:rPr lang="en" sz="2000" b="1" dirty="0"/>
              <a:t>tahwo, na marim</a:t>
            </a:r>
            <a:r>
              <a:rPr lang="en-US" sz="2000" b="1" dirty="0"/>
              <a:t>ũ</a:t>
            </a:r>
            <a:r>
              <a:rPr lang="en" sz="2000" b="1" dirty="0"/>
              <a:t> matang</a:t>
            </a:r>
            <a:r>
              <a:rPr lang="en-US" sz="2000" b="1" dirty="0"/>
              <a:t>ĩ</a:t>
            </a:r>
            <a:r>
              <a:rPr lang="en" sz="2000" b="1" dirty="0"/>
              <a:t>torio, </a:t>
            </a:r>
            <a:r>
              <a:rPr lang="en-US" sz="2000" b="1" dirty="0" err="1"/>
              <a:t>Kalebu</a:t>
            </a:r>
            <a:r>
              <a:rPr lang="en" sz="2000" b="1" dirty="0"/>
              <a:t>u onire mat</a:t>
            </a:r>
            <a:r>
              <a:rPr lang="en-US" sz="2000" b="1" dirty="0"/>
              <a:t>ũ</a:t>
            </a:r>
            <a:r>
              <a:rPr lang="en" sz="2000" b="1" dirty="0"/>
              <a:t>ra mathar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na marim</a:t>
            </a:r>
            <a:r>
              <a:rPr lang="en-US" sz="2000" b="1" dirty="0"/>
              <a:t>ũ</a:t>
            </a:r>
            <a:r>
              <a:rPr lang="en" sz="2000" b="1" dirty="0"/>
              <a:t> “mar</a:t>
            </a:r>
            <a:r>
              <a:rPr lang="en-US" sz="2000" b="1" dirty="0"/>
              <a:t>ĩ</a:t>
            </a:r>
            <a:r>
              <a:rPr lang="en" sz="2000" b="1" dirty="0"/>
              <a:t>two ta m</a:t>
            </a:r>
            <a:r>
              <a:rPr lang="en-US" sz="2000" b="1" dirty="0"/>
              <a:t>ũ</a:t>
            </a:r>
            <a:r>
              <a:rPr lang="en" sz="2000" b="1" dirty="0"/>
              <a:t>gate” (Ndari. 13:28-33; 14:6-9).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W</a:t>
            </a:r>
            <a:r>
              <a:rPr lang="en-US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Ĩ</a:t>
            </a:r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T</a:t>
            </a:r>
            <a:r>
              <a:rPr lang="en-US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Ĩ</a:t>
            </a:r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KIO W</a:t>
            </a:r>
            <a:r>
              <a:rPr lang="en-US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Ĩ</a:t>
            </a:r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RA-IN</a:t>
            </a:r>
            <a:r>
              <a:rPr lang="en-US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Ĩ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80174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Tondũ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ũcio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rĩu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kĩĩhe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bũrũri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ũyũ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irĩma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o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ũrĩa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MWATHANI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aaririe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ũhoro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waguo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mũthenya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ũcio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 Wee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mwene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nĩwaiguire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mũthenya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ũcio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atĩ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andũ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a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Anaki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maarĩ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kũndũ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kũu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namo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matũũra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maarĩ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manene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makairigĩrwo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hinya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mũno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na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rĩrĩ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MWATHANI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angĩkorwo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hamwe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andeithie-rĩ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nĩngũmaingata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o ta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ũrĩa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oigire</a:t>
            </a:r>
            <a:r>
              <a:rPr lang="en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(Joshua 14:12 </a:t>
            </a:r>
            <a:r>
              <a:rPr lang="en" sz="105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NIV</a:t>
            </a:r>
            <a:r>
              <a:rPr lang="en" sz="12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769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ringana na </a:t>
            </a:r>
            <a:r>
              <a:rPr lang="en-US" sz="2000" b="1" dirty="0" err="1"/>
              <a:t>Kalebu</a:t>
            </a:r>
            <a:r>
              <a:rPr lang="en" sz="2000" b="1" dirty="0"/>
              <a:t> we mwene,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Musa etirie mawoni, “</a:t>
            </a:r>
            <a:r>
              <a:rPr lang="en-US" sz="2000" b="1" dirty="0" err="1"/>
              <a:t>Nĩndamũcookeirie</a:t>
            </a:r>
            <a:r>
              <a:rPr lang="en-US" sz="2000" b="1" dirty="0"/>
              <a:t> </a:t>
            </a:r>
            <a:r>
              <a:rPr lang="en-US" sz="2000" b="1" dirty="0" err="1"/>
              <a:t>ũhoro</a:t>
            </a:r>
            <a:r>
              <a:rPr lang="en-US" sz="2000" b="1" dirty="0"/>
              <a:t> o ta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warĩ</a:t>
            </a:r>
            <a:r>
              <a:rPr lang="en-US" sz="2000" b="1" dirty="0"/>
              <a:t> </a:t>
            </a:r>
            <a:r>
              <a:rPr lang="en-US" sz="2000" b="1" dirty="0" err="1"/>
              <a:t>ngoro-inĩ</a:t>
            </a:r>
            <a:r>
              <a:rPr lang="en-US" sz="2000" b="1" dirty="0"/>
              <a:t> </a:t>
            </a:r>
            <a:r>
              <a:rPr lang="en-US" sz="2000" b="1" dirty="0" err="1"/>
              <a:t>yakwa</a:t>
            </a:r>
            <a:r>
              <a:rPr lang="en" sz="2000" b="1" dirty="0"/>
              <a:t>” (Josh. 14:7 NIV), na “</a:t>
            </a:r>
            <a:r>
              <a:rPr lang="en-US" sz="2000" b="1" dirty="0" err="1"/>
              <a:t>iĩ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ndarũmĩrĩire</a:t>
            </a:r>
            <a:r>
              <a:rPr lang="en-US" sz="2000" b="1" dirty="0"/>
              <a:t> MWATHANI Ngai </a:t>
            </a:r>
            <a:r>
              <a:rPr lang="en-US" sz="2000" b="1" dirty="0" err="1"/>
              <a:t>wakwa</a:t>
            </a:r>
            <a:r>
              <a:rPr lang="en-US" sz="2000" b="1" dirty="0"/>
              <a:t> na </a:t>
            </a:r>
            <a:r>
              <a:rPr lang="en-US" sz="2000" b="1" dirty="0" err="1"/>
              <a:t>ngoro</a:t>
            </a:r>
            <a:r>
              <a:rPr lang="en-US" sz="2000" b="1" dirty="0"/>
              <a:t> </a:t>
            </a:r>
            <a:r>
              <a:rPr lang="en-US" sz="2000" b="1" dirty="0" err="1"/>
              <a:t>yakwa</a:t>
            </a:r>
            <a:r>
              <a:rPr lang="en-US" sz="2000" b="1" dirty="0"/>
              <a:t> </a:t>
            </a:r>
            <a:r>
              <a:rPr lang="en-US" sz="2000" b="1" dirty="0" err="1"/>
              <a:t>yothe</a:t>
            </a:r>
            <a:r>
              <a:rPr lang="en" sz="2000" b="1" dirty="0"/>
              <a:t>” (Josh. 14:8 NIV). </a:t>
            </a: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kia gwake, ak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akagaya k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agakinyithia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agakorwo ak</a:t>
            </a:r>
            <a:r>
              <a:rPr lang="en-US" sz="2000" b="1" dirty="0"/>
              <a:t>ĩ</a:t>
            </a:r>
            <a:r>
              <a:rPr lang="en" sz="2000" b="1" dirty="0"/>
              <a:t>rorera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(Josh. 14:9).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535" y="1740310"/>
            <a:ext cx="3663876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185493"/>
            <a:ext cx="5769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Kalebu</a:t>
            </a:r>
            <a:r>
              <a:rPr lang="en" sz="2000" b="1" dirty="0"/>
              <a:t>u 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ĩ</a:t>
            </a:r>
            <a:r>
              <a:rPr lang="en" sz="2000" b="1" dirty="0"/>
              <a:t>aka 40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at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two agathigane. </a:t>
            </a:r>
            <a:r>
              <a:rPr lang="en-US" sz="2000" b="1" dirty="0"/>
              <a:t>T</a:t>
            </a:r>
            <a:r>
              <a:rPr lang="en" sz="2000" b="1" dirty="0"/>
              <a:t>hutha wa m</a:t>
            </a:r>
            <a:r>
              <a:rPr lang="en-US" sz="2000" b="1" dirty="0"/>
              <a:t>ĩ</a:t>
            </a:r>
            <a:r>
              <a:rPr lang="en" sz="2000" b="1" dirty="0"/>
              <a:t>aka </a:t>
            </a:r>
            <a:r>
              <a:rPr lang="en-US" sz="2000" b="1" dirty="0"/>
              <a:t>ĩ</a:t>
            </a:r>
            <a:r>
              <a:rPr lang="en" sz="2000" b="1" dirty="0"/>
              <a:t>tano ya </a:t>
            </a:r>
            <a:r>
              <a:rPr lang="en-US" sz="2000" b="1" dirty="0"/>
              <a:t>ũ</a:t>
            </a:r>
            <a:r>
              <a:rPr lang="en" sz="2000" b="1" dirty="0"/>
              <a:t>hotani, ag</a:t>
            </a:r>
            <a:r>
              <a:rPr lang="en-US" sz="2000" b="1" dirty="0"/>
              <a:t>ĩ</a:t>
            </a:r>
            <a:r>
              <a:rPr lang="en" sz="2000" b="1" dirty="0"/>
              <a:t>korwo e m</a:t>
            </a:r>
            <a:r>
              <a:rPr lang="en-US" sz="2000" b="1" dirty="0"/>
              <a:t>ũ</a:t>
            </a:r>
            <a:r>
              <a:rPr lang="en" sz="2000" b="1" dirty="0"/>
              <a:t>thuuri 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aka 85 (Josh. 14:10). </a:t>
            </a:r>
            <a:r>
              <a:rPr lang="en-US" sz="2000" b="1" dirty="0"/>
              <a:t>M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meciria make ciar</a:t>
            </a:r>
            <a:r>
              <a:rPr lang="en-US" sz="2000" b="1" dirty="0"/>
              <a:t>ĩ</a:t>
            </a:r>
            <a:r>
              <a:rPr lang="en" sz="2000" b="1" dirty="0"/>
              <a:t> ona hinya, na mw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 war</a:t>
            </a:r>
            <a:r>
              <a:rPr lang="en-US" sz="2000" b="1" dirty="0"/>
              <a:t>ĩ</a:t>
            </a:r>
            <a:r>
              <a:rPr lang="en" sz="2000" b="1" dirty="0"/>
              <a:t> 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(Josh. 14:11).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8301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hinda 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akiny</a:t>
            </a:r>
            <a:r>
              <a:rPr lang="en-US" sz="2000" b="1" dirty="0"/>
              <a:t>ĩ</a:t>
            </a:r>
            <a:r>
              <a:rPr lang="en" sz="2000" b="1" dirty="0"/>
              <a:t>te r</a:t>
            </a:r>
            <a:r>
              <a:rPr lang="en-US" sz="2000" b="1" dirty="0"/>
              <a:t>ĩ</a:t>
            </a:r>
            <a:r>
              <a:rPr lang="en" sz="2000" b="1" dirty="0"/>
              <a:t>a gw</a:t>
            </a:r>
            <a:r>
              <a:rPr lang="en-US" sz="2000" b="1" dirty="0"/>
              <a:t>ĩ</a:t>
            </a:r>
            <a:r>
              <a:rPr lang="en" sz="2000" b="1" dirty="0"/>
              <a:t>tia k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 na kuonania ciugo ciake itiar</a:t>
            </a:r>
            <a:r>
              <a:rPr lang="en-US" sz="2000" b="1" dirty="0"/>
              <a:t>ĩ</a:t>
            </a:r>
            <a:r>
              <a:rPr lang="en" sz="2000" b="1" dirty="0"/>
              <a:t> cia mana/t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teithio wa Ngai, ar</a:t>
            </a:r>
            <a:r>
              <a:rPr lang="en-US" sz="2000" b="1" dirty="0"/>
              <a:t>ĩ</a:t>
            </a:r>
            <a:r>
              <a:rPr lang="en" sz="2000" b="1" dirty="0"/>
              <a:t> amerie marim</a:t>
            </a:r>
            <a:r>
              <a:rPr lang="en-US" sz="2000" b="1" dirty="0"/>
              <a:t>ũ</a:t>
            </a:r>
            <a:r>
              <a:rPr lang="en" sz="2000" b="1" dirty="0"/>
              <a:t> na athar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na mooe mat</a:t>
            </a:r>
            <a:r>
              <a:rPr lang="en-US" sz="2000" b="1" dirty="0" err="1"/>
              <a:t>ũũ</a:t>
            </a:r>
            <a:r>
              <a:rPr lang="en" sz="2000" b="1" dirty="0"/>
              <a:t>ra (Josh. 14:12-14).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K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NENGAN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R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RIA K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M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ŨŨ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R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Ĩ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135255" y="614900"/>
            <a:ext cx="8722263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Kalebu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akiuga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“Mũndũ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ugũtharĩkĩra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atunyane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Kiriathu-Sefari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nĩwe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ngũhe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mwarĩ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amũhikie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Rĩrĩa</a:t>
            </a:r>
            <a:r>
              <a:rPr lang="en-US" sz="2000" b="1" dirty="0"/>
              <a:t> </a:t>
            </a:r>
            <a:r>
              <a:rPr lang="en-US" sz="2000" b="1" dirty="0" err="1"/>
              <a:t>akorirwo</a:t>
            </a:r>
            <a:r>
              <a:rPr lang="en-US" sz="2000" b="1" dirty="0"/>
              <a:t> </a:t>
            </a:r>
            <a:r>
              <a:rPr lang="en-US" sz="2000" b="1" dirty="0" err="1"/>
              <a:t>egwatĩire</a:t>
            </a:r>
            <a:r>
              <a:rPr lang="en-US" sz="2000" b="1" dirty="0"/>
              <a:t> </a:t>
            </a:r>
            <a:r>
              <a:rPr lang="en-US" sz="2000" b="1" dirty="0" err="1"/>
              <a:t>bũrũri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warĩ</a:t>
            </a:r>
            <a:r>
              <a:rPr lang="en-US" sz="2000" b="1" dirty="0"/>
              <a:t> wake </a:t>
            </a:r>
            <a:r>
              <a:rPr lang="en-US" sz="2000" b="1" dirty="0" err="1"/>
              <a:t>kũna</a:t>
            </a:r>
            <a:r>
              <a:rPr lang="en-US" sz="2000" b="1" dirty="0"/>
              <a:t>, </a:t>
            </a:r>
            <a:r>
              <a:rPr lang="en-US" sz="2000" b="1" dirty="0" err="1"/>
              <a:t>Kalebu</a:t>
            </a:r>
            <a:r>
              <a:rPr lang="en-US" sz="2000" b="1" dirty="0"/>
              <a:t> </a:t>
            </a:r>
            <a:r>
              <a:rPr lang="en-US" sz="2000" b="1" dirty="0" err="1"/>
              <a:t>agĩciria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ngumo</a:t>
            </a:r>
            <a:r>
              <a:rPr lang="en-US" sz="2000" b="1" dirty="0"/>
              <a:t> </a:t>
            </a:r>
            <a:r>
              <a:rPr lang="en-US" sz="2000" b="1" dirty="0" err="1"/>
              <a:t>ĩrĩa</a:t>
            </a:r>
            <a:r>
              <a:rPr lang="en-US" sz="2000" b="1" dirty="0"/>
              <a:t> </a:t>
            </a:r>
            <a:r>
              <a:rPr lang="en-US" sz="2000" b="1" dirty="0" err="1"/>
              <a:t>angĩatigire</a:t>
            </a:r>
            <a:r>
              <a:rPr lang="en-US" sz="2000" b="1" dirty="0"/>
              <a:t> na </a:t>
            </a:r>
            <a:r>
              <a:rPr lang="en-US" sz="2000" b="1" dirty="0" err="1"/>
              <a:t>thutrha</a:t>
            </a:r>
            <a:r>
              <a:rPr lang="en-US" sz="2000" b="1" dirty="0"/>
              <a:t>. Hihi </a:t>
            </a:r>
            <a:r>
              <a:rPr lang="en-US" sz="2000" b="1" dirty="0" err="1"/>
              <a:t>njiarwa</a:t>
            </a:r>
            <a:r>
              <a:rPr lang="en-US" sz="2000" b="1" dirty="0"/>
              <a:t> </a:t>
            </a:r>
            <a:r>
              <a:rPr lang="en-US" sz="2000" b="1" dirty="0" err="1"/>
              <a:t>ciake</a:t>
            </a:r>
            <a:r>
              <a:rPr lang="en-US" sz="2000" b="1" dirty="0"/>
              <a:t> </a:t>
            </a:r>
            <a:r>
              <a:rPr lang="en-US" sz="2000" b="1" dirty="0" err="1"/>
              <a:t>nĩcingĩathire</a:t>
            </a:r>
            <a:r>
              <a:rPr lang="en-US" sz="2000" b="1" dirty="0"/>
              <a:t> na </a:t>
            </a:r>
            <a:r>
              <a:rPr lang="en-US" sz="2000" b="1" dirty="0" err="1"/>
              <a:t>mbere</a:t>
            </a:r>
            <a:r>
              <a:rPr lang="en-US" sz="2000" b="1" dirty="0"/>
              <a:t> </a:t>
            </a:r>
            <a:r>
              <a:rPr lang="en-US" sz="2000" b="1" dirty="0" err="1"/>
              <a:t>kwĩhoka</a:t>
            </a:r>
            <a:r>
              <a:rPr lang="en-US" sz="2000" b="1" dirty="0"/>
              <a:t> Ngai </a:t>
            </a:r>
            <a:r>
              <a:rPr lang="en-US" sz="2000" b="1" dirty="0" err="1"/>
              <a:t>ũrĩa</a:t>
            </a:r>
            <a:r>
              <a:rPr lang="en-US" sz="2000" b="1" dirty="0"/>
              <a:t> we </a:t>
            </a:r>
            <a:r>
              <a:rPr lang="en-US" sz="2000" b="1" dirty="0" err="1"/>
              <a:t>amwĩhokete</a:t>
            </a:r>
            <a:r>
              <a:rPr lang="en-US" sz="2000" b="1" dirty="0"/>
              <a:t>? 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743326" y="3133715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cio, ak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hikithia mwar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ra na ehotan</a:t>
            </a:r>
            <a:r>
              <a:rPr lang="en-US" sz="2000" b="1" dirty="0"/>
              <a:t>ĩ</a:t>
            </a:r>
            <a:r>
              <a:rPr lang="en" sz="2000" b="1" dirty="0"/>
              <a:t>re Kiriathi-sepheri, na no kwo</a:t>
            </a:r>
            <a:r>
              <a:rPr lang="en-US" sz="2000" b="1" dirty="0"/>
              <a:t>ĩ</a:t>
            </a:r>
            <a:r>
              <a:rPr lang="en" sz="2000" b="1" dirty="0"/>
              <a:t>kaine ta Debiri (Josh. 15:15-16).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673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onan</a:t>
            </a:r>
            <a:r>
              <a:rPr lang="en-US" sz="2000" b="1" dirty="0"/>
              <a:t>ĩ</a:t>
            </a:r>
            <a:r>
              <a:rPr lang="en" sz="2000" b="1" dirty="0"/>
              <a:t>tie at</a:t>
            </a:r>
            <a:r>
              <a:rPr lang="en-US" sz="2000" b="1" dirty="0"/>
              <a:t>ĩ</a:t>
            </a:r>
            <a:r>
              <a:rPr lang="en" sz="2000" b="1" dirty="0"/>
              <a:t> Ngai no ehokwo, r</a:t>
            </a:r>
            <a:r>
              <a:rPr lang="en-US" sz="2000" b="1" dirty="0"/>
              <a:t>ĩ</a:t>
            </a:r>
            <a:r>
              <a:rPr lang="en" sz="2000" b="1" dirty="0"/>
              <a:t>u endaga one and</a:t>
            </a:r>
            <a:r>
              <a:rPr lang="en-US" sz="2000" b="1" dirty="0"/>
              <a:t>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 na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ta </a:t>
            </a:r>
            <a:r>
              <a:rPr lang="en-US" sz="2000" b="1" dirty="0"/>
              <a:t>ũ</a:t>
            </a:r>
            <a:r>
              <a:rPr lang="en" sz="2000" b="1" dirty="0"/>
              <a:t>cio, n</a:t>
            </a:r>
            <a:r>
              <a:rPr lang="en-US" sz="2000" b="1" dirty="0"/>
              <a:t>ĩ</a:t>
            </a:r>
            <a:r>
              <a:rPr lang="en" sz="2000" b="1" dirty="0"/>
              <a:t>guo am</a:t>
            </a:r>
            <a:r>
              <a:rPr lang="en-US" sz="2000" b="1" dirty="0"/>
              <a:t>ũ</a:t>
            </a:r>
            <a:r>
              <a:rPr lang="en" sz="2000" b="1" dirty="0"/>
              <a:t>nengererie 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 err="1"/>
              <a:t>ũũ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k</a:t>
            </a:r>
            <a:r>
              <a:rPr lang="en-US" sz="2000" b="1" dirty="0"/>
              <a:t>ũ</a:t>
            </a:r>
            <a:r>
              <a:rPr lang="en" sz="2000" b="1" dirty="0"/>
              <a:t>hikia Achisahi, mwar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 err="1"/>
              <a:t>Kalebu</a:t>
            </a:r>
            <a:r>
              <a:rPr lang="en" sz="2000" b="1" dirty="0"/>
              <a:t>, ak</a:t>
            </a:r>
            <a:r>
              <a:rPr lang="en-US" sz="2000" b="1" dirty="0" err="1"/>
              <a:t>ĩũ</a:t>
            </a:r>
            <a:r>
              <a:rPr lang="en" sz="2000" b="1" dirty="0"/>
              <a:t>ria ithe amw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rie kwararamia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amar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(Josh. 15:18-19), </a:t>
            </a:r>
            <a:r>
              <a:rPr lang="en-US" sz="2000" b="1" dirty="0"/>
              <a:t>ũ</a:t>
            </a:r>
            <a:r>
              <a:rPr lang="en" sz="2000" b="1" dirty="0"/>
              <a:t>guo enyonanie ta m</a:t>
            </a:r>
            <a:r>
              <a:rPr lang="en-US" sz="2000" b="1" dirty="0"/>
              <a:t>ũ</a:t>
            </a:r>
            <a:r>
              <a:rPr lang="en" sz="2000" b="1" dirty="0"/>
              <a:t>gai mwag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wa </a:t>
            </a:r>
            <a:r>
              <a:rPr lang="en-US" sz="2000" b="1" dirty="0" err="1"/>
              <a:t>Kalebu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09525" y="4123139"/>
            <a:ext cx="609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wanake wamw</a:t>
            </a:r>
            <a:r>
              <a:rPr lang="en-US" sz="2000" b="1" dirty="0"/>
              <a:t>ĩ</a:t>
            </a:r>
            <a:r>
              <a:rPr lang="en" sz="2000" b="1" dirty="0"/>
              <a:t>taga mamawe wetagwo Othnieli n</a:t>
            </a:r>
            <a:r>
              <a:rPr lang="en-US" sz="2000" b="1" dirty="0"/>
              <a:t>ĩ</a:t>
            </a:r>
            <a:r>
              <a:rPr lang="en" sz="2000" b="1" dirty="0"/>
              <a:t>we njamba ya hinya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yaing</a:t>
            </a:r>
            <a:r>
              <a:rPr lang="en-US" sz="2000" b="1" dirty="0"/>
              <a:t>ĩ</a:t>
            </a:r>
            <a:r>
              <a:rPr lang="en" sz="2000" b="1" dirty="0"/>
              <a:t>rire it</a:t>
            </a:r>
            <a:r>
              <a:rPr lang="en-US" sz="2000" b="1" dirty="0" err="1"/>
              <a:t>ũũ</a:t>
            </a:r>
            <a:r>
              <a:rPr lang="en" sz="2000" b="1" dirty="0"/>
              <a:t>ra, na 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m</a:t>
            </a:r>
            <a:r>
              <a:rPr lang="en-US" sz="2000" b="1" dirty="0"/>
              <a:t>ũ</a:t>
            </a:r>
            <a:r>
              <a:rPr lang="en" sz="2000" b="1" dirty="0"/>
              <a:t>tir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 mbere wa Aisiraeli (Josh. 15:17; Atir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3:9-11).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600" b="1" dirty="0">
                <a:ln/>
                <a:solidFill>
                  <a:srgbClr val="C15C16"/>
                </a:solidFill>
              </a:rPr>
              <a:t>W</a:t>
            </a:r>
            <a:r>
              <a:rPr lang="en-US" sz="6600" b="1" dirty="0">
                <a:ln/>
                <a:solidFill>
                  <a:srgbClr val="C15C16"/>
                </a:solidFill>
              </a:rPr>
              <a:t>Ĩ</a:t>
            </a:r>
            <a:r>
              <a:rPr lang="en" sz="6600" b="1" dirty="0">
                <a:ln/>
                <a:solidFill>
                  <a:srgbClr val="C15C16"/>
                </a:solidFill>
              </a:rPr>
              <a:t>T</a:t>
            </a:r>
            <a:r>
              <a:rPr lang="en-US" sz="6600" b="1" dirty="0">
                <a:ln/>
                <a:solidFill>
                  <a:srgbClr val="C15C16"/>
                </a:solidFill>
              </a:rPr>
              <a:t>Ĩ</a:t>
            </a:r>
            <a:r>
              <a:rPr lang="en" sz="6600" b="1" dirty="0">
                <a:ln/>
                <a:solidFill>
                  <a:srgbClr val="C15C16"/>
                </a:solidFill>
              </a:rPr>
              <a:t>KIO WA JOSHUA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Rĩrĩa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maarĩkirie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kũgaya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bũrũri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ũcio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kũringana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icunjĩ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ciaheanĩtwo-rĩ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Isiraeli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makĩhe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Joshua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mũrũ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Nuni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igai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gatagatĩ-inĩ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kao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</a:effectLst>
                <a:latin typeface="Comic Sans MS" panose="030F0702030302020204" pitchFamily="66" charset="0"/>
              </a:rPr>
              <a:t>(Joshua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mw</a:t>
            </a:r>
            <a:r>
              <a:rPr lang="en-US" sz="2000" b="1" dirty="0"/>
              <a:t>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, Joshua athur</a:t>
            </a:r>
            <a:r>
              <a:rPr lang="en-US" sz="2000" b="1" dirty="0"/>
              <a:t>ĩ</a:t>
            </a:r>
            <a:r>
              <a:rPr lang="en" sz="2000" b="1" dirty="0"/>
              <a:t>two n</a:t>
            </a:r>
            <a:r>
              <a:rPr lang="en-US" sz="2000" b="1" dirty="0"/>
              <a:t>ĩ</a:t>
            </a:r>
            <a:r>
              <a:rPr lang="en" sz="2000" b="1" dirty="0"/>
              <a:t> Musa ta m</a:t>
            </a:r>
            <a:r>
              <a:rPr lang="en-US" sz="2000" b="1" dirty="0"/>
              <a:t>ũ</a:t>
            </a:r>
            <a:r>
              <a:rPr lang="en" sz="2000" b="1" dirty="0"/>
              <a:t>nyinyi wake. </a:t>
            </a:r>
            <a:r>
              <a:rPr lang="en-US" sz="2000" b="1" dirty="0"/>
              <a:t>O</a:t>
            </a:r>
            <a:r>
              <a:rPr lang="en" sz="2000" b="1" dirty="0"/>
              <a:t>nanirie wath</a:t>
            </a:r>
            <a:r>
              <a:rPr lang="en-US" sz="2000" b="1" dirty="0"/>
              <a:t>ĩ</a:t>
            </a:r>
            <a:r>
              <a:rPr lang="en" sz="2000" b="1" dirty="0"/>
              <a:t>ki,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me,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kio, </a:t>
            </a:r>
            <a:r>
              <a:rPr lang="en-US" sz="2000" b="1" dirty="0"/>
              <a:t>ũ</a:t>
            </a:r>
            <a:r>
              <a:rPr lang="en" sz="2000" b="1" dirty="0"/>
              <a:t>teithio, na wendo wa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 Ngai (Thaama. 33:11).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141099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5517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umana na r</a:t>
            </a:r>
            <a:r>
              <a:rPr lang="en-US" sz="2000" b="1" dirty="0"/>
              <a:t>ũ</a:t>
            </a:r>
            <a:r>
              <a:rPr lang="en" sz="2000" b="1" dirty="0"/>
              <a:t>gano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reruta at</a:t>
            </a:r>
            <a:r>
              <a:rPr lang="en-US" sz="2000" b="1" dirty="0"/>
              <a:t>ĩ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090334"/>
            <a:ext cx="68294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ihinda r</a:t>
            </a:r>
            <a:r>
              <a:rPr lang="en-US" sz="2000" b="1" dirty="0"/>
              <a:t>ĩ</a:t>
            </a:r>
            <a:r>
              <a:rPr lang="en" sz="2000" b="1" dirty="0"/>
              <a:t>akinyire r</a:t>
            </a:r>
            <a:r>
              <a:rPr lang="en-US" sz="2000" b="1" dirty="0"/>
              <a:t>ĩ</a:t>
            </a:r>
            <a:r>
              <a:rPr lang="en" sz="2000" b="1" dirty="0"/>
              <a:t>a gw</a:t>
            </a:r>
            <a:r>
              <a:rPr lang="en-US" sz="2000" b="1" dirty="0"/>
              <a:t>ĩ</a:t>
            </a:r>
            <a:r>
              <a:rPr lang="en" sz="2000" b="1" dirty="0"/>
              <a:t>tia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wake, etereire onginya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yothe yyegwat</a:t>
            </a:r>
            <a:r>
              <a:rPr lang="en-US" sz="2000" b="1" dirty="0"/>
              <a:t>ĩ</a:t>
            </a:r>
            <a:r>
              <a:rPr lang="en" sz="2000" b="1" dirty="0"/>
              <a:t>ire igaai r</a:t>
            </a:r>
            <a:r>
              <a:rPr lang="en-US" sz="2000" b="1" dirty="0"/>
              <a:t>ĩ</a:t>
            </a:r>
            <a:r>
              <a:rPr lang="en" sz="2000" b="1" dirty="0"/>
              <a:t>ao,na “k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gwatig</a:t>
            </a:r>
            <a:r>
              <a:rPr lang="en-US" sz="2000" b="1" dirty="0"/>
              <a:t>ĩ</a:t>
            </a:r>
            <a:r>
              <a:rPr lang="en" sz="2000" b="1" dirty="0"/>
              <a:t>two” [Timinathi-serah] (Josh. 19:50), it</a:t>
            </a:r>
            <a:r>
              <a:rPr lang="en-US" sz="2000" b="1" dirty="0" err="1"/>
              <a:t>ũũ</a:t>
            </a:r>
            <a:r>
              <a:rPr lang="en" sz="2000" b="1" dirty="0"/>
              <a:t>ra r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hakuh</a:t>
            </a:r>
            <a:r>
              <a:rPr lang="en-US" sz="2000" b="1" dirty="0"/>
              <a:t>ĩ</a:t>
            </a:r>
            <a:r>
              <a:rPr lang="en" sz="2000" b="1" dirty="0"/>
              <a:t> na Shiloh,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gongona k</a:t>
            </a:r>
            <a:r>
              <a:rPr lang="en-US" sz="2000" b="1" dirty="0"/>
              <a:t>ĩ</a:t>
            </a:r>
            <a:r>
              <a:rPr lang="en" sz="2000" b="1" dirty="0"/>
              <a:t>ambarar</a:t>
            </a:r>
            <a:r>
              <a:rPr lang="en-US" sz="2000" b="1" dirty="0"/>
              <a:t>ĩ</a:t>
            </a:r>
            <a:r>
              <a:rPr lang="en" sz="2000" b="1" dirty="0"/>
              <a:t>tio.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2201</Words>
  <Application>Microsoft Office PowerPoint</Application>
  <PresentationFormat>Panorámica</PresentationFormat>
  <Paragraphs>53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2025-10-19T08:16:14Z</dcterms:created>
  <dcterms:modified xsi:type="dcterms:W3CDTF">2025-11-20T11:05:54Z</dcterms:modified>
</cp:coreProperties>
</file>