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en-US" sz="2000" b="1" noProof="0" dirty="0"/>
            <a:t>W</a:t>
          </a:r>
          <a:r>
            <a:rPr lang="en" sz="2000" b="1" noProof="0" dirty="0"/>
            <a:t>endani wanyu </a:t>
          </a:r>
          <a:r>
            <a:rPr lang="en-US" sz="2000" b="1" noProof="0" dirty="0"/>
            <a:t>ũ</a:t>
          </a:r>
          <a:r>
            <a:rPr lang="en" sz="2000" b="1" noProof="0" dirty="0"/>
            <a:t>ing</a:t>
          </a:r>
          <a:r>
            <a:rPr lang="en-US" sz="2000" b="1" noProof="0" dirty="0"/>
            <a:t>ĩ</a:t>
          </a:r>
          <a:r>
            <a:rPr lang="en" sz="2000" b="1" noProof="0" dirty="0"/>
            <a:t>he</a:t>
          </a:r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en-US" sz="2000" b="1" noProof="0" dirty="0"/>
            <a:t>ũ</a:t>
          </a:r>
          <a:r>
            <a:rPr lang="en" sz="2000" b="1" noProof="0" dirty="0"/>
            <a:t>m</a:t>
          </a:r>
          <a:r>
            <a:rPr lang="en-US" sz="2000" b="1" noProof="0" dirty="0"/>
            <a:t>ũ</a:t>
          </a:r>
          <a:r>
            <a:rPr lang="en" sz="2000" b="1" noProof="0" dirty="0"/>
            <a:t>he </a:t>
          </a:r>
          <a:r>
            <a:rPr lang="en-US" sz="2000" b="1" noProof="0" dirty="0"/>
            <a:t>ũ</a:t>
          </a:r>
          <a:r>
            <a:rPr lang="en" sz="2000" b="1" noProof="0" dirty="0"/>
            <a:t>menyo</a:t>
          </a:r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en-US" sz="2000" b="1" noProof="0" dirty="0"/>
            <a:t>N</a:t>
          </a:r>
          <a:r>
            <a:rPr lang="en" sz="2000" b="1" noProof="0" dirty="0"/>
            <a:t>a m</a:t>
          </a:r>
          <a:r>
            <a:rPr lang="en-US" sz="2000" b="1" noProof="0" dirty="0"/>
            <a:t>ũ</a:t>
          </a:r>
          <a:r>
            <a:rPr lang="en" sz="2000" b="1" noProof="0" dirty="0"/>
            <a:t>g</a:t>
          </a:r>
          <a:r>
            <a:rPr lang="en-US" sz="2000" b="1" noProof="0" dirty="0"/>
            <a:t>ĩ</a:t>
          </a:r>
          <a:r>
            <a:rPr lang="en" sz="2000" b="1" noProof="0" dirty="0"/>
            <a:t>e na </a:t>
          </a:r>
          <a:r>
            <a:rPr lang="en-US" sz="2000" b="1" noProof="0" dirty="0"/>
            <a:t>ũ</a:t>
          </a:r>
          <a:r>
            <a:rPr lang="en" sz="2000" b="1" noProof="0" dirty="0"/>
            <a:t>ku</a:t>
          </a:r>
          <a:r>
            <a:rPr lang="en-US" sz="2000" b="1" noProof="0" dirty="0"/>
            <a:t>ũ</a:t>
          </a:r>
          <a:r>
            <a:rPr lang="en" sz="2000" b="1" noProof="0" dirty="0"/>
            <a:t>ku</a:t>
          </a:r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en-US" sz="2000" b="1" noProof="0" dirty="0" err="1"/>
            <a:t>Mũ</a:t>
          </a:r>
          <a:r>
            <a:rPr lang="en" sz="2000" b="1" noProof="0" dirty="0"/>
            <a:t>korwo mw</a:t>
          </a:r>
          <a:r>
            <a:rPr lang="en-US" sz="2000" b="1" noProof="0" dirty="0"/>
            <a:t>ĩ</a:t>
          </a:r>
          <a:r>
            <a:rPr lang="en" sz="2000" b="1" noProof="0" dirty="0"/>
            <a:t> atheru na m</a:t>
          </a:r>
          <a:r>
            <a:rPr lang="en-US" sz="2000" b="1" noProof="0" dirty="0"/>
            <a:t>ũ</a:t>
          </a:r>
          <a:r>
            <a:rPr lang="en" sz="2000" b="1" noProof="0" dirty="0"/>
            <a:t>taar</a:t>
          </a:r>
          <a:r>
            <a:rPr lang="en-US" sz="2000" b="1" noProof="0" dirty="0"/>
            <a:t>ĩ</a:t>
          </a:r>
          <a:r>
            <a:rPr lang="en" sz="2000" b="1" noProof="0" dirty="0"/>
            <a:t> </a:t>
          </a:r>
          <a:r>
            <a:rPr lang="en-US" sz="2000" b="1" noProof="0" dirty="0"/>
            <a:t>ũ</a:t>
          </a:r>
          <a:r>
            <a:rPr lang="en" sz="2000" b="1" noProof="0" dirty="0"/>
            <a:t>cuuke</a:t>
          </a:r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en-US" sz="2000" b="1" noProof="0" dirty="0" err="1"/>
            <a:t>Mũ</a:t>
          </a:r>
          <a:r>
            <a:rPr lang="en" sz="2000" b="1" noProof="0" dirty="0"/>
            <a:t>ciare maciaro k</a:t>
          </a:r>
          <a:r>
            <a:rPr lang="en-US" sz="2000" b="1" noProof="0" dirty="0"/>
            <a:t>ũ</a:t>
          </a:r>
          <a:r>
            <a:rPr lang="en" sz="2000" b="1" noProof="0" dirty="0"/>
            <a:t>h</a:t>
          </a:r>
          <a:r>
            <a:rPr lang="en-US" sz="2000" b="1" noProof="0" dirty="0"/>
            <a:t>ĩ</a:t>
          </a:r>
          <a:r>
            <a:rPr lang="en" sz="2000" b="1" noProof="0" dirty="0"/>
            <a:t>t</a:t>
          </a:r>
          <a:r>
            <a:rPr lang="en-US" sz="2000" b="1" noProof="0" dirty="0"/>
            <a:t>ũ</a:t>
          </a:r>
          <a:r>
            <a:rPr lang="en" sz="2000" b="1" noProof="0" dirty="0"/>
            <a:t>k</a:t>
          </a:r>
          <a:r>
            <a:rPr lang="en-US" sz="2000" b="1" noProof="0" dirty="0"/>
            <a:t>ĩ</a:t>
          </a:r>
          <a:r>
            <a:rPr lang="en" sz="2000" b="1" noProof="0" dirty="0"/>
            <a:t>ra J</a:t>
          </a:r>
          <a:r>
            <a:rPr lang="en-US" sz="2000" b="1" noProof="0" dirty="0"/>
            <a:t>ĩ</a:t>
          </a:r>
          <a:r>
            <a:rPr lang="en" sz="2000" b="1" noProof="0" dirty="0"/>
            <a:t>s</a:t>
          </a:r>
          <a:r>
            <a:rPr lang="en-US" sz="2000" b="1" noProof="0" dirty="0"/>
            <a:t>ũ</a:t>
          </a:r>
          <a:r>
            <a:rPr lang="en" sz="2000" b="1" noProof="0" dirty="0"/>
            <a:t> Krist</a:t>
          </a:r>
          <a:r>
            <a:rPr lang="en-US" sz="2000" b="1" noProof="0" dirty="0"/>
            <a:t>ũ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en-US" sz="2000" b="1" noProof="0" dirty="0"/>
            <a:t>M</a:t>
          </a:r>
          <a:r>
            <a:rPr lang="en" sz="2000" b="1" noProof="0" dirty="0"/>
            <a:t>oim</a:t>
          </a:r>
          <a:r>
            <a:rPr lang="en-US" sz="2000" b="1" noProof="0" dirty="0"/>
            <a:t>ĩ</a:t>
          </a:r>
          <a:r>
            <a:rPr lang="en" sz="2000" b="1" noProof="0" dirty="0"/>
            <a:t>r</a:t>
          </a:r>
          <a:r>
            <a:rPr lang="en-US" sz="2000" b="1" noProof="0" dirty="0"/>
            <a:t>ĩ</a:t>
          </a:r>
          <a:r>
            <a:rPr lang="en" sz="2000" b="1" noProof="0" dirty="0"/>
            <a:t>ra n</a:t>
          </a:r>
          <a:r>
            <a:rPr lang="en-US" sz="2000" b="1" noProof="0" dirty="0"/>
            <a:t>ĩ</a:t>
          </a:r>
          <a:r>
            <a:rPr lang="en" sz="2000" b="1" noProof="0" dirty="0"/>
            <a:t> g</a:t>
          </a:r>
          <a:r>
            <a:rPr lang="en-US" sz="2000" b="1" noProof="0" dirty="0"/>
            <a:t>ũ</a:t>
          </a:r>
          <a:r>
            <a:rPr lang="en" sz="2000" b="1" noProof="0" dirty="0"/>
            <a:t>kumia na k</a:t>
          </a:r>
          <a:r>
            <a:rPr lang="en-US" sz="2000" b="1" noProof="0" dirty="0"/>
            <a:t>ũ</a:t>
          </a:r>
          <a:r>
            <a:rPr lang="en" sz="2000" b="1" noProof="0" dirty="0"/>
            <a:t>gooca Ngai</a:t>
          </a:r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Maroam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Ngai,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mahe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wa 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ta ciana cia Ngai, mak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kenagia na nj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ciothe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arociara matunda na mak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th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Marwek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hinya wa Ngai n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guo mag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na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Bibilia (Thaburi 119:105)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oho wa 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nabii    (K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19:10), k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gerera Ellen G. White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tongoria wa Ngai (Akol. 4:3)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oho M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theru</a:t>
          </a:r>
          <a:b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ScaleX="77460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W</a:t>
          </a:r>
          <a:r>
            <a:rPr lang="en" sz="2000" b="1" kern="1200" noProof="0" dirty="0"/>
            <a:t>endani wanyu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ing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he</a:t>
          </a:r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ũ</a:t>
          </a:r>
          <a:r>
            <a:rPr lang="en" sz="2000" b="1" kern="1200" noProof="0" dirty="0"/>
            <a:t>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he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menyo</a:t>
          </a:r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N</a:t>
          </a:r>
          <a:r>
            <a:rPr lang="en" sz="2000" b="1" kern="1200" noProof="0" dirty="0"/>
            <a:t>a 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g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e na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ku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ku</a:t>
          </a:r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Mũ</a:t>
          </a:r>
          <a:r>
            <a:rPr lang="en" sz="2000" b="1" kern="1200" noProof="0" dirty="0"/>
            <a:t>korwo mw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atheru na m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taar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cuuke</a:t>
          </a:r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Mũ</a:t>
          </a:r>
          <a:r>
            <a:rPr lang="en" sz="2000" b="1" kern="1200" noProof="0" dirty="0"/>
            <a:t>ciare maciaro k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h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t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ra J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s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 Krist</a:t>
          </a:r>
          <a:r>
            <a:rPr lang="en-US" sz="2000" b="1" kern="1200" noProof="0" dirty="0"/>
            <a:t>ũ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M</a:t>
          </a:r>
          <a:r>
            <a:rPr lang="en" sz="2000" b="1" kern="1200" noProof="0" dirty="0"/>
            <a:t>oim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ra n</a:t>
          </a:r>
          <a:r>
            <a:rPr lang="en-US" sz="2000" b="1" kern="1200" noProof="0" dirty="0"/>
            <a:t>ĩ</a:t>
          </a:r>
          <a:r>
            <a:rPr lang="en" sz="2000" b="1" kern="1200" noProof="0" dirty="0"/>
            <a:t> g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kumia na k</a:t>
          </a:r>
          <a:r>
            <a:rPr lang="en-US" sz="2000" b="1" kern="1200" noProof="0" dirty="0"/>
            <a:t>ũ</a:t>
          </a:r>
          <a:r>
            <a:rPr lang="en" sz="2000" b="1" kern="1200" noProof="0" dirty="0"/>
            <a:t>gooca Ngai</a:t>
          </a:r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108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Maroam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Ngai,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mahe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wa 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34122"/>
        <a:ext cx="5381414" cy="610686"/>
      </dsp:txXfrm>
    </dsp:sp>
    <dsp:sp modelId="{8ED814D4-24A7-4EE6-98D6-F5EF96E58A5E}">
      <dsp:nvSpPr>
        <dsp:cNvPr id="0" name=""/>
        <dsp:cNvSpPr/>
      </dsp:nvSpPr>
      <dsp:spPr>
        <a:xfrm>
          <a:off x="0" y="691500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ta ciana cia Ngai, mak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kenagia na nj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ciothe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724537"/>
        <a:ext cx="5381414" cy="610686"/>
      </dsp:txXfrm>
    </dsp:sp>
    <dsp:sp modelId="{D6B98BC7-4DD1-46DD-9A75-7E74C926B220}">
      <dsp:nvSpPr>
        <dsp:cNvPr id="0" name=""/>
        <dsp:cNvSpPr/>
      </dsp:nvSpPr>
      <dsp:spPr>
        <a:xfrm>
          <a:off x="0" y="1381915"/>
          <a:ext cx="5447488" cy="6767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arociara matunda na mak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 th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</a:t>
          </a:r>
          <a:r>
            <a:rPr lang="en-US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1414952"/>
        <a:ext cx="5381414" cy="610686"/>
      </dsp:txXfrm>
    </dsp:sp>
    <dsp:sp modelId="{51C553D5-6DF9-4050-9DE4-1DCE1A8DC5FD}">
      <dsp:nvSpPr>
        <dsp:cNvPr id="0" name=""/>
        <dsp:cNvSpPr/>
      </dsp:nvSpPr>
      <dsp:spPr>
        <a:xfrm>
          <a:off x="0" y="2072330"/>
          <a:ext cx="5447488" cy="6767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Marwek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hinya wa Ngai n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guo mag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na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ria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37" y="2105367"/>
        <a:ext cx="5381414" cy="610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881325" y="321"/>
          <a:ext cx="18230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827884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Bibilia (Thaburi 119:105)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7884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290467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138880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oho wa 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nabii    (K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g. 19:10), k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gerera Ellen G. White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8880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100426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31225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tongoria wa Ngai (Akol. 4:3)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2250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689379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8901202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oho M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theru</a:t>
          </a:r>
          <a:b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30:21)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1202" y="1646412"/>
        <a:ext cx="2094698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1143000" y="499646"/>
            <a:ext cx="108394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IT</a:t>
            </a:r>
            <a:r>
              <a:rPr 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ŨŨ</a:t>
            </a:r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MI CIA G</a:t>
            </a:r>
            <a:r>
              <a:rPr 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Ũ</a:t>
            </a:r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COOKIA NGATHO NA K</a:t>
            </a:r>
            <a:r>
              <a:rPr lang="en-US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Ũ</a:t>
            </a:r>
            <a:r>
              <a:rPr lang="en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HOOYA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448425"/>
            <a:ext cx="417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2 ya Januar</a:t>
            </a:r>
            <a:r>
              <a:rPr lang="en-US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10, 2026</a:t>
            </a: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CIA G</a:t>
            </a:r>
            <a:r>
              <a:rPr lang="en-US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KORWO NA NGATHO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Hĩndĩ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ciothe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tũkũmũhoera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nĩtũcookagĩria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ngaatho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we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Ithe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witũ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Jesũ</a:t>
            </a:r>
            <a:r>
              <a:rPr lang="en-US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Kristũ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(Ako 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ruta kay</a:t>
            </a:r>
            <a:r>
              <a:rPr lang="en-US" sz="2000" b="1" noProof="0" dirty="0"/>
              <a:t>ũ</a:t>
            </a:r>
            <a:r>
              <a:rPr lang="en" sz="2000" b="1" noProof="0" dirty="0"/>
              <a:t> ga ciugo cia 1 Akorinitho 13:13,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acokag</a:t>
            </a:r>
            <a:r>
              <a:rPr lang="en-US" sz="2000" b="1" noProof="0" dirty="0"/>
              <a:t>ĩ</a:t>
            </a:r>
            <a:r>
              <a:rPr lang="en" sz="2000" b="1" noProof="0" dirty="0"/>
              <a:t>ria Ngai ngatho tond</a:t>
            </a:r>
            <a:r>
              <a:rPr lang="en-US" sz="2000" b="1" noProof="0" dirty="0"/>
              <a:t>ũ</a:t>
            </a:r>
            <a:r>
              <a:rPr lang="en" sz="2000" b="1" noProof="0" dirty="0"/>
              <a:t> Akolosai mar</a:t>
            </a:r>
            <a:r>
              <a:rPr lang="en-US" sz="2000" b="1" noProof="0" dirty="0"/>
              <a:t>ĩ</a:t>
            </a:r>
            <a:r>
              <a:rPr lang="en" sz="2000" b="1" noProof="0" dirty="0"/>
              <a:t> na mawega maya matat</a:t>
            </a:r>
            <a:r>
              <a:rPr lang="en-US" sz="2000" b="1" noProof="0" dirty="0"/>
              <a:t>ũ</a:t>
            </a:r>
            <a:r>
              <a:rPr lang="en" sz="2000" b="1" noProof="0" dirty="0"/>
              <a:t> ma G</a:t>
            </a:r>
            <a:r>
              <a:rPr lang="en-US" sz="2000" b="1" noProof="0" dirty="0"/>
              <a:t>ĩ</a:t>
            </a:r>
            <a:r>
              <a:rPr lang="en" sz="2000" b="1" noProof="0" dirty="0"/>
              <a:t>krist</a:t>
            </a:r>
            <a:r>
              <a:rPr lang="en-US" sz="2000" b="1" noProof="0" dirty="0"/>
              <a:t>ũ</a:t>
            </a:r>
            <a:r>
              <a:rPr lang="en" sz="2000" b="1" noProof="0" dirty="0"/>
              <a:t>: w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ĩ</a:t>
            </a:r>
            <a:r>
              <a:rPr lang="en" sz="2000" b="1" noProof="0" dirty="0"/>
              <a:t>kio, mw</a:t>
            </a:r>
            <a:r>
              <a:rPr lang="en-US" sz="2000" b="1" noProof="0" dirty="0"/>
              <a:t>ĩ</a:t>
            </a:r>
            <a:r>
              <a:rPr lang="en" sz="2000" b="1" noProof="0" dirty="0"/>
              <a:t>hoko, na wendo (Akol. 1:4-5).</a:t>
            </a:r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506" y="1350706"/>
            <a:ext cx="3386287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206892" y="2317712"/>
            <a:ext cx="53823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awega maya moiman</a:t>
            </a:r>
            <a:r>
              <a:rPr lang="en-US" sz="2000" b="1" noProof="0" dirty="0"/>
              <a:t>ĩ</a:t>
            </a:r>
            <a:r>
              <a:rPr lang="en" sz="2000" b="1" noProof="0" dirty="0"/>
              <a:t>te, “th</a:t>
            </a:r>
            <a:r>
              <a:rPr lang="en-US" sz="2000" b="1" noProof="0" dirty="0"/>
              <a:t>ĩ</a:t>
            </a:r>
            <a:r>
              <a:rPr lang="en" sz="2000" b="1" noProof="0" dirty="0"/>
              <a:t>ii</a:t>
            </a:r>
            <a:r>
              <a:rPr lang="en-US" sz="2000" b="1" noProof="0" dirty="0"/>
              <a:t>ĩ</a:t>
            </a:r>
            <a:r>
              <a:rPr lang="en" sz="2000" b="1" noProof="0" dirty="0"/>
              <a:t> wa Krist</a:t>
            </a:r>
            <a:r>
              <a:rPr lang="en-US" sz="2000" b="1" noProof="0" dirty="0"/>
              <a:t>ũ</a:t>
            </a:r>
            <a:r>
              <a:rPr lang="en" sz="2000" b="1" noProof="0" dirty="0"/>
              <a:t> J</a:t>
            </a:r>
            <a:r>
              <a:rPr lang="en-US" sz="2000" b="1" noProof="0" dirty="0"/>
              <a:t>ĩ</a:t>
            </a:r>
            <a:r>
              <a:rPr lang="en" sz="2000" b="1" noProof="0" dirty="0"/>
              <a:t>s</a:t>
            </a:r>
            <a:r>
              <a:rPr lang="en-US" sz="2000" b="1" noProof="0" dirty="0"/>
              <a:t>ũ</a:t>
            </a:r>
            <a:r>
              <a:rPr lang="en" sz="2000" b="1" noProof="0" dirty="0"/>
              <a:t>”, mahutagia m</a:t>
            </a:r>
            <a:r>
              <a:rPr lang="en-US" sz="2000" b="1" noProof="0" dirty="0"/>
              <a:t>ĩ</a:t>
            </a:r>
            <a:r>
              <a:rPr lang="en" sz="2000" b="1" noProof="0" dirty="0"/>
              <a:t>ikaran</a:t>
            </a:r>
            <a:r>
              <a:rPr lang="en-US" sz="2000" b="1" noProof="0" dirty="0"/>
              <a:t>ĩ</a:t>
            </a:r>
            <a:r>
              <a:rPr lang="en" sz="2000" b="1" noProof="0" dirty="0"/>
              <a:t>rie iit</a:t>
            </a:r>
            <a:r>
              <a:rPr lang="en-US" sz="2000" b="1" noProof="0" dirty="0"/>
              <a:t>ũ</a:t>
            </a:r>
            <a:r>
              <a:rPr lang="en" sz="2000" b="1" noProof="0" dirty="0"/>
              <a:t> na “atheru oothe”, na igek</a:t>
            </a:r>
            <a:r>
              <a:rPr lang="en-US" sz="2000" b="1" noProof="0" dirty="0"/>
              <a:t>ĩ</a:t>
            </a:r>
            <a:r>
              <a:rPr lang="en" sz="2000" b="1" noProof="0" dirty="0"/>
              <a:t>rwo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wiit</a:t>
            </a:r>
            <a:r>
              <a:rPr lang="en-US" sz="2000" b="1" noProof="0" dirty="0"/>
              <a:t>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“kiugo k</a:t>
            </a:r>
            <a:r>
              <a:rPr lang="en-US" sz="2000" b="1" noProof="0" dirty="0"/>
              <a:t>ĩ</a:t>
            </a:r>
            <a:r>
              <a:rPr lang="en" sz="2000" b="1" noProof="0" dirty="0"/>
              <a:t>a ma k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mwega”.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206891" y="5035038"/>
            <a:ext cx="61561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H</a:t>
            </a:r>
            <a:r>
              <a:rPr lang="en" sz="2000" b="1" noProof="0" dirty="0"/>
              <a:t>inya wa Ngai,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tambagio k</a:t>
            </a:r>
            <a:r>
              <a:rPr lang="en-US" sz="2000" b="1" noProof="0" dirty="0"/>
              <a:t>ũ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mwega w</a:t>
            </a:r>
            <a:r>
              <a:rPr lang="en-US" sz="2000" b="1" noProof="0" dirty="0"/>
              <a:t>ĩ</a:t>
            </a:r>
            <a:r>
              <a:rPr lang="en" sz="2000" b="1" noProof="0" dirty="0"/>
              <a:t>ra-in</a:t>
            </a:r>
            <a:r>
              <a:rPr lang="en-US" sz="2000" b="1" noProof="0" dirty="0"/>
              <a:t>ĩ</a:t>
            </a:r>
            <a:r>
              <a:rPr lang="en" sz="2000" b="1" noProof="0" dirty="0"/>
              <a:t> wa Roho, </a:t>
            </a:r>
            <a:r>
              <a:rPr lang="en-US" sz="2000" b="1" noProof="0" dirty="0"/>
              <a:t>ũ</a:t>
            </a:r>
            <a:r>
              <a:rPr lang="en" sz="2000" b="1" noProof="0" dirty="0"/>
              <a:t>tuaga Bibilia “</a:t>
            </a:r>
            <a:r>
              <a:rPr lang="en" sz="2000" b="1" dirty="0"/>
              <a:t>kiugo k</a:t>
            </a:r>
            <a:r>
              <a:rPr lang="en-US" sz="2000" b="1" dirty="0"/>
              <a:t>ĩ</a:t>
            </a:r>
            <a:r>
              <a:rPr lang="en" sz="2000" b="1" dirty="0"/>
              <a:t>a muoyo</a:t>
            </a:r>
            <a:r>
              <a:rPr lang="en" sz="2000" b="1" noProof="0" dirty="0"/>
              <a:t>” (</a:t>
            </a:r>
            <a:r>
              <a:rPr lang="en" sz="2000" b="1" dirty="0"/>
              <a:t>Af</a:t>
            </a:r>
            <a:r>
              <a:rPr lang="en" sz="2000" b="1" noProof="0" dirty="0"/>
              <a:t>il. 2:16).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 ta kuuga at</a:t>
            </a:r>
            <a:r>
              <a:rPr lang="en-US" sz="2000" b="1" noProof="0" dirty="0"/>
              <a:t>ĩ</a:t>
            </a:r>
            <a:r>
              <a:rPr lang="en" sz="2000" b="1" noProof="0" dirty="0"/>
              <a:t>, </a:t>
            </a:r>
            <a:r>
              <a:rPr lang="en" sz="2000" b="1" dirty="0"/>
              <a:t>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horo mwega,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aga na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</a:t>
            </a:r>
            <a:r>
              <a:rPr lang="en-US" sz="2000" b="1" dirty="0"/>
              <a:t>ũ</a:t>
            </a:r>
            <a:r>
              <a:rPr lang="en" sz="2000" b="1" dirty="0"/>
              <a:t>tathiraga na igaai </a:t>
            </a:r>
            <a:r>
              <a:rPr lang="en" sz="2000" b="1" noProof="0" dirty="0"/>
              <a:t>“m</a:t>
            </a:r>
            <a:r>
              <a:rPr lang="en-US" sz="2000" b="1" noProof="0" dirty="0"/>
              <a:t>ũ</a:t>
            </a:r>
            <a:r>
              <a:rPr lang="en" sz="2000" b="1" noProof="0" dirty="0"/>
              <a:t>thiith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ig</a:t>
            </a:r>
            <a:r>
              <a:rPr lang="en-US" sz="2000" b="1" noProof="0" dirty="0"/>
              <a:t>ĩ</a:t>
            </a:r>
            <a:r>
              <a:rPr lang="en" sz="2000" b="1" noProof="0" dirty="0"/>
              <a:t>irwo matu-in</a:t>
            </a:r>
            <a:r>
              <a:rPr lang="en-US" sz="2000" b="1" noProof="0" dirty="0"/>
              <a:t>ĩ</a:t>
            </a:r>
            <a:r>
              <a:rPr lang="en" sz="2000" b="1" noProof="0" dirty="0"/>
              <a:t>” (Akol. 1:5).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206892" y="3676375"/>
            <a:ext cx="5156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ekag</a:t>
            </a:r>
            <a:r>
              <a:rPr lang="en-US" sz="2000" b="1" noProof="0" dirty="0"/>
              <a:t>ĩ</a:t>
            </a:r>
            <a:r>
              <a:rPr lang="en" sz="2000" b="1" noProof="0" dirty="0"/>
              <a:t>ra hinya at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 nd</a:t>
            </a:r>
            <a:r>
              <a:rPr lang="en-US" sz="2000" b="1" noProof="0" dirty="0"/>
              <a:t>ũ</a:t>
            </a:r>
            <a:r>
              <a:rPr lang="en" sz="2000" b="1" noProof="0" dirty="0"/>
              <a:t>hunj</a:t>
            </a:r>
            <a:r>
              <a:rPr lang="en-US" sz="2000" b="1" noProof="0" dirty="0"/>
              <a:t>ĩ</a:t>
            </a:r>
            <a:r>
              <a:rPr lang="en" sz="2000" b="1" noProof="0" dirty="0"/>
              <a:t>irio o Akolosai me aiki, no n</a:t>
            </a:r>
            <a:r>
              <a:rPr lang="en-US" sz="2000" b="1" noProof="0" dirty="0"/>
              <a:t>ĩ</a:t>
            </a:r>
            <a:r>
              <a:rPr lang="en" sz="2000" b="1" noProof="0" dirty="0"/>
              <a:t> “guuothe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th</a:t>
            </a:r>
            <a:r>
              <a:rPr lang="en-US" sz="2000" b="1" noProof="0" dirty="0"/>
              <a:t>ĩ</a:t>
            </a:r>
            <a:r>
              <a:rPr lang="en" sz="2000" b="1" noProof="0" dirty="0"/>
              <a:t>” (Akol. 1:6)... </a:t>
            </a:r>
            <a:r>
              <a:rPr lang="en-US" sz="2000" b="1" noProof="0" dirty="0"/>
              <a:t>N</a:t>
            </a:r>
            <a:r>
              <a:rPr lang="en" sz="2000" b="1" noProof="0" dirty="0"/>
              <a:t>a no ihinda-in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m</a:t>
            </a:r>
            <a:r>
              <a:rPr lang="en-US" sz="2000" b="1" noProof="0" dirty="0"/>
              <a:t>ĩ</a:t>
            </a:r>
            <a:r>
              <a:rPr lang="en" sz="2000" b="1" noProof="0" dirty="0"/>
              <a:t>aka 30!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MAHOOYA MA GW</a:t>
            </a:r>
            <a:r>
              <a:rPr lang="en-US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ĨĨ</a:t>
            </a:r>
            <a:r>
              <a:rPr lang="en" sz="4400" b="1" spc="600" noProof="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ũguo-rĩ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kuuma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twaiguire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tũtirĩ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twatigithĩria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kũmũhoera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tũgĩthaithaga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amũiyũrie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ũmenyo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wendi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wake, na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amũheage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ũũgĩ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ũtaũku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wothe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maũndũ-inĩ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mothe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kĩĩroh</a:t>
            </a:r>
            <a:r>
              <a:rPr lang="en" sz="16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Akolosai</a:t>
            </a:r>
            <a:r>
              <a:rPr lang="en" sz="1400" b="1" noProof="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eetia ma mahooya ma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mataban</a:t>
            </a:r>
            <a:r>
              <a:rPr lang="en-US" sz="2000" b="1" noProof="0" dirty="0"/>
              <a:t>ĩ</a:t>
            </a:r>
            <a:r>
              <a:rPr lang="en" sz="2000" b="1" noProof="0" dirty="0"/>
              <a:t>tie ma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maing</a:t>
            </a:r>
            <a:r>
              <a:rPr lang="en-US" sz="2000" b="1" noProof="0" dirty="0"/>
              <a:t>ĩ</a:t>
            </a:r>
            <a:r>
              <a:rPr lang="en" sz="2000" b="1" noProof="0" dirty="0"/>
              <a:t> meega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Akolosai (</a:t>
            </a:r>
            <a:r>
              <a:rPr lang="en" sz="2000" b="1" dirty="0"/>
              <a:t>Ak</a:t>
            </a:r>
            <a:r>
              <a:rPr lang="en" sz="2000" b="1" noProof="0" dirty="0"/>
              <a:t>olo. 1:9-11):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496824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510355" y="2081871"/>
            <a:ext cx="1992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I</a:t>
            </a:r>
            <a:r>
              <a:rPr lang="en" sz="2000" b="1" noProof="0" dirty="0"/>
              <a:t>hooya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thondeketwo “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cokagia n</a:t>
            </a:r>
            <a:r>
              <a:rPr lang="en" sz="2000" b="1" noProof="0" dirty="0"/>
              <a:t>gatho cia g</a:t>
            </a:r>
            <a:r>
              <a:rPr lang="en-US" sz="2000" b="1" noProof="0" dirty="0"/>
              <a:t>ĩ</a:t>
            </a:r>
            <a:r>
              <a:rPr lang="en" sz="2000" b="1" noProof="0" dirty="0"/>
              <a:t>keno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Ithe wit</a:t>
            </a:r>
            <a:r>
              <a:rPr lang="en-US" sz="2000" b="1" noProof="0" dirty="0"/>
              <a:t>ũ</a:t>
            </a:r>
            <a:r>
              <a:rPr lang="en" sz="2000" b="1" noProof="0" dirty="0"/>
              <a:t>” </a:t>
            </a:r>
            <a:br>
              <a:rPr lang="en" sz="2000" b="1" noProof="0" dirty="0"/>
            </a:br>
            <a:r>
              <a:rPr lang="en" sz="2000" b="1" noProof="0" dirty="0"/>
              <a:t>(Akol. 1:12).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645950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29184" y="3859491"/>
            <a:ext cx="16940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m</a:t>
            </a:r>
            <a:r>
              <a:rPr lang="en-US" sz="2000" b="1" noProof="0" dirty="0"/>
              <a:t>ĩ</a:t>
            </a:r>
            <a:r>
              <a:rPr lang="en" sz="2000" b="1" noProof="0" dirty="0"/>
              <a:t>tambo </a:t>
            </a:r>
            <a:r>
              <a:rPr lang="en-US" sz="2000" b="1" noProof="0" dirty="0"/>
              <a:t>ĩ</a:t>
            </a:r>
            <a:r>
              <a:rPr lang="en" sz="2000" b="1" noProof="0" dirty="0"/>
              <a:t>na 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k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Ngai atuuaga mahooya ma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bii</a:t>
            </a:r>
            <a:r>
              <a:rPr lang="en-US" sz="2000" b="1" noProof="0" dirty="0"/>
              <a:t>ũ</a:t>
            </a:r>
            <a:r>
              <a:rPr lang="en" sz="2000" b="1" noProof="0" dirty="0"/>
              <a:t>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wiit</a:t>
            </a:r>
            <a:r>
              <a:rPr lang="en-US" sz="2000" b="1" noProof="0" dirty="0"/>
              <a:t>ũ</a:t>
            </a:r>
            <a:r>
              <a:rPr lang="en" sz="2000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857893" y="797510"/>
            <a:ext cx="109304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ro wit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wag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irwo kwohithania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ro wa Krist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; twag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irwo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taha 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ciothe kuuma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We,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gate w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muoyo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wokire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te ig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,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taha kuuma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thima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ragia maa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meega, 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raga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hean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te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iing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tonga. </a:t>
            </a:r>
            <a:r>
              <a:rPr lang="en-US" sz="2400" b="1" noProof="0" dirty="0" err="1">
                <a:latin typeface="Constantia" panose="02030602050306030303" pitchFamily="18" charset="0"/>
              </a:rPr>
              <a:t>Tũ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iga Mwathani 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nd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ciothe mbere iit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,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get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ngoro ciit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g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twara ngatho ona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gooci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We,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aga na na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thii na mbere wa wega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tarath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ka th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ini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wa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t</a:t>
            </a:r>
            <a:r>
              <a:rPr lang="en-US" sz="2400" b="1" noProof="0" dirty="0" err="1">
                <a:latin typeface="Constantia" panose="02030602050306030303" pitchFamily="18" charset="0"/>
              </a:rPr>
              <a:t>ũũ</a:t>
            </a:r>
            <a:r>
              <a:rPr lang="en" sz="2400" b="1" noProof="0" dirty="0">
                <a:latin typeface="Constantia" panose="02030602050306030303" pitchFamily="18" charset="0"/>
              </a:rPr>
              <a:t>ro wit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wa 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ndini. </a:t>
            </a:r>
            <a:r>
              <a:rPr lang="en-US" sz="2400" b="1" noProof="0" dirty="0">
                <a:latin typeface="Constantia" panose="02030602050306030303" pitchFamily="18" charset="0"/>
              </a:rPr>
              <a:t>M</a:t>
            </a:r>
            <a:r>
              <a:rPr lang="en" sz="2400" b="1" noProof="0" dirty="0">
                <a:latin typeface="Constantia" panose="02030602050306030303" pitchFamily="18" charset="0"/>
              </a:rPr>
              <a:t>ahoya mait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mag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e na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hiano wa m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ario na Ngai ta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ng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korwo t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k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aran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ria na m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rata. </a:t>
            </a:r>
            <a:r>
              <a:rPr lang="en-US" sz="2400" b="1" dirty="0">
                <a:latin typeface="Constantia" panose="02030602050306030303" pitchFamily="18" charset="0"/>
              </a:rPr>
              <a:t>A</a:t>
            </a:r>
            <a:r>
              <a:rPr lang="en" sz="2400" b="1" dirty="0">
                <a:latin typeface="Constantia" panose="02030602050306030303" pitchFamily="18" charset="0"/>
              </a:rPr>
              <a:t>gatw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ra hitho ciake ithuu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 err="1">
                <a:latin typeface="Constantia" panose="02030602050306030303" pitchFamily="18" charset="0"/>
              </a:rPr>
              <a:t>ĩũ</a:t>
            </a:r>
            <a:r>
              <a:rPr lang="en" sz="2400" b="1" dirty="0">
                <a:latin typeface="Constantia" panose="02030602050306030303" pitchFamily="18" charset="0"/>
              </a:rPr>
              <a:t>mbe. </a:t>
            </a:r>
            <a:r>
              <a:rPr lang="en-US" sz="2400" b="1" dirty="0">
                <a:latin typeface="Constantia" panose="02030602050306030303" pitchFamily="18" charset="0"/>
              </a:rPr>
              <a:t>K</a:t>
            </a:r>
            <a:r>
              <a:rPr lang="en" sz="2400" b="1" dirty="0">
                <a:latin typeface="Constantia" panose="02030602050306030303" pitchFamily="18" charset="0"/>
              </a:rPr>
              <a:t>aing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 err="1">
                <a:latin typeface="Constantia" panose="02030602050306030303" pitchFamily="18" charset="0"/>
              </a:rPr>
              <a:t>ĩũ</a:t>
            </a:r>
            <a:r>
              <a:rPr lang="en" sz="2400" b="1" dirty="0">
                <a:latin typeface="Constantia" panose="02030602050306030303" pitchFamily="18" charset="0"/>
              </a:rPr>
              <a:t>kaga k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ithuu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ciria 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keno 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cama 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korwo ho kwa J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s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Constantia" panose="02030602050306030303" pitchFamily="18" charset="0"/>
              </a:rPr>
              <a:t>K</a:t>
            </a:r>
            <a:r>
              <a:rPr lang="en" sz="2400" b="1" dirty="0">
                <a:latin typeface="Constantia" panose="02030602050306030303" pitchFamily="18" charset="0"/>
              </a:rPr>
              <a:t>aing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ngoro ciit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ir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aga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Arat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kuh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ria aran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rie naithu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Ekaga na Enoku. </a:t>
            </a:r>
            <a:r>
              <a:rPr lang="en-US" sz="2400" b="1" dirty="0" err="1">
                <a:latin typeface="Constantia" panose="02030602050306030303" pitchFamily="18" charset="0"/>
              </a:rPr>
              <a:t>Rĩ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a </a:t>
            </a:r>
            <a:r>
              <a:rPr lang="en-US" sz="2400" b="1" dirty="0" err="1">
                <a:latin typeface="Constantia" panose="02030602050306030303" pitchFamily="18" charset="0"/>
              </a:rPr>
              <a:t>ũũ</a:t>
            </a:r>
            <a:r>
              <a:rPr lang="en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gakorwo 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ma wa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ikar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re wa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krist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, n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kwonekaga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re wake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th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, 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nyihia,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horeru, ona 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nyihia wa ngoro</a:t>
            </a:r>
            <a:r>
              <a:rPr lang="en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wonanagia k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oothe ar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a manyitanag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ra nake at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n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 akoretwo na J</a:t>
            </a:r>
            <a:r>
              <a:rPr lang="en-US" sz="2400" b="1" noProof="0" dirty="0">
                <a:latin typeface="Constantia" panose="02030602050306030303" pitchFamily="18" charset="0"/>
              </a:rPr>
              <a:t>ĩ</a:t>
            </a:r>
            <a:r>
              <a:rPr lang="en" sz="2400" b="1" noProof="0" dirty="0">
                <a:latin typeface="Constantia" panose="02030602050306030303" pitchFamily="18" charset="0"/>
              </a:rPr>
              <a:t>s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 na agathoma </a:t>
            </a:r>
            <a:r>
              <a:rPr lang="en-US" sz="2400" b="1" noProof="0" dirty="0">
                <a:latin typeface="Constantia" panose="02030602050306030303" pitchFamily="18" charset="0"/>
              </a:rPr>
              <a:t>ũ</a:t>
            </a:r>
            <a:r>
              <a:rPr lang="en" sz="2400" b="1" noProof="0" dirty="0">
                <a:latin typeface="Constantia" panose="02030602050306030303" pitchFamily="18" charset="0"/>
              </a:rPr>
              <a:t>horo Wake.”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8668984" y="6215971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(Christ’s Object Lessons, p. 129)</a:t>
            </a:r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-9527" y="859065"/>
            <a:ext cx="377779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nĩnjũũĩ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ũyũ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ma,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Ngai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waambĩrĩirie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wĩra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mwega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thĩinĩ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wanyu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nĩegũthiĩ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mbere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kũũruta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ndekũũtigithĩria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ataũrĩkĩtie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nginya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mũthenya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Jesũ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agaacooka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1:6, </a:t>
            </a:r>
            <a:r>
              <a:rPr kumimoji="0" lang="en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D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4638675" y="3952875"/>
            <a:ext cx="7524749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00BD53"/>
                </a:solidFill>
              </a:rPr>
              <a:t>I</a:t>
            </a:r>
            <a:r>
              <a:rPr lang="en" sz="2000" b="1" noProof="0" dirty="0">
                <a:solidFill>
                  <a:srgbClr val="00BD53"/>
                </a:solidFill>
              </a:rPr>
              <a:t>t</a:t>
            </a:r>
            <a:r>
              <a:rPr lang="en-US" sz="2000" b="1" noProof="0" dirty="0">
                <a:solidFill>
                  <a:srgbClr val="00BD53"/>
                </a:solidFill>
              </a:rPr>
              <a:t>ũ</a:t>
            </a:r>
            <a:r>
              <a:rPr lang="en" sz="2000" b="1" noProof="0" dirty="0">
                <a:solidFill>
                  <a:srgbClr val="00BD53"/>
                </a:solidFill>
              </a:rPr>
              <a:t>mi cia g</a:t>
            </a:r>
            <a:r>
              <a:rPr lang="en-US" sz="2000" b="1" noProof="0" dirty="0">
                <a:solidFill>
                  <a:srgbClr val="00BD53"/>
                </a:solidFill>
              </a:rPr>
              <a:t>ũ</a:t>
            </a:r>
            <a:r>
              <a:rPr lang="en" sz="2000" b="1" noProof="0" dirty="0">
                <a:solidFill>
                  <a:srgbClr val="00BD53"/>
                </a:solidFill>
              </a:rPr>
              <a:t>cokia ngatho na k</a:t>
            </a:r>
            <a:r>
              <a:rPr lang="en-US" sz="2000" b="1" noProof="0" dirty="0">
                <a:solidFill>
                  <a:srgbClr val="00BD53"/>
                </a:solidFill>
              </a:rPr>
              <a:t>ũ</a:t>
            </a:r>
            <a:r>
              <a:rPr lang="en" sz="2000" b="1" noProof="0" dirty="0">
                <a:solidFill>
                  <a:srgbClr val="00BD53"/>
                </a:solidFill>
              </a:rPr>
              <a:t>hoya mar</a:t>
            </a:r>
            <a:r>
              <a:rPr lang="en-US" sz="2000" b="1" noProof="0" dirty="0">
                <a:solidFill>
                  <a:srgbClr val="00BD53"/>
                </a:solidFill>
              </a:rPr>
              <a:t>ũ</a:t>
            </a:r>
            <a:r>
              <a:rPr lang="en" sz="2000" b="1" noProof="0" dirty="0">
                <a:solidFill>
                  <a:srgbClr val="00BD53"/>
                </a:solidFill>
              </a:rPr>
              <a:t>wa-in</a:t>
            </a:r>
            <a:r>
              <a:rPr lang="en-US" sz="2000" b="1" noProof="0" dirty="0">
                <a:solidFill>
                  <a:srgbClr val="00BD53"/>
                </a:solidFill>
              </a:rPr>
              <a:t>ĩ</a:t>
            </a:r>
            <a:r>
              <a:rPr lang="en" sz="2000" b="1" noProof="0" dirty="0">
                <a:solidFill>
                  <a:srgbClr val="00BD53"/>
                </a:solidFill>
              </a:rPr>
              <a:t> k</a:t>
            </a:r>
            <a:r>
              <a:rPr lang="en-US" sz="2000" b="1" noProof="0" dirty="0">
                <a:solidFill>
                  <a:srgbClr val="00BD53"/>
                </a:solidFill>
              </a:rPr>
              <a:t>ũ</a:t>
            </a:r>
            <a:r>
              <a:rPr lang="en" sz="2000" b="1" noProof="0" dirty="0">
                <a:solidFill>
                  <a:srgbClr val="00BD53"/>
                </a:solidFill>
              </a:rPr>
              <a:t>r</a:t>
            </a:r>
            <a:r>
              <a:rPr lang="en-US" sz="2000" b="1" noProof="0" dirty="0">
                <a:solidFill>
                  <a:srgbClr val="00BD53"/>
                </a:solidFill>
              </a:rPr>
              <a:t>ĩ</a:t>
            </a:r>
            <a:r>
              <a:rPr lang="en" sz="2000" b="1" noProof="0" dirty="0">
                <a:solidFill>
                  <a:srgbClr val="00BD53"/>
                </a:solidFill>
              </a:rPr>
              <a:t> Afilipi 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It</a:t>
            </a:r>
            <a:r>
              <a:rPr lang="en-US" sz="2000" b="1" noProof="0" dirty="0"/>
              <a:t>ũ</a:t>
            </a:r>
            <a:r>
              <a:rPr lang="en" sz="2000" b="1" noProof="0" dirty="0"/>
              <a:t>mi cia k</a:t>
            </a:r>
            <a:r>
              <a:rPr lang="en-US" sz="2000" b="1" noProof="0" dirty="0"/>
              <a:t>ũ</a:t>
            </a:r>
            <a:r>
              <a:rPr lang="en" sz="2000" b="1" noProof="0" dirty="0"/>
              <a:t>gia na ngatho (Afilipi 1:3-8)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ahoya ma Gw</a:t>
            </a:r>
            <a:r>
              <a:rPr lang="en-US" sz="2000" b="1" noProof="0" dirty="0"/>
              <a:t>ĩ</a:t>
            </a:r>
            <a:r>
              <a:rPr lang="en" sz="2000" b="1" noProof="0" dirty="0"/>
              <a:t>tia (</a:t>
            </a:r>
            <a:r>
              <a:rPr lang="en" sz="2000" b="1" dirty="0"/>
              <a:t>Afilipi</a:t>
            </a:r>
            <a:r>
              <a:rPr lang="en" sz="2000" b="1" noProof="0" dirty="0"/>
              <a:t> 1:9-11)</a:t>
            </a:r>
          </a:p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BA9B00"/>
                </a:solidFill>
              </a:rPr>
              <a:t>G</a:t>
            </a:r>
            <a:r>
              <a:rPr lang="en-US" sz="2000" b="1" noProof="0" dirty="0">
                <a:solidFill>
                  <a:srgbClr val="BA9B00"/>
                </a:solidFill>
              </a:rPr>
              <a:t>ũ</a:t>
            </a:r>
            <a:r>
              <a:rPr lang="en" sz="2000" b="1" noProof="0" dirty="0">
                <a:solidFill>
                  <a:srgbClr val="BA9B00"/>
                </a:solidFill>
              </a:rPr>
              <a:t>cokia ngatho na k</a:t>
            </a:r>
            <a:r>
              <a:rPr lang="en-US" sz="2000" b="1" noProof="0" dirty="0">
                <a:solidFill>
                  <a:srgbClr val="BA9B00"/>
                </a:solidFill>
              </a:rPr>
              <a:t>ũ</a:t>
            </a:r>
            <a:r>
              <a:rPr lang="en" sz="2000" b="1" noProof="0" dirty="0">
                <a:solidFill>
                  <a:srgbClr val="BA9B00"/>
                </a:solidFill>
              </a:rPr>
              <a:t>hoya mahinda-in</a:t>
            </a:r>
            <a:r>
              <a:rPr lang="en-US" sz="2000" b="1" noProof="0" dirty="0">
                <a:solidFill>
                  <a:srgbClr val="BA9B00"/>
                </a:solidFill>
              </a:rPr>
              <a:t>ĩ</a:t>
            </a:r>
            <a:r>
              <a:rPr lang="en" sz="2000" b="1" noProof="0" dirty="0">
                <a:solidFill>
                  <a:srgbClr val="BA9B00"/>
                </a:solidFill>
              </a:rPr>
              <a:t> ma moorit</a:t>
            </a:r>
            <a:r>
              <a:rPr lang="en-US" sz="2000" b="1" noProof="0" dirty="0">
                <a:solidFill>
                  <a:srgbClr val="BA9B00"/>
                </a:solidFill>
              </a:rPr>
              <a:t>ũ</a:t>
            </a:r>
            <a:r>
              <a:rPr lang="en" sz="2000" b="1" noProof="0" dirty="0">
                <a:solidFill>
                  <a:srgbClr val="BA9B00"/>
                </a:solidFill>
              </a:rPr>
              <a:t> (Afi 1:12-18)</a:t>
            </a:r>
          </a:p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rgbClr val="A400B9"/>
                </a:solidFill>
              </a:rPr>
              <a:t>I</a:t>
            </a:r>
            <a:r>
              <a:rPr lang="en" sz="2000" b="1" noProof="0" dirty="0">
                <a:solidFill>
                  <a:srgbClr val="A400B9"/>
                </a:solidFill>
              </a:rPr>
              <a:t>t</a:t>
            </a:r>
            <a:r>
              <a:rPr lang="en-US" sz="2000" b="1" noProof="0" dirty="0">
                <a:solidFill>
                  <a:srgbClr val="A400B9"/>
                </a:solidFill>
              </a:rPr>
              <a:t>ũ</a:t>
            </a:r>
            <a:r>
              <a:rPr lang="en" sz="2000" b="1" noProof="0" dirty="0">
                <a:solidFill>
                  <a:srgbClr val="A400B9"/>
                </a:solidFill>
              </a:rPr>
              <a:t>mi cia g</a:t>
            </a:r>
            <a:r>
              <a:rPr lang="en-US" sz="2000" b="1" noProof="0" dirty="0">
                <a:solidFill>
                  <a:srgbClr val="A400B9"/>
                </a:solidFill>
              </a:rPr>
              <a:t>ũ</a:t>
            </a:r>
            <a:r>
              <a:rPr lang="en" sz="2000" b="1" noProof="0" dirty="0">
                <a:solidFill>
                  <a:srgbClr val="A400B9"/>
                </a:solidFill>
              </a:rPr>
              <a:t>cokia ngatho na k</a:t>
            </a:r>
            <a:r>
              <a:rPr lang="en-US" sz="2000" b="1" noProof="0" dirty="0">
                <a:solidFill>
                  <a:srgbClr val="A400B9"/>
                </a:solidFill>
              </a:rPr>
              <a:t>ũ</a:t>
            </a:r>
            <a:r>
              <a:rPr lang="en" sz="2000" b="1" noProof="0" dirty="0">
                <a:solidFill>
                  <a:srgbClr val="A400B9"/>
                </a:solidFill>
              </a:rPr>
              <a:t>hoya mar</a:t>
            </a:r>
            <a:r>
              <a:rPr lang="en-US" sz="2000" b="1" noProof="0" dirty="0">
                <a:solidFill>
                  <a:srgbClr val="A400B9"/>
                </a:solidFill>
              </a:rPr>
              <a:t>ũ</a:t>
            </a:r>
            <a:r>
              <a:rPr lang="en" sz="2000" b="1" noProof="0" dirty="0">
                <a:solidFill>
                  <a:srgbClr val="A400B9"/>
                </a:solidFill>
              </a:rPr>
              <a:t>wa-in</a:t>
            </a:r>
            <a:r>
              <a:rPr lang="en-US" sz="2000" b="1" noProof="0" dirty="0">
                <a:solidFill>
                  <a:srgbClr val="A400B9"/>
                </a:solidFill>
              </a:rPr>
              <a:t>ĩ</a:t>
            </a:r>
            <a:r>
              <a:rPr lang="en" sz="2000" b="1" noProof="0" dirty="0">
                <a:solidFill>
                  <a:srgbClr val="A400B9"/>
                </a:solidFill>
              </a:rPr>
              <a:t> k</a:t>
            </a:r>
            <a:r>
              <a:rPr lang="en-US" sz="2000" b="1" noProof="0" dirty="0">
                <a:solidFill>
                  <a:srgbClr val="A400B9"/>
                </a:solidFill>
              </a:rPr>
              <a:t>ũ</a:t>
            </a:r>
            <a:r>
              <a:rPr lang="en" sz="2000" b="1" noProof="0" dirty="0">
                <a:solidFill>
                  <a:srgbClr val="A400B9"/>
                </a:solidFill>
              </a:rPr>
              <a:t>r</a:t>
            </a:r>
            <a:r>
              <a:rPr lang="en-US" sz="2000" b="1" noProof="0" dirty="0">
                <a:solidFill>
                  <a:srgbClr val="A400B9"/>
                </a:solidFill>
              </a:rPr>
              <a:t>ĩ</a:t>
            </a:r>
            <a:r>
              <a:rPr lang="en" sz="2000" b="1" noProof="0" dirty="0">
                <a:solidFill>
                  <a:srgbClr val="A400B9"/>
                </a:solidFill>
              </a:rPr>
              <a:t> Akolosai: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cia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na ngatho</a:t>
            </a:r>
            <a:r>
              <a:rPr lang="en" sz="2000" b="1" noProof="0" dirty="0"/>
              <a:t> (Akolosai:3-8)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ahoya ma gw</a:t>
            </a:r>
            <a:r>
              <a:rPr lang="en-US" sz="2000" b="1" noProof="0" dirty="0"/>
              <a:t>ĩ</a:t>
            </a:r>
            <a:r>
              <a:rPr lang="en" sz="2000" b="1" noProof="0" dirty="0"/>
              <a:t>tia (Akolosai 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762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aya matiar</a:t>
            </a:r>
            <a:r>
              <a:rPr lang="en-US" sz="2000" b="1" noProof="0" dirty="0"/>
              <a:t>ĩ</a:t>
            </a:r>
            <a:r>
              <a:rPr lang="en" sz="2000" b="1" noProof="0" dirty="0"/>
              <a:t> mahinda mah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.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k</a:t>
            </a:r>
            <a:r>
              <a:rPr lang="en-US" sz="2000" b="1" noProof="0" dirty="0"/>
              <a:t>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ar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h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ũ</a:t>
            </a:r>
            <a:r>
              <a:rPr lang="en" sz="2000" b="1" noProof="0" dirty="0"/>
              <a:t> kw</a:t>
            </a:r>
            <a:r>
              <a:rPr lang="en-US" sz="2000" b="1" noProof="0" dirty="0"/>
              <a:t>ĩ</a:t>
            </a:r>
            <a:r>
              <a:rPr lang="en" sz="2000" b="1" noProof="0" dirty="0"/>
              <a:t>neana waagii-in</a:t>
            </a:r>
            <a:r>
              <a:rPr lang="en-US" sz="2000" b="1" noProof="0" dirty="0"/>
              <a:t>ĩ</a:t>
            </a:r>
            <a:r>
              <a:rPr lang="en" sz="2000" b="1" noProof="0" dirty="0"/>
              <a:t> wa mw</a:t>
            </a:r>
            <a:r>
              <a:rPr lang="en-US" sz="2000" b="1" noProof="0" dirty="0"/>
              <a:t>ĩ</a:t>
            </a:r>
            <a:r>
              <a:rPr lang="en" sz="2000" b="1" noProof="0" dirty="0"/>
              <a:t>hoto thutha wa k</a:t>
            </a:r>
            <a:r>
              <a:rPr lang="en-US" sz="2000" b="1" noProof="0" dirty="0"/>
              <a:t>ũ</a:t>
            </a:r>
            <a:r>
              <a:rPr lang="en" sz="2000" b="1" noProof="0" dirty="0"/>
              <a:t>nin</a:t>
            </a:r>
            <a:r>
              <a:rPr lang="en-US" sz="2000" b="1" noProof="0" dirty="0"/>
              <a:t>ĩ</a:t>
            </a:r>
            <a:r>
              <a:rPr lang="en" sz="2000" b="1" noProof="0" dirty="0"/>
              <a:t>rwo w</a:t>
            </a:r>
            <a:r>
              <a:rPr lang="en-US" sz="2000" b="1" noProof="0" dirty="0"/>
              <a:t>ĩ</a:t>
            </a:r>
            <a:r>
              <a:rPr lang="en" sz="2000" b="1" noProof="0" dirty="0"/>
              <a:t>yathi wake.</a:t>
            </a:r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294" y="196690"/>
            <a:ext cx="3958228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5932904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78245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4396056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0710" y="6299432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170300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4015932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71221" y="5544219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87797" y="2537535"/>
            <a:ext cx="73341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Kĩ</a:t>
            </a:r>
            <a:r>
              <a:rPr lang="en" sz="2000" b="1" noProof="0" dirty="0"/>
              <a:t>oho g</a:t>
            </a:r>
            <a:r>
              <a:rPr lang="en-US" sz="2000" b="1" noProof="0" dirty="0"/>
              <a:t>ĩ</a:t>
            </a:r>
            <a:r>
              <a:rPr lang="en" sz="2000" b="1" noProof="0" dirty="0"/>
              <a:t>ake g</a:t>
            </a:r>
            <a:r>
              <a:rPr lang="en-US" sz="2000" b="1" noProof="0" dirty="0"/>
              <a:t>ĩ</a:t>
            </a:r>
            <a:r>
              <a:rPr lang="en" sz="2000" b="1" noProof="0" dirty="0"/>
              <a:t>tiam</a:t>
            </a:r>
            <a:r>
              <a:rPr lang="en-US" sz="2000" b="1" noProof="0" dirty="0"/>
              <a:t>ũ</a:t>
            </a:r>
            <a:r>
              <a:rPr lang="en" sz="2000" b="1" noProof="0" dirty="0"/>
              <a:t>gir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ririe g</a:t>
            </a:r>
            <a:r>
              <a:rPr lang="en-US" sz="2000" b="1" noProof="0" dirty="0"/>
              <a:t>ũ</a:t>
            </a:r>
            <a:r>
              <a:rPr lang="en" sz="2000" b="1" noProof="0" dirty="0"/>
              <a:t>thi</a:t>
            </a:r>
            <a:r>
              <a:rPr lang="en-US" sz="2000" b="1" noProof="0" dirty="0"/>
              <a:t>ĩ</a:t>
            </a:r>
            <a:r>
              <a:rPr lang="en" sz="2000" b="1" noProof="0" dirty="0"/>
              <a:t> na mbere k</a:t>
            </a:r>
            <a:r>
              <a:rPr lang="en-US" sz="2000" b="1" noProof="0" dirty="0"/>
              <a:t>ũ</a:t>
            </a:r>
            <a:r>
              <a:rPr lang="en" sz="2000" b="1" noProof="0" dirty="0"/>
              <a:t>nyitan</a:t>
            </a:r>
            <a:r>
              <a:rPr lang="en-US" sz="2000" b="1" noProof="0" dirty="0"/>
              <a:t>ĩ</a:t>
            </a:r>
            <a:r>
              <a:rPr lang="en" sz="2000" b="1" noProof="0" dirty="0"/>
              <a:t>ra na Ithe, ona g</a:t>
            </a:r>
            <a:r>
              <a:rPr lang="en-US" sz="2000" b="1" noProof="0" dirty="0"/>
              <a:t>ũ</a:t>
            </a:r>
            <a:r>
              <a:rPr lang="en" sz="2000" b="1" noProof="0" dirty="0"/>
              <a:t>thaithan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ra ar</a:t>
            </a:r>
            <a:r>
              <a:rPr lang="en-US" sz="2000" b="1" noProof="0" dirty="0"/>
              <a:t>ĩ</a:t>
            </a:r>
            <a:r>
              <a:rPr lang="en" sz="2000" b="1" noProof="0" dirty="0"/>
              <a:t>a ang</a:t>
            </a:r>
            <a:r>
              <a:rPr lang="en-US" sz="2000" b="1" noProof="0" dirty="0"/>
              <a:t>ĩ</a:t>
            </a:r>
            <a:r>
              <a:rPr lang="en" sz="2000" b="1" noProof="0" dirty="0"/>
              <a:t> k</a:t>
            </a:r>
            <a:r>
              <a:rPr lang="en-US" sz="2000" b="1" noProof="0" dirty="0"/>
              <a:t>ũ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ra mahooya.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87797" y="1225213"/>
            <a:ext cx="7621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n</a:t>
            </a:r>
            <a:r>
              <a:rPr lang="en-US" sz="2000" b="1" noProof="0" dirty="0"/>
              <a:t>ĩ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-r</a:t>
            </a:r>
            <a:r>
              <a:rPr lang="en-US" sz="2000" b="1" noProof="0" dirty="0"/>
              <a:t>ĩ</a:t>
            </a:r>
            <a:r>
              <a:rPr lang="en" sz="2000" b="1" noProof="0" dirty="0"/>
              <a:t>, o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ainaga ny</a:t>
            </a:r>
            <a:r>
              <a:rPr lang="en-US" sz="2000" b="1" noProof="0" dirty="0"/>
              <a:t>ĩ</a:t>
            </a:r>
            <a:r>
              <a:rPr lang="en" sz="2000" b="1" noProof="0" dirty="0"/>
              <a:t>mbo cia k</a:t>
            </a:r>
            <a:r>
              <a:rPr lang="en-US" sz="2000" b="1" noProof="0" dirty="0"/>
              <a:t>ũ</a:t>
            </a:r>
            <a:r>
              <a:rPr lang="en" sz="2000" b="1" noProof="0" dirty="0"/>
              <a:t>in</a:t>
            </a:r>
            <a:r>
              <a:rPr lang="en-US" sz="2000" b="1" noProof="0" dirty="0"/>
              <a:t>ĩ</a:t>
            </a:r>
            <a:r>
              <a:rPr lang="en" sz="2000" b="1" noProof="0" dirty="0"/>
              <a:t>ra Ngai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njera yakir</a:t>
            </a:r>
            <a:r>
              <a:rPr lang="en-US" sz="2000" b="1" noProof="0" dirty="0"/>
              <a:t>ĩ</a:t>
            </a:r>
            <a:r>
              <a:rPr lang="en" sz="2000" b="1" noProof="0" dirty="0"/>
              <a:t>te ihooru k</a:t>
            </a:r>
            <a:r>
              <a:rPr lang="en-US" sz="2000" b="1" noProof="0" dirty="0"/>
              <a:t>ũ</a:t>
            </a:r>
            <a:r>
              <a:rPr lang="en" sz="2000" b="1" noProof="0" dirty="0"/>
              <a:t>u Filipi,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akiona it</a:t>
            </a:r>
            <a:r>
              <a:rPr lang="en-US" sz="2000" b="1" noProof="0" dirty="0"/>
              <a:t>ũ</a:t>
            </a:r>
            <a:r>
              <a:rPr lang="en" sz="2000" b="1" noProof="0" dirty="0"/>
              <a:t>mi cia ngatho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arii</a:t>
            </a:r>
            <a:r>
              <a:rPr lang="en-US" sz="2000" b="1" noProof="0" dirty="0"/>
              <a:t>ũ</a:t>
            </a:r>
            <a:r>
              <a:rPr lang="en" sz="2000" b="1" noProof="0" dirty="0"/>
              <a:t> na aar</a:t>
            </a:r>
            <a:r>
              <a:rPr lang="en-US" sz="2000" b="1" noProof="0" dirty="0"/>
              <a:t>ĩ</a:t>
            </a:r>
            <a:r>
              <a:rPr lang="en" sz="2000" b="1" noProof="0" dirty="0"/>
              <a:t> aithe 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Filipi na Kolosai.</a:t>
            </a:r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9" y="3686219"/>
            <a:ext cx="47112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4"/>
                </a:solidFill>
              </a:rPr>
              <a:t>I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t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mi cia G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cokia Ngatho na K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hooya th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ini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 wa Mar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wa k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r</a:t>
            </a:r>
            <a:r>
              <a:rPr lang="en-US" sz="3600" b="1" noProof="0" dirty="0">
                <a:ln/>
                <a:solidFill>
                  <a:schemeClr val="accent4"/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4"/>
                </a:solidFill>
              </a:rPr>
              <a:t> Afilipi</a:t>
            </a: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4"/>
                </a:solidFill>
              </a:rPr>
              <a:t>IT</a:t>
            </a:r>
            <a:r>
              <a:rPr lang="en-US" sz="44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4400" b="1" noProof="0" dirty="0">
                <a:ln/>
                <a:solidFill>
                  <a:schemeClr val="accent4"/>
                </a:solidFill>
              </a:rPr>
              <a:t>MI CIA G</a:t>
            </a:r>
            <a:r>
              <a:rPr lang="en-US" sz="4400" b="1" noProof="0" dirty="0">
                <a:ln/>
                <a:solidFill>
                  <a:schemeClr val="accent4"/>
                </a:solidFill>
              </a:rPr>
              <a:t>ũ</a:t>
            </a:r>
            <a:r>
              <a:rPr lang="en" sz="4400" b="1" noProof="0" dirty="0">
                <a:ln/>
                <a:solidFill>
                  <a:schemeClr val="accent4"/>
                </a:solidFill>
              </a:rPr>
              <a:t>KORWO NA NGATHO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7" y="540192"/>
            <a:ext cx="8720705" cy="1168539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nĩnjũũĩ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ũyũ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na ma,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waambĩrĩirie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wĩra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mwega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thĩinĩ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nĩegũthiĩ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kũũruta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ndekũũtigithĩria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ataũrĩkĩtie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agaacooka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792437" y="1656102"/>
            <a:ext cx="890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anj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irie mar</a:t>
            </a:r>
            <a:r>
              <a:rPr lang="en-US" sz="2000" b="1" noProof="0" dirty="0"/>
              <a:t>ũ</a:t>
            </a:r>
            <a:r>
              <a:rPr lang="en" sz="2000" b="1" noProof="0" dirty="0"/>
              <a:t>wa make na g</a:t>
            </a:r>
            <a:r>
              <a:rPr lang="en-US" sz="2000" b="1" noProof="0" dirty="0"/>
              <a:t>ũ</a:t>
            </a:r>
            <a:r>
              <a:rPr lang="en" sz="2000" b="1" noProof="0" dirty="0"/>
              <a:t>cokeria Ngai ngatho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et</a:t>
            </a:r>
            <a:r>
              <a:rPr lang="en-US" sz="2000" b="1" noProof="0" dirty="0"/>
              <a:t>ĩ</a:t>
            </a:r>
            <a:r>
              <a:rPr lang="en" sz="2000" b="1" noProof="0" dirty="0"/>
              <a:t>kia a Filipi (Afil. 1:3), ar</a:t>
            </a:r>
            <a:r>
              <a:rPr lang="en-US" sz="2000" b="1" noProof="0" dirty="0"/>
              <a:t>ĩ</a:t>
            </a:r>
            <a:r>
              <a:rPr lang="en" sz="2000" b="1" noProof="0" dirty="0"/>
              <a:t>a endete m</a:t>
            </a:r>
            <a:r>
              <a:rPr lang="en-US" sz="2000" b="1" noProof="0" dirty="0"/>
              <a:t>ũ</a:t>
            </a:r>
            <a:r>
              <a:rPr lang="en" sz="2000" b="1" noProof="0" dirty="0"/>
              <a:t>no (</a:t>
            </a:r>
            <a:r>
              <a:rPr lang="en" sz="2000" b="1" dirty="0"/>
              <a:t>Af</a:t>
            </a:r>
            <a:r>
              <a:rPr lang="en" sz="2000" b="1" noProof="0" dirty="0"/>
              <a:t>il. 1:8).</a:t>
            </a:r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363988"/>
            <a:ext cx="3722456" cy="4390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004491" y="2326900"/>
            <a:ext cx="62593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O</a:t>
            </a:r>
            <a:r>
              <a:rPr lang="en" sz="2000" b="1" noProof="0" dirty="0"/>
              <a:t>ta 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m</a:t>
            </a:r>
            <a:r>
              <a:rPr lang="en-US" sz="2000" b="1" noProof="0" dirty="0"/>
              <a:t>ũ</a:t>
            </a:r>
            <a:r>
              <a:rPr lang="en" sz="2000" b="1" noProof="0" dirty="0"/>
              <a:t>th</a:t>
            </a:r>
            <a:r>
              <a:rPr lang="en-US" sz="2000" b="1" noProof="0" dirty="0"/>
              <a:t>ĩ</a:t>
            </a:r>
            <a:r>
              <a:rPr lang="en" sz="2000" b="1" noProof="0" dirty="0"/>
              <a:t>nj</a:t>
            </a:r>
            <a:r>
              <a:rPr lang="en-US" sz="2000" b="1" noProof="0" dirty="0"/>
              <a:t>ĩ</a:t>
            </a:r>
            <a:r>
              <a:rPr lang="en" sz="2000" b="1" noProof="0" dirty="0"/>
              <a:t>ri m</a:t>
            </a:r>
            <a:r>
              <a:rPr lang="en-US" sz="2000" b="1" noProof="0" dirty="0"/>
              <a:t>ũ</a:t>
            </a:r>
            <a:r>
              <a:rPr lang="en" sz="2000" b="1" noProof="0" dirty="0"/>
              <a:t>nene ehumbaga gako ga g</a:t>
            </a:r>
            <a:r>
              <a:rPr lang="en-US" sz="2000" b="1" noProof="0" dirty="0"/>
              <a:t>ĩ</a:t>
            </a:r>
            <a:r>
              <a:rPr lang="en" sz="2000" b="1" noProof="0" dirty="0"/>
              <a:t>thuuri, k</a:t>
            </a:r>
            <a:r>
              <a:rPr lang="en-US" sz="2000" b="1" noProof="0" dirty="0"/>
              <a:t>ũ</a:t>
            </a:r>
            <a:r>
              <a:rPr lang="en" sz="2000" b="1" noProof="0" dirty="0"/>
              <a:t>rigania na ngoro, mar</a:t>
            </a:r>
            <a:r>
              <a:rPr lang="en-US" sz="2000" b="1" noProof="0" dirty="0"/>
              <a:t>ĩ</a:t>
            </a:r>
            <a:r>
              <a:rPr lang="en" sz="2000" b="1" noProof="0" dirty="0"/>
              <a:t>twa ma m</a:t>
            </a:r>
            <a:r>
              <a:rPr lang="en-US" sz="2000" b="1" noProof="0" dirty="0"/>
              <a:t>ĩ</a:t>
            </a:r>
            <a:r>
              <a:rPr lang="en" sz="2000" b="1" noProof="0" dirty="0"/>
              <a:t>h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ga ya Aisiraeli yakar</a:t>
            </a:r>
            <a:r>
              <a:rPr lang="en-US" sz="2000" b="1" noProof="0" dirty="0"/>
              <a:t>ĩ</a:t>
            </a:r>
            <a:r>
              <a:rPr lang="en" sz="2000" b="1" noProof="0" dirty="0"/>
              <a:t>two mathaga-in</a:t>
            </a:r>
            <a:r>
              <a:rPr lang="en-US" sz="2000" b="1" noProof="0" dirty="0"/>
              <a:t>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ar</a:t>
            </a:r>
            <a:r>
              <a:rPr lang="en-US" sz="2000" b="1" noProof="0" dirty="0"/>
              <a:t>ũ</a:t>
            </a:r>
            <a:r>
              <a:rPr lang="en" sz="2000" b="1" noProof="0" dirty="0"/>
              <a:t>gama mbere ya Ngai,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aku</a:t>
            </a:r>
            <a:r>
              <a:rPr lang="en-US" sz="2000" b="1" noProof="0" dirty="0"/>
              <a:t>ĩ</a:t>
            </a:r>
            <a:r>
              <a:rPr lang="en" sz="2000" b="1" noProof="0" dirty="0"/>
              <a:t>te “th</a:t>
            </a:r>
            <a:r>
              <a:rPr lang="en-US" sz="2000" b="1" noProof="0" dirty="0"/>
              <a:t>ĩ</a:t>
            </a:r>
            <a:r>
              <a:rPr lang="en" sz="2000" b="1" noProof="0" dirty="0"/>
              <a:t>ini</a:t>
            </a:r>
            <a:r>
              <a:rPr lang="en-US" sz="2000" b="1" noProof="0" dirty="0"/>
              <a:t>ĩ</a:t>
            </a:r>
            <a:r>
              <a:rPr lang="en" sz="2000" b="1" noProof="0" dirty="0"/>
              <a:t> wa ngoro yake” o m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m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 wa kanitha 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ar</a:t>
            </a:r>
            <a:r>
              <a:rPr lang="en-US" sz="2000" b="1" noProof="0" dirty="0"/>
              <a:t>ũ</a:t>
            </a:r>
            <a:r>
              <a:rPr lang="en" sz="2000" b="1" noProof="0" dirty="0"/>
              <a:t>gamaga mbere ya Ngai mahoyaya-in</a:t>
            </a:r>
            <a:r>
              <a:rPr lang="en-US" sz="2000" b="1" noProof="0" dirty="0"/>
              <a:t>ĩ</a:t>
            </a:r>
            <a:r>
              <a:rPr lang="en" sz="2000" b="1" noProof="0" dirty="0"/>
              <a:t> ak</a:t>
            </a:r>
            <a:r>
              <a:rPr lang="en-US" sz="2000" b="1" noProof="0" dirty="0"/>
              <a:t>ĩ</a:t>
            </a:r>
            <a:r>
              <a:rPr lang="en" sz="2000" b="1" noProof="0" dirty="0"/>
              <a:t>mathaithan</a:t>
            </a:r>
            <a:r>
              <a:rPr lang="en-US" sz="2000" b="1" noProof="0" dirty="0"/>
              <a:t>ĩ</a:t>
            </a:r>
            <a:r>
              <a:rPr lang="en" sz="2000" b="1" noProof="0" dirty="0"/>
              <a:t>ra (</a:t>
            </a:r>
            <a:r>
              <a:rPr lang="en" sz="2000" b="1" dirty="0"/>
              <a:t>Af</a:t>
            </a:r>
            <a:r>
              <a:rPr lang="en" sz="2000" b="1" noProof="0" dirty="0"/>
              <a:t>il. 1:7).</a:t>
            </a:r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257562"/>
            <a:ext cx="62593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Gĩ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mi g</a:t>
            </a:r>
            <a:r>
              <a:rPr lang="en-US" sz="2000" b="1" noProof="0" dirty="0"/>
              <a:t>ĩ</a:t>
            </a:r>
            <a:r>
              <a:rPr lang="en" sz="2000" b="1" noProof="0" dirty="0"/>
              <a:t>a gatat</a:t>
            </a:r>
            <a:r>
              <a:rPr lang="en-US" sz="2000" b="1" noProof="0" dirty="0"/>
              <a:t>ũ</a:t>
            </a:r>
            <a:r>
              <a:rPr lang="en" sz="2000" b="1" noProof="0" dirty="0"/>
              <a:t> k</a:t>
            </a:r>
            <a:r>
              <a:rPr lang="en-US" sz="2000" b="1" noProof="0" dirty="0"/>
              <a:t>ĩ</a:t>
            </a:r>
            <a:r>
              <a:rPr lang="en" sz="2000" b="1" noProof="0" dirty="0"/>
              <a:t>a ngatho k</a:t>
            </a:r>
            <a:r>
              <a:rPr lang="en-US" sz="2000" b="1" noProof="0" dirty="0"/>
              <a:t>ĩ</a:t>
            </a:r>
            <a:r>
              <a:rPr lang="en" sz="2000" b="1" noProof="0" dirty="0"/>
              <a:t>ar</a:t>
            </a:r>
            <a:r>
              <a:rPr lang="en-US" sz="2000" b="1" noProof="0" dirty="0"/>
              <a:t>ĩ</a:t>
            </a:r>
            <a:r>
              <a:rPr lang="en" sz="2000" b="1" noProof="0" dirty="0"/>
              <a:t> at</a:t>
            </a:r>
            <a:r>
              <a:rPr lang="en-US" sz="2000" b="1" noProof="0" dirty="0"/>
              <a:t>ĩ</a:t>
            </a:r>
            <a:r>
              <a:rPr lang="en" sz="2000" b="1" noProof="0" dirty="0"/>
              <a:t> Afilipi n</a:t>
            </a:r>
            <a:r>
              <a:rPr lang="en-US" sz="2000" b="1" noProof="0" dirty="0"/>
              <a:t>ĩ</a:t>
            </a:r>
            <a:r>
              <a:rPr lang="en" sz="2000" b="1" noProof="0" dirty="0"/>
              <a:t> magayanaga nake “</a:t>
            </a:r>
            <a:r>
              <a:rPr lang="en-US" sz="2000" b="1" dirty="0"/>
              <a:t> kana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kuohwo</a:t>
            </a:r>
            <a:r>
              <a:rPr lang="en-US" sz="2000" b="1" dirty="0"/>
              <a:t> </a:t>
            </a:r>
            <a:r>
              <a:rPr lang="en-US" sz="2000" b="1" dirty="0" err="1"/>
              <a:t>njohetwo</a:t>
            </a:r>
            <a:r>
              <a:rPr lang="en-US" sz="2000" b="1" dirty="0"/>
              <a:t> na </a:t>
            </a:r>
            <a:r>
              <a:rPr lang="en-US" sz="2000" b="1" dirty="0" err="1"/>
              <a:t>mĩnyororo</a:t>
            </a:r>
            <a:r>
              <a:rPr lang="en-US" sz="2000" b="1" dirty="0"/>
              <a:t>, kana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kũrũĩrĩra</a:t>
            </a:r>
            <a:r>
              <a:rPr lang="en-US" sz="2000" b="1" dirty="0"/>
              <a:t> na </a:t>
            </a:r>
            <a:r>
              <a:rPr lang="en-US" sz="2000" b="1" dirty="0" err="1"/>
              <a:t>gwĩkĩra</a:t>
            </a:r>
            <a:r>
              <a:rPr lang="en-US" sz="2000" b="1" dirty="0"/>
              <a:t> </a:t>
            </a:r>
            <a:r>
              <a:rPr lang="en-US" sz="2000" b="1" dirty="0" err="1"/>
              <a:t>hinya</a:t>
            </a:r>
            <a:r>
              <a:rPr lang="en-US" sz="2000" b="1" dirty="0"/>
              <a:t> </a:t>
            </a:r>
            <a:r>
              <a:rPr lang="en-US" sz="2000" b="1" dirty="0" err="1"/>
              <a:t>Ũhoro-ũrĩa-Mwega</a:t>
            </a:r>
            <a:r>
              <a:rPr lang="en-US" sz="2000" b="1" dirty="0"/>
              <a:t>, </a:t>
            </a:r>
            <a:r>
              <a:rPr lang="en-US" sz="2000" b="1" dirty="0" err="1"/>
              <a:t>inyuĩ</a:t>
            </a:r>
            <a:r>
              <a:rPr lang="en-US" sz="2000" b="1" dirty="0"/>
              <a:t> </a:t>
            </a:r>
            <a:r>
              <a:rPr lang="en-US" sz="2000" b="1" dirty="0" err="1"/>
              <a:t>inyuothe</a:t>
            </a:r>
            <a:r>
              <a:rPr lang="en-US" sz="2000" b="1" dirty="0"/>
              <a:t> </a:t>
            </a:r>
            <a:r>
              <a:rPr lang="en-US" sz="2000" b="1" dirty="0" err="1"/>
              <a:t>nĩmũgwatanagĩra</a:t>
            </a:r>
            <a:r>
              <a:rPr lang="en-US" sz="2000" b="1" dirty="0"/>
              <a:t> na </a:t>
            </a:r>
            <a:r>
              <a:rPr lang="en-US" sz="2000" b="1" dirty="0" err="1"/>
              <a:t>niĩ</a:t>
            </a:r>
            <a:r>
              <a:rPr lang="en-US" sz="2000" b="1" dirty="0"/>
              <a:t> </a:t>
            </a:r>
            <a:r>
              <a:rPr lang="en-US" sz="2000" b="1" dirty="0" err="1"/>
              <a:t>thĩinĩ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wega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Ngai.</a:t>
            </a:r>
            <a:r>
              <a:rPr lang="en" sz="2000" b="1" noProof="0" dirty="0"/>
              <a:t>” </a:t>
            </a:r>
            <a:r>
              <a:rPr lang="en" sz="2000" b="1" dirty="0"/>
              <a:t>Af</a:t>
            </a:r>
            <a:r>
              <a:rPr lang="en" sz="2000" b="1" noProof="0" dirty="0"/>
              <a:t>il. 1:7).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260320"/>
            <a:ext cx="6508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gatho ciake ciatukan</a:t>
            </a:r>
            <a:r>
              <a:rPr lang="en-US" sz="2000" b="1" noProof="0" dirty="0"/>
              <a:t>ĩ</a:t>
            </a:r>
            <a:r>
              <a:rPr lang="en" sz="2000" b="1" noProof="0" dirty="0"/>
              <a:t>te na </a:t>
            </a:r>
            <a:r>
              <a:rPr lang="en-US" sz="2000" b="1" noProof="0" dirty="0"/>
              <a:t>ũ</a:t>
            </a:r>
            <a:r>
              <a:rPr lang="en" sz="2000" b="1" noProof="0" dirty="0"/>
              <a:t>ma wa at</a:t>
            </a:r>
            <a:r>
              <a:rPr lang="en-US" sz="2000" b="1" noProof="0" dirty="0"/>
              <a:t>ĩ</a:t>
            </a:r>
            <a:r>
              <a:rPr lang="en" sz="2000" b="1" noProof="0" dirty="0"/>
              <a:t> Afilipi n</a:t>
            </a:r>
            <a:r>
              <a:rPr lang="en-US" sz="2000" b="1" noProof="0" dirty="0"/>
              <a:t>ĩ</a:t>
            </a:r>
            <a:r>
              <a:rPr lang="en" sz="2000" b="1" noProof="0" dirty="0"/>
              <a:t> mat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tie w</a:t>
            </a:r>
            <a:r>
              <a:rPr lang="en-US" sz="2000" b="1" noProof="0" dirty="0"/>
              <a:t>ĩ</a:t>
            </a:r>
            <a:r>
              <a:rPr lang="en" sz="2000" b="1" noProof="0" dirty="0"/>
              <a:t>hokeku k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mwega, na at</a:t>
            </a:r>
            <a:r>
              <a:rPr lang="en-US" sz="2000" b="1" noProof="0" dirty="0"/>
              <a:t>ĩ</a:t>
            </a:r>
            <a:r>
              <a:rPr lang="en" sz="2000" b="1" noProof="0" dirty="0"/>
              <a:t> Ngai n</a:t>
            </a:r>
            <a:r>
              <a:rPr lang="en-US" sz="2000" b="1" noProof="0" dirty="0"/>
              <a:t>ĩ</a:t>
            </a:r>
            <a:r>
              <a:rPr lang="en" sz="2000" b="1" noProof="0" dirty="0"/>
              <a:t> amakiny</a:t>
            </a:r>
            <a:r>
              <a:rPr lang="en-US" sz="2000" b="1" noProof="0" dirty="0"/>
              <a:t>ĩ</a:t>
            </a:r>
            <a:r>
              <a:rPr lang="en" sz="2000" b="1" noProof="0" dirty="0"/>
              <a:t>ranagia o m</a:t>
            </a:r>
            <a:r>
              <a:rPr lang="en-US" sz="2000" b="1" noProof="0" dirty="0"/>
              <a:t>ũ</a:t>
            </a:r>
            <a:r>
              <a:rPr lang="en" sz="2000" b="1" noProof="0" dirty="0"/>
              <a:t>thenya (</a:t>
            </a:r>
            <a:r>
              <a:rPr lang="en" sz="2000" b="1" dirty="0"/>
              <a:t>Af</a:t>
            </a:r>
            <a:r>
              <a:rPr lang="en" sz="2000" b="1" noProof="0" dirty="0"/>
              <a:t>il. 1:5-6).</a:t>
            </a:r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63300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MAHOYA MA GW</a:t>
            </a:r>
            <a:r>
              <a:rPr lang="en-US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ĨĨ</a:t>
            </a:r>
            <a:r>
              <a:rPr lang="en" sz="4400" b="1" spc="300" noProof="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TIA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hooyaga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wendani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ũingĩhe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makĩria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mũkĩongagĩrĩrwo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ũmenyo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ũkuũku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wothe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 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nĩgeetha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mũhotage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gũkũũrana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magĩrĩire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makĩria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mangĩ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mũkoragwo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mũrĩ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atheru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mũtarĩ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ũcuuke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 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mũtũũre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mũiyũrĩtwo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ũthingu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monekaga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Jesũ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Kristũ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akumagio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agoocagwo</a:t>
            </a:r>
            <a:r>
              <a:rPr lang="en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(Philippians 1:9-11 </a:t>
            </a:r>
            <a:r>
              <a:rPr lang="en" sz="11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N</a:t>
            </a:r>
            <a:r>
              <a:rPr lang="en" sz="2000" b="1" noProof="0" dirty="0"/>
              <a:t>o t</a:t>
            </a:r>
            <a:r>
              <a:rPr lang="en-US" sz="2000" b="1" noProof="0" dirty="0"/>
              <a:t>ũ</a:t>
            </a:r>
            <a:r>
              <a:rPr lang="en" sz="2000" b="1" noProof="0" dirty="0"/>
              <a:t>tuue mahoya ma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ta m</a:t>
            </a:r>
            <a:r>
              <a:rPr lang="en-US" sz="2000" b="1" noProof="0" dirty="0"/>
              <a:t>ũ</a:t>
            </a:r>
            <a:r>
              <a:rPr lang="en" sz="2000" b="1" noProof="0" dirty="0"/>
              <a:t>ik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rio ta wa “ta m</a:t>
            </a:r>
            <a:r>
              <a:rPr lang="en-US" sz="2000" b="1" noProof="0" dirty="0"/>
              <a:t>ũ</a:t>
            </a:r>
            <a:r>
              <a:rPr lang="en" sz="2000" b="1" noProof="0" dirty="0"/>
              <a:t>nyororo wa </a:t>
            </a:r>
            <a:r>
              <a:rPr lang="en-US" sz="2000" b="1" noProof="0" dirty="0"/>
              <a:t>ũ</a:t>
            </a:r>
            <a:r>
              <a:rPr lang="en" sz="2000" b="1" noProof="0" dirty="0"/>
              <a:t>cir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irwo”  (</a:t>
            </a:r>
            <a:r>
              <a:rPr lang="en" sz="2000" b="1" dirty="0"/>
              <a:t>Af</a:t>
            </a:r>
            <a:r>
              <a:rPr lang="en" sz="2000" b="1" noProof="0" dirty="0"/>
              <a:t>il. 1:9-11 </a:t>
            </a:r>
            <a:r>
              <a:rPr lang="en" sz="1600" b="1" noProof="0" dirty="0"/>
              <a:t>NIV</a:t>
            </a:r>
            <a:r>
              <a:rPr lang="en" sz="2000" b="1" noProof="0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1015663"/>
          </a:xfrm>
          <a:custGeom>
            <a:avLst/>
            <a:gdLst>
              <a:gd name="csX0" fmla="*/ 0 w 4571999"/>
              <a:gd name="csY0" fmla="*/ 0 h 1015663"/>
              <a:gd name="csX1" fmla="*/ 525780 w 4571999"/>
              <a:gd name="csY1" fmla="*/ 0 h 1015663"/>
              <a:gd name="csX2" fmla="*/ 1097280 w 4571999"/>
              <a:gd name="csY2" fmla="*/ 0 h 1015663"/>
              <a:gd name="csX3" fmla="*/ 1714500 w 4571999"/>
              <a:gd name="csY3" fmla="*/ 0 h 1015663"/>
              <a:gd name="csX4" fmla="*/ 2331719 w 4571999"/>
              <a:gd name="csY4" fmla="*/ 0 h 1015663"/>
              <a:gd name="csX5" fmla="*/ 2766059 w 4571999"/>
              <a:gd name="csY5" fmla="*/ 0 h 1015663"/>
              <a:gd name="csX6" fmla="*/ 3246119 w 4571999"/>
              <a:gd name="csY6" fmla="*/ 0 h 1015663"/>
              <a:gd name="csX7" fmla="*/ 3771899 w 4571999"/>
              <a:gd name="csY7" fmla="*/ 0 h 1015663"/>
              <a:gd name="csX8" fmla="*/ 4571999 w 4571999"/>
              <a:gd name="csY8" fmla="*/ 0 h 1015663"/>
              <a:gd name="csX9" fmla="*/ 4571999 w 4571999"/>
              <a:gd name="csY9" fmla="*/ 507832 h 1015663"/>
              <a:gd name="csX10" fmla="*/ 4571999 w 4571999"/>
              <a:gd name="csY10" fmla="*/ 1015663 h 1015663"/>
              <a:gd name="csX11" fmla="*/ 3954779 w 4571999"/>
              <a:gd name="csY11" fmla="*/ 1015663 h 1015663"/>
              <a:gd name="csX12" fmla="*/ 3474719 w 4571999"/>
              <a:gd name="csY12" fmla="*/ 1015663 h 1015663"/>
              <a:gd name="csX13" fmla="*/ 2857499 w 4571999"/>
              <a:gd name="csY13" fmla="*/ 1015663 h 1015663"/>
              <a:gd name="csX14" fmla="*/ 2286000 w 4571999"/>
              <a:gd name="csY14" fmla="*/ 1015663 h 1015663"/>
              <a:gd name="csX15" fmla="*/ 1851660 w 4571999"/>
              <a:gd name="csY15" fmla="*/ 1015663 h 1015663"/>
              <a:gd name="csX16" fmla="*/ 1280160 w 4571999"/>
              <a:gd name="csY16" fmla="*/ 1015663 h 1015663"/>
              <a:gd name="csX17" fmla="*/ 800100 w 4571999"/>
              <a:gd name="csY17" fmla="*/ 1015663 h 1015663"/>
              <a:gd name="csX18" fmla="*/ 0 w 4571999"/>
              <a:gd name="csY18" fmla="*/ 1015663 h 1015663"/>
              <a:gd name="csX19" fmla="*/ 0 w 4571999"/>
              <a:gd name="csY19" fmla="*/ 538301 h 1015663"/>
              <a:gd name="csX20" fmla="*/ 0 w 4571999"/>
              <a:gd name="csY20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1015663" extrusionOk="0">
                <a:moveTo>
                  <a:pt x="0" y="0"/>
                </a:moveTo>
                <a:cubicBezTo>
                  <a:pt x="121504" y="-27271"/>
                  <a:pt x="318672" y="-21025"/>
                  <a:pt x="525780" y="0"/>
                </a:cubicBezTo>
                <a:cubicBezTo>
                  <a:pt x="782175" y="-26553"/>
                  <a:pt x="969130" y="7096"/>
                  <a:pt x="1097280" y="0"/>
                </a:cubicBezTo>
                <a:cubicBezTo>
                  <a:pt x="1216433" y="-23258"/>
                  <a:pt x="1567325" y="87012"/>
                  <a:pt x="1714500" y="0"/>
                </a:cubicBezTo>
                <a:cubicBezTo>
                  <a:pt x="1750606" y="-66635"/>
                  <a:pt x="1987116" y="96488"/>
                  <a:pt x="2331719" y="0"/>
                </a:cubicBezTo>
                <a:cubicBezTo>
                  <a:pt x="2611756" y="-77717"/>
                  <a:pt x="2657195" y="80827"/>
                  <a:pt x="2766059" y="0"/>
                </a:cubicBezTo>
                <a:cubicBezTo>
                  <a:pt x="2877698" y="-20043"/>
                  <a:pt x="2991007" y="58817"/>
                  <a:pt x="3246119" y="0"/>
                </a:cubicBezTo>
                <a:cubicBezTo>
                  <a:pt x="3409074" y="-1565"/>
                  <a:pt x="3655606" y="58276"/>
                  <a:pt x="3771899" y="0"/>
                </a:cubicBezTo>
                <a:cubicBezTo>
                  <a:pt x="3845031" y="-72976"/>
                  <a:pt x="4447291" y="-5732"/>
                  <a:pt x="4571999" y="0"/>
                </a:cubicBezTo>
                <a:cubicBezTo>
                  <a:pt x="4601320" y="195216"/>
                  <a:pt x="4511823" y="310596"/>
                  <a:pt x="4571999" y="507832"/>
                </a:cubicBezTo>
                <a:cubicBezTo>
                  <a:pt x="4604395" y="641566"/>
                  <a:pt x="4549210" y="931121"/>
                  <a:pt x="4571999" y="1015663"/>
                </a:cubicBezTo>
                <a:cubicBezTo>
                  <a:pt x="4272339" y="973247"/>
                  <a:pt x="4189348" y="925141"/>
                  <a:pt x="3954779" y="1015663"/>
                </a:cubicBezTo>
                <a:cubicBezTo>
                  <a:pt x="3690383" y="1139895"/>
                  <a:pt x="3653106" y="1021902"/>
                  <a:pt x="3474719" y="1015663"/>
                </a:cubicBezTo>
                <a:cubicBezTo>
                  <a:pt x="3247303" y="1024190"/>
                  <a:pt x="3146284" y="1022135"/>
                  <a:pt x="2857499" y="1015663"/>
                </a:cubicBezTo>
                <a:cubicBezTo>
                  <a:pt x="2634528" y="1022749"/>
                  <a:pt x="2591696" y="981644"/>
                  <a:pt x="2286000" y="1015663"/>
                </a:cubicBezTo>
                <a:cubicBezTo>
                  <a:pt x="2036448" y="1090377"/>
                  <a:pt x="1969716" y="952831"/>
                  <a:pt x="1851660" y="1015663"/>
                </a:cubicBezTo>
                <a:cubicBezTo>
                  <a:pt x="1758898" y="1019018"/>
                  <a:pt x="1555543" y="1027251"/>
                  <a:pt x="1280160" y="1015663"/>
                </a:cubicBezTo>
                <a:cubicBezTo>
                  <a:pt x="1011799" y="1053219"/>
                  <a:pt x="993370" y="985776"/>
                  <a:pt x="800100" y="1015663"/>
                </a:cubicBezTo>
                <a:cubicBezTo>
                  <a:pt x="596879" y="1063980"/>
                  <a:pt x="326556" y="884357"/>
                  <a:pt x="0" y="1015663"/>
                </a:cubicBezTo>
                <a:cubicBezTo>
                  <a:pt x="-2371" y="823854"/>
                  <a:pt x="7317" y="777512"/>
                  <a:pt x="0" y="538301"/>
                </a:cubicBezTo>
                <a:cubicBezTo>
                  <a:pt x="-26370" y="276997"/>
                  <a:pt x="24087" y="24031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custGeom>
                    <a:avLst/>
                    <a:gdLst>
                      <a:gd name="connsiteX0" fmla="*/ 0 w 4571999"/>
                      <a:gd name="connsiteY0" fmla="*/ 0 h 1015663"/>
                      <a:gd name="connsiteX1" fmla="*/ 525780 w 4571999"/>
                      <a:gd name="connsiteY1" fmla="*/ 0 h 1015663"/>
                      <a:gd name="connsiteX2" fmla="*/ 1097280 w 4571999"/>
                      <a:gd name="connsiteY2" fmla="*/ 0 h 1015663"/>
                      <a:gd name="connsiteX3" fmla="*/ 1714500 w 4571999"/>
                      <a:gd name="connsiteY3" fmla="*/ 0 h 1015663"/>
                      <a:gd name="connsiteX4" fmla="*/ 2331719 w 4571999"/>
                      <a:gd name="connsiteY4" fmla="*/ 0 h 1015663"/>
                      <a:gd name="connsiteX5" fmla="*/ 2766059 w 4571999"/>
                      <a:gd name="connsiteY5" fmla="*/ 0 h 1015663"/>
                      <a:gd name="connsiteX6" fmla="*/ 3246119 w 4571999"/>
                      <a:gd name="connsiteY6" fmla="*/ 0 h 1015663"/>
                      <a:gd name="connsiteX7" fmla="*/ 3771899 w 4571999"/>
                      <a:gd name="connsiteY7" fmla="*/ 0 h 1015663"/>
                      <a:gd name="connsiteX8" fmla="*/ 4571999 w 4571999"/>
                      <a:gd name="connsiteY8" fmla="*/ 0 h 1015663"/>
                      <a:gd name="connsiteX9" fmla="*/ 4571999 w 4571999"/>
                      <a:gd name="connsiteY9" fmla="*/ 507832 h 1015663"/>
                      <a:gd name="connsiteX10" fmla="*/ 4571999 w 4571999"/>
                      <a:gd name="connsiteY10" fmla="*/ 1015663 h 1015663"/>
                      <a:gd name="connsiteX11" fmla="*/ 3954779 w 4571999"/>
                      <a:gd name="connsiteY11" fmla="*/ 1015663 h 1015663"/>
                      <a:gd name="connsiteX12" fmla="*/ 3474719 w 4571999"/>
                      <a:gd name="connsiteY12" fmla="*/ 1015663 h 1015663"/>
                      <a:gd name="connsiteX13" fmla="*/ 2857499 w 4571999"/>
                      <a:gd name="connsiteY13" fmla="*/ 1015663 h 1015663"/>
                      <a:gd name="connsiteX14" fmla="*/ 2286000 w 4571999"/>
                      <a:gd name="connsiteY14" fmla="*/ 1015663 h 1015663"/>
                      <a:gd name="connsiteX15" fmla="*/ 1851660 w 4571999"/>
                      <a:gd name="connsiteY15" fmla="*/ 1015663 h 1015663"/>
                      <a:gd name="connsiteX16" fmla="*/ 1280160 w 4571999"/>
                      <a:gd name="connsiteY16" fmla="*/ 1015663 h 1015663"/>
                      <a:gd name="connsiteX17" fmla="*/ 800100 w 4571999"/>
                      <a:gd name="connsiteY17" fmla="*/ 1015663 h 1015663"/>
                      <a:gd name="connsiteX18" fmla="*/ 0 w 4571999"/>
                      <a:gd name="connsiteY18" fmla="*/ 1015663 h 1015663"/>
                      <a:gd name="connsiteX19" fmla="*/ 0 w 4571999"/>
                      <a:gd name="connsiteY19" fmla="*/ 538301 h 1015663"/>
                      <a:gd name="connsiteX20" fmla="*/ 0 w 4571999"/>
                      <a:gd name="connsiteY20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571999" h="1015663" extrusionOk="0">
                        <a:moveTo>
                          <a:pt x="0" y="0"/>
                        </a:moveTo>
                        <a:cubicBezTo>
                          <a:pt x="156105" y="-49571"/>
                          <a:pt x="319881" y="-16617"/>
                          <a:pt x="525780" y="0"/>
                        </a:cubicBezTo>
                        <a:cubicBezTo>
                          <a:pt x="761535" y="-25775"/>
                          <a:pt x="959506" y="9100"/>
                          <a:pt x="1097280" y="0"/>
                        </a:cubicBezTo>
                        <a:cubicBezTo>
                          <a:pt x="1242809" y="-19872"/>
                          <a:pt x="1579701" y="65103"/>
                          <a:pt x="1714500" y="0"/>
                        </a:cubicBezTo>
                        <a:cubicBezTo>
                          <a:pt x="1818693" y="-61560"/>
                          <a:pt x="2033215" y="65265"/>
                          <a:pt x="2331719" y="0"/>
                        </a:cubicBezTo>
                        <a:cubicBezTo>
                          <a:pt x="2606997" y="-55404"/>
                          <a:pt x="2633286" y="59629"/>
                          <a:pt x="2766059" y="0"/>
                        </a:cubicBezTo>
                        <a:cubicBezTo>
                          <a:pt x="2886961" y="-25317"/>
                          <a:pt x="3015583" y="25424"/>
                          <a:pt x="3246119" y="0"/>
                        </a:cubicBezTo>
                        <a:cubicBezTo>
                          <a:pt x="3440077" y="-10297"/>
                          <a:pt x="3650111" y="52636"/>
                          <a:pt x="3771899" y="0"/>
                        </a:cubicBezTo>
                        <a:cubicBezTo>
                          <a:pt x="3851154" y="-69965"/>
                          <a:pt x="4400558" y="13701"/>
                          <a:pt x="4571999" y="0"/>
                        </a:cubicBezTo>
                        <a:cubicBezTo>
                          <a:pt x="4608537" y="180543"/>
                          <a:pt x="4539236" y="349704"/>
                          <a:pt x="4571999" y="507832"/>
                        </a:cubicBezTo>
                        <a:cubicBezTo>
                          <a:pt x="4599539" y="649727"/>
                          <a:pt x="4551991" y="916395"/>
                          <a:pt x="4571999" y="1015663"/>
                        </a:cubicBezTo>
                        <a:cubicBezTo>
                          <a:pt x="4277669" y="991548"/>
                          <a:pt x="4194663" y="936735"/>
                          <a:pt x="3954779" y="1015663"/>
                        </a:cubicBezTo>
                        <a:cubicBezTo>
                          <a:pt x="3701459" y="1106856"/>
                          <a:pt x="3657099" y="983078"/>
                          <a:pt x="3474719" y="1015663"/>
                        </a:cubicBezTo>
                        <a:cubicBezTo>
                          <a:pt x="3256050" y="1030085"/>
                          <a:pt x="3127632" y="1010341"/>
                          <a:pt x="2857499" y="1015663"/>
                        </a:cubicBezTo>
                        <a:cubicBezTo>
                          <a:pt x="2633538" y="1032318"/>
                          <a:pt x="2565920" y="976115"/>
                          <a:pt x="2286000" y="1015663"/>
                        </a:cubicBezTo>
                        <a:cubicBezTo>
                          <a:pt x="2032952" y="1071941"/>
                          <a:pt x="1965393" y="955820"/>
                          <a:pt x="1851660" y="1015663"/>
                        </a:cubicBezTo>
                        <a:cubicBezTo>
                          <a:pt x="1753944" y="1051254"/>
                          <a:pt x="1562926" y="990226"/>
                          <a:pt x="1280160" y="1015663"/>
                        </a:cubicBezTo>
                        <a:cubicBezTo>
                          <a:pt x="1005666" y="1051176"/>
                          <a:pt x="991095" y="986454"/>
                          <a:pt x="800100" y="1015663"/>
                        </a:cubicBezTo>
                        <a:cubicBezTo>
                          <a:pt x="602328" y="1057312"/>
                          <a:pt x="292192" y="963817"/>
                          <a:pt x="0" y="1015663"/>
                        </a:cubicBezTo>
                        <a:cubicBezTo>
                          <a:pt x="-6220" y="814498"/>
                          <a:pt x="6602" y="775879"/>
                          <a:pt x="0" y="538301"/>
                        </a:cubicBezTo>
                        <a:cubicBezTo>
                          <a:pt x="-16012" y="289838"/>
                          <a:pt x="27714" y="2434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Nĩatĩa</a:t>
            </a:r>
            <a:r>
              <a:rPr lang="en-US" sz="2000" b="1" dirty="0"/>
              <a:t> w</a:t>
            </a:r>
            <a:r>
              <a:rPr lang="en" sz="2000" b="1" noProof="0" dirty="0"/>
              <a:t>endo wiit</a:t>
            </a:r>
            <a:r>
              <a:rPr lang="en-US" sz="2000" b="1" noProof="0" dirty="0"/>
              <a:t>ũ</a:t>
            </a:r>
            <a:r>
              <a:rPr lang="en" sz="2000" b="1" noProof="0" dirty="0"/>
              <a:t> “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ha o na m</a:t>
            </a:r>
            <a:r>
              <a:rPr lang="en-US" sz="2000" b="1" dirty="0"/>
              <a:t>ũ</a:t>
            </a:r>
            <a:r>
              <a:rPr lang="en" sz="2000" b="1" dirty="0"/>
              <a:t>no na m</a:t>
            </a:r>
            <a:r>
              <a:rPr lang="en-US" sz="2000" b="1" dirty="0"/>
              <a:t>ũ</a:t>
            </a:r>
            <a:r>
              <a:rPr lang="en" sz="2000" b="1" dirty="0"/>
              <a:t>no</a:t>
            </a:r>
            <a:r>
              <a:rPr lang="en" sz="2000" b="1" noProof="0" dirty="0"/>
              <a:t>”? </a:t>
            </a:r>
            <a:r>
              <a:rPr lang="en-US" sz="2000" b="1" noProof="0" dirty="0" err="1"/>
              <a:t>Nĩ</a:t>
            </a:r>
            <a:r>
              <a:rPr lang="en" sz="2000" b="1" noProof="0" dirty="0"/>
              <a:t>k</a:t>
            </a:r>
            <a:r>
              <a:rPr lang="en-US" sz="2000" b="1" noProof="0" dirty="0" err="1"/>
              <a:t>ĩĩ</a:t>
            </a:r>
            <a:r>
              <a:rPr lang="en" sz="2000" b="1" noProof="0" dirty="0"/>
              <a:t> g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 ar</a:t>
            </a:r>
            <a:r>
              <a:rPr lang="en-US" sz="2000" b="1" noProof="0" dirty="0"/>
              <a:t>ĩ</a:t>
            </a:r>
            <a:r>
              <a:rPr lang="en" sz="2000" b="1" noProof="0" dirty="0"/>
              <a:t> g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mi k</a:t>
            </a:r>
            <a:r>
              <a:rPr lang="en-US" sz="2000" b="1" noProof="0" dirty="0"/>
              <a:t>ĩ</a:t>
            </a:r>
            <a:r>
              <a:rPr lang="en" sz="2000" b="1" noProof="0" dirty="0"/>
              <a:t>a bata t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re-in</a:t>
            </a:r>
            <a:r>
              <a:rPr lang="en-US" sz="2000" b="1" noProof="0" dirty="0"/>
              <a:t>ĩ</a:t>
            </a:r>
            <a:r>
              <a:rPr lang="en" sz="2000" b="1" noProof="0" dirty="0"/>
              <a:t> wa m</a:t>
            </a:r>
            <a:r>
              <a:rPr lang="en-US" sz="2000" b="1" noProof="0" dirty="0"/>
              <a:t>ũ</a:t>
            </a:r>
            <a:r>
              <a:rPr lang="en" sz="2000" b="1" noProof="0" dirty="0"/>
              <a:t>-Krist</a:t>
            </a:r>
            <a:r>
              <a:rPr lang="en-US" sz="2000" b="1" noProof="0" dirty="0"/>
              <a:t>ũ</a:t>
            </a:r>
            <a:r>
              <a:rPr lang="en" sz="2000" b="1" noProof="0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en-US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Ũ</a:t>
            </a:r>
            <a:r>
              <a:rPr lang="en" sz="4800" b="1" noProof="0" dirty="0">
                <a:ln/>
                <a:solidFill>
                  <a:schemeClr val="accent3">
                    <a:lumMod val="75000"/>
                  </a:schemeClr>
                </a:solidFill>
              </a:rPr>
              <a:t>COKIA NGATHO NA</a:t>
            </a:r>
          </a:p>
          <a:p>
            <a:pPr algn="ctr"/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Ũ</a:t>
            </a:r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HOOYA MAHINDA-IN</a:t>
            </a:r>
            <a:r>
              <a:rPr 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Ĩ</a:t>
            </a:r>
            <a:r>
              <a:rPr lang="en" sz="4800" b="1" dirty="0">
                <a:ln/>
                <a:solidFill>
                  <a:schemeClr val="accent3">
                    <a:lumMod val="75000"/>
                  </a:schemeClr>
                </a:solidFill>
              </a:rPr>
              <a:t> MARIT</a:t>
            </a:r>
            <a:r>
              <a:rPr 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Ũ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44026" y="586026"/>
            <a:ext cx="7989825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ariũ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aarĩ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nĩngwenda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mũmenye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mangorete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ti-itherũ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nĩmatũmĩte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Ũhoro-ũrĩa-Mwega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ũthiĩ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mbere</a:t>
            </a:r>
            <a:r>
              <a:rPr lang="en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.”       </a:t>
            </a:r>
            <a:r>
              <a:rPr lang="en" sz="14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noProof="0" dirty="0">
                <a:solidFill>
                  <a:schemeClr val="bg1"/>
                </a:solidFill>
                <a:latin typeface="Comic Sans MS" panose="030F0702030302020204" pitchFamily="66" charset="0"/>
              </a:rPr>
              <a:t> 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MWEKE WA K</a:t>
            </a:r>
            <a:r>
              <a:rPr 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Ũ</a:t>
            </a:r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GIT</a:t>
            </a:r>
            <a:r>
              <a:rPr 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Ĩ</a:t>
            </a:r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RA </a:t>
            </a:r>
            <a:r>
              <a:rPr 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Ũ</a:t>
            </a:r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HORO </a:t>
            </a:r>
            <a:r>
              <a:rPr 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Ũ</a:t>
            </a:r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R</a:t>
            </a:r>
            <a:r>
              <a:rPr lang="en-US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Ĩ</a:t>
            </a:r>
            <a:r>
              <a:rPr lang="en" sz="3600" b="1" noProof="0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A MWEGA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Rĩ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a Afilipi mamenyire at</a:t>
            </a:r>
            <a:r>
              <a:rPr lang="en-US" sz="2000" b="1" noProof="0" dirty="0"/>
              <a:t>ĩ</a:t>
            </a:r>
            <a:r>
              <a:rPr lang="en" sz="2000" b="1" noProof="0" dirty="0"/>
              <a:t>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n</a:t>
            </a:r>
            <a:r>
              <a:rPr lang="en-US" sz="2000" b="1" noProof="0" dirty="0"/>
              <a:t>ĩ</a:t>
            </a:r>
            <a:r>
              <a:rPr lang="en" sz="2000" b="1" noProof="0" dirty="0"/>
              <a:t> ohirwo k</a:t>
            </a:r>
            <a:r>
              <a:rPr lang="en-US" sz="2000" b="1" noProof="0" dirty="0"/>
              <a:t>ũ</a:t>
            </a:r>
            <a:r>
              <a:rPr lang="en" sz="2000" b="1" noProof="0" dirty="0"/>
              <a:t>u Roma, n</a:t>
            </a:r>
            <a:r>
              <a:rPr lang="en-US" sz="2000" b="1" noProof="0" dirty="0"/>
              <a:t>ĩ</a:t>
            </a:r>
            <a:r>
              <a:rPr lang="en" sz="2000" b="1" noProof="0" dirty="0"/>
              <a:t>mag</a:t>
            </a:r>
            <a:r>
              <a:rPr lang="en-US" sz="2000" b="1" noProof="0" dirty="0"/>
              <a:t>ĩ</a:t>
            </a:r>
            <a:r>
              <a:rPr lang="en" sz="2000" b="1" noProof="0" dirty="0"/>
              <a:t>ire na kieha k</a:t>
            </a:r>
            <a:r>
              <a:rPr lang="en-US" sz="2000" b="1" noProof="0" dirty="0"/>
              <a:t>ĩ</a:t>
            </a:r>
            <a:r>
              <a:rPr lang="en" sz="2000" b="1" noProof="0" dirty="0"/>
              <a:t>nene, na mag</a:t>
            </a:r>
            <a:r>
              <a:rPr lang="en-US" sz="2000" b="1" noProof="0" dirty="0"/>
              <a:t>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ma Epaphroditus ena </a:t>
            </a:r>
            <a:r>
              <a:rPr lang="en-US" sz="2000" b="1" noProof="0" dirty="0"/>
              <a:t>ũ</a:t>
            </a:r>
            <a:r>
              <a:rPr lang="en" sz="2000" b="1" noProof="0" dirty="0"/>
              <a:t>teithio wa m</a:t>
            </a:r>
            <a:r>
              <a:rPr lang="en-US" sz="2000" b="1" noProof="0" dirty="0"/>
              <a:t>ũ</a:t>
            </a:r>
            <a:r>
              <a:rPr lang="en" sz="2000" b="1" noProof="0" dirty="0"/>
              <a:t>t</a:t>
            </a:r>
            <a:r>
              <a:rPr lang="en-US" sz="2000" b="1" noProof="0" dirty="0"/>
              <a:t>ũ</a:t>
            </a:r>
            <a:r>
              <a:rPr lang="en" sz="2000" b="1" noProof="0" dirty="0"/>
              <a:t>mwo </a:t>
            </a:r>
            <a:r>
              <a:rPr lang="en-US" sz="2000" b="1" noProof="0" dirty="0"/>
              <a:t>ũ</a:t>
            </a:r>
            <a:r>
              <a:rPr lang="en" sz="2000" b="1" noProof="0" dirty="0"/>
              <a:t>y</a:t>
            </a:r>
            <a:r>
              <a:rPr lang="en-US" sz="2000" b="1" noProof="0" dirty="0"/>
              <a:t>ũ</a:t>
            </a:r>
            <a:r>
              <a:rPr lang="en" sz="2000" b="1" noProof="0" dirty="0"/>
              <a:t> (</a:t>
            </a:r>
            <a:r>
              <a:rPr lang="en" sz="2000" b="1" dirty="0"/>
              <a:t>Af</a:t>
            </a:r>
            <a:r>
              <a:rPr lang="en" sz="2000" b="1" noProof="0" dirty="0"/>
              <a:t>il. 4:18).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2"/>
            <a:ext cx="2968927" cy="2543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1506" y="3683558"/>
            <a:ext cx="4464840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5" y="2378427"/>
            <a:ext cx="8640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M</a:t>
            </a:r>
            <a:r>
              <a:rPr lang="en" sz="2000" b="1" noProof="0" dirty="0"/>
              <a:t>ak</a:t>
            </a:r>
            <a:r>
              <a:rPr lang="en-US" sz="2000" b="1" noProof="0" dirty="0"/>
              <a:t>ĩ</a:t>
            </a:r>
            <a:r>
              <a:rPr lang="en" sz="2000" b="1" noProof="0" dirty="0"/>
              <a:t>ria ma k</a:t>
            </a:r>
            <a:r>
              <a:rPr lang="en-US" sz="2000" b="1" noProof="0" dirty="0"/>
              <a:t>ũ</a:t>
            </a:r>
            <a:r>
              <a:rPr lang="en" sz="2000" b="1" noProof="0" dirty="0"/>
              <a:t>igua ihooru,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ag</a:t>
            </a:r>
            <a:r>
              <a:rPr lang="en-US" sz="2000" b="1" noProof="0" dirty="0"/>
              <a:t>ĩ</a:t>
            </a:r>
            <a:r>
              <a:rPr lang="en" sz="2000" b="1" noProof="0" dirty="0"/>
              <a:t>cokeria Ngai ngatho n</a:t>
            </a:r>
            <a:r>
              <a:rPr lang="en-US" sz="2000" b="1" noProof="0" dirty="0" err="1"/>
              <a:t>ĩũ</a:t>
            </a:r>
            <a:r>
              <a:rPr lang="en" sz="2000" b="1" noProof="0" dirty="0"/>
              <a:t>nd</a:t>
            </a:r>
            <a:r>
              <a:rPr lang="en-US" sz="2000" b="1" noProof="0" dirty="0"/>
              <a:t>ũ</a:t>
            </a:r>
            <a:r>
              <a:rPr lang="en" sz="2000" b="1" noProof="0" dirty="0"/>
              <a:t> wa k</a:t>
            </a:r>
            <a:r>
              <a:rPr lang="en-US" sz="2000" b="1" noProof="0" dirty="0"/>
              <a:t>ĩ</a:t>
            </a:r>
            <a:r>
              <a:rPr lang="en" sz="2000" b="1" noProof="0" dirty="0"/>
              <a:t>oho g</a:t>
            </a:r>
            <a:r>
              <a:rPr lang="en-US" sz="2000" b="1" noProof="0" dirty="0"/>
              <a:t>ĩ</a:t>
            </a:r>
            <a:r>
              <a:rPr lang="en" sz="2000" b="1" noProof="0" dirty="0"/>
              <a:t>ake. </a:t>
            </a:r>
            <a:r>
              <a:rPr lang="en-US" sz="2000" b="1" noProof="0" dirty="0"/>
              <a:t>A</a:t>
            </a:r>
            <a:r>
              <a:rPr lang="en" sz="2000" b="1" noProof="0" dirty="0"/>
              <a:t>cokagia ngatho n</a:t>
            </a:r>
            <a:r>
              <a:rPr lang="en-US" sz="2000" b="1" noProof="0" dirty="0"/>
              <a:t>ĩ</a:t>
            </a:r>
            <a:r>
              <a:rPr lang="en" sz="2000" b="1" noProof="0" dirty="0"/>
              <a:t>k</a:t>
            </a:r>
            <a:r>
              <a:rPr lang="en-US" sz="2000" b="1" noProof="0" dirty="0"/>
              <a:t>ĩ</a:t>
            </a:r>
            <a:r>
              <a:rPr lang="en" sz="2000" b="1" noProof="0" dirty="0"/>
              <a:t>? </a:t>
            </a:r>
            <a:r>
              <a:rPr lang="en-US" sz="2000" b="1" dirty="0" err="1"/>
              <a:t>Nĩ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korwo na nj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no n</a:t>
            </a:r>
            <a:r>
              <a:rPr lang="en-US" sz="2000" b="1" dirty="0"/>
              <a:t>ĩ</a:t>
            </a:r>
            <a:r>
              <a:rPr lang="en" sz="2000" b="1" dirty="0"/>
              <a:t> ahotire k</a:t>
            </a:r>
            <a:r>
              <a:rPr lang="en-US" sz="2000" b="1" dirty="0"/>
              <a:t>ũ</a:t>
            </a:r>
            <a:r>
              <a:rPr lang="en" sz="2000" b="1" dirty="0"/>
              <a:t>hunj</a:t>
            </a:r>
            <a:r>
              <a:rPr lang="en-US" sz="2000" b="1" dirty="0"/>
              <a:t>ĩ</a:t>
            </a:r>
            <a:r>
              <a:rPr lang="en" sz="2000" b="1" dirty="0"/>
              <a:t>ria ar</a:t>
            </a:r>
            <a:r>
              <a:rPr lang="en-US" sz="2000" b="1" dirty="0"/>
              <a:t>ĩ</a:t>
            </a:r>
            <a:r>
              <a:rPr lang="en" sz="2000" b="1" dirty="0"/>
              <a:t>a, g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uguo, ndang</a:t>
            </a:r>
            <a:r>
              <a:rPr lang="en-US" sz="2000" b="1" dirty="0"/>
              <a:t>ĩ</a:t>
            </a:r>
            <a:r>
              <a:rPr lang="en" sz="2000" b="1" dirty="0"/>
              <a:t>amakiny</a:t>
            </a:r>
            <a:r>
              <a:rPr lang="en-US" sz="2000" b="1" dirty="0"/>
              <a:t>ĩ</a:t>
            </a:r>
            <a:r>
              <a:rPr lang="en" sz="2000" b="1" dirty="0"/>
              <a:t>ire </a:t>
            </a:r>
            <a:r>
              <a:rPr lang="en" sz="2000" b="1" noProof="0" dirty="0"/>
              <a:t>(Afil. 1:13).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307425" y="3309054"/>
            <a:ext cx="416188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Mũ</a:t>
            </a:r>
            <a:r>
              <a:rPr lang="en" sz="2000" b="1" noProof="0" dirty="0"/>
              <a:t>no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ria, mona m</a:t>
            </a:r>
            <a:r>
              <a:rPr lang="en-US" sz="2000" b="1" noProof="0" dirty="0"/>
              <a:t>ũ</a:t>
            </a:r>
            <a:r>
              <a:rPr lang="en" sz="2000" b="1" noProof="0" dirty="0"/>
              <a:t>hian</a:t>
            </a:r>
            <a:r>
              <a:rPr lang="en-US" sz="2000" b="1" noProof="0" dirty="0"/>
              <a:t>ĩ</a:t>
            </a:r>
            <a:r>
              <a:rPr lang="en" sz="2000" b="1" noProof="0" dirty="0"/>
              <a:t>re wa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, arii</a:t>
            </a:r>
            <a:r>
              <a:rPr lang="en-US" sz="2000" b="1" noProof="0" dirty="0"/>
              <a:t>ũ</a:t>
            </a:r>
            <a:r>
              <a:rPr lang="en" sz="2000" b="1" noProof="0" dirty="0"/>
              <a:t> ang</a:t>
            </a:r>
            <a:r>
              <a:rPr lang="en-US" sz="2000" b="1" noProof="0" dirty="0"/>
              <a:t>ĩ</a:t>
            </a:r>
            <a:r>
              <a:rPr lang="en" sz="2000" b="1" noProof="0" dirty="0"/>
              <a:t> a ithe mak</a:t>
            </a:r>
            <a:r>
              <a:rPr lang="en-US" sz="2000" b="1" noProof="0" dirty="0"/>
              <a:t>ĩ</a:t>
            </a:r>
            <a:r>
              <a:rPr lang="en" sz="2000" b="1" noProof="0" dirty="0"/>
              <a:t>g</a:t>
            </a:r>
            <a:r>
              <a:rPr lang="en-US" sz="2000" b="1" noProof="0" dirty="0"/>
              <a:t>ĩ</a:t>
            </a:r>
            <a:r>
              <a:rPr lang="en" sz="2000" b="1" noProof="0" dirty="0"/>
              <a:t>a hinya, na mak</a:t>
            </a:r>
            <a:r>
              <a:rPr lang="en-US" sz="2000" b="1" noProof="0" dirty="0"/>
              <a:t>ĩ</a:t>
            </a:r>
            <a:r>
              <a:rPr lang="en" sz="2000" b="1" noProof="0" dirty="0"/>
              <a:t>anjia k</a:t>
            </a:r>
            <a:r>
              <a:rPr lang="en-US" sz="2000" b="1" noProof="0" dirty="0"/>
              <a:t>ũ</a:t>
            </a:r>
            <a:r>
              <a:rPr lang="en" sz="2000" b="1" noProof="0" dirty="0"/>
              <a:t>hunjia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 matek</a:t>
            </a:r>
            <a:r>
              <a:rPr lang="en-US" sz="2000" b="1" noProof="0" dirty="0"/>
              <a:t>ũ</a:t>
            </a:r>
            <a:r>
              <a:rPr lang="en" sz="2000" b="1" noProof="0" dirty="0"/>
              <a:t>makio n</a:t>
            </a:r>
            <a:r>
              <a:rPr lang="en-US" sz="2000" b="1" noProof="0" dirty="0"/>
              <a:t>ĩ</a:t>
            </a:r>
            <a:r>
              <a:rPr lang="en" sz="2000" b="1" noProof="0" dirty="0"/>
              <a:t> math</a:t>
            </a:r>
            <a:r>
              <a:rPr lang="en-US" sz="2000" b="1" noProof="0" dirty="0"/>
              <a:t>ĩ</a:t>
            </a:r>
            <a:r>
              <a:rPr lang="en" sz="2000" b="1" noProof="0" dirty="0"/>
              <a:t>na mar</a:t>
            </a:r>
            <a:r>
              <a:rPr lang="en-US" sz="2000" b="1" noProof="0" dirty="0"/>
              <a:t>ĩ</a:t>
            </a:r>
            <a:r>
              <a:rPr lang="en" sz="2000" b="1" noProof="0" dirty="0"/>
              <a:t>a mar</a:t>
            </a:r>
            <a:r>
              <a:rPr lang="en-US" sz="2000" b="1" noProof="0" dirty="0"/>
              <a:t>ĩ</a:t>
            </a:r>
            <a:r>
              <a:rPr lang="en" sz="2000" b="1" noProof="0" dirty="0"/>
              <a:t> ho (</a:t>
            </a:r>
            <a:r>
              <a:rPr lang="en" sz="2000" b="1" dirty="0"/>
              <a:t>Af</a:t>
            </a:r>
            <a:r>
              <a:rPr lang="en" sz="2000" b="1" noProof="0" dirty="0"/>
              <a:t>il. 1:14).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269926" y="5212943"/>
            <a:ext cx="51993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A</a:t>
            </a:r>
            <a:r>
              <a:rPr lang="en" sz="2000" b="1" noProof="0" dirty="0"/>
              <a:t>ng</a:t>
            </a:r>
            <a:r>
              <a:rPr lang="en-US" sz="2000" b="1" noProof="0" dirty="0"/>
              <a:t>ĩ</a:t>
            </a:r>
            <a:r>
              <a:rPr lang="en" sz="2000" b="1" noProof="0" dirty="0"/>
              <a:t>, mecir</a:t>
            </a:r>
            <a:r>
              <a:rPr lang="en-US" sz="2000" b="1" noProof="0" dirty="0"/>
              <a:t>ĩ</a:t>
            </a:r>
            <a:r>
              <a:rPr lang="en" sz="2000" b="1" noProof="0" dirty="0"/>
              <a:t>tie at</a:t>
            </a:r>
            <a:r>
              <a:rPr lang="en-US" sz="2000" b="1" noProof="0" dirty="0"/>
              <a:t>ĩ</a:t>
            </a:r>
            <a:r>
              <a:rPr lang="en" sz="2000" b="1" noProof="0" dirty="0"/>
              <a:t> kwar</a:t>
            </a:r>
            <a:r>
              <a:rPr lang="en-US" sz="2000" b="1" noProof="0" dirty="0"/>
              <a:t>ĩ</a:t>
            </a:r>
            <a:r>
              <a:rPr lang="en" sz="2000" b="1" noProof="0" dirty="0"/>
              <a:t>a o</a:t>
            </a:r>
            <a:r>
              <a:rPr lang="en-US" sz="2000" b="1" noProof="0" dirty="0"/>
              <a:t>ũ</a:t>
            </a:r>
            <a:r>
              <a:rPr lang="en" sz="2000" b="1" noProof="0" dirty="0"/>
              <a:t>guo buua ig</a:t>
            </a:r>
            <a:r>
              <a:rPr lang="en-US" sz="2000" b="1" noProof="0" dirty="0"/>
              <a:t>ũ</a:t>
            </a:r>
            <a:r>
              <a:rPr lang="en" sz="2000" b="1" noProof="0" dirty="0"/>
              <a:t>r</a:t>
            </a:r>
            <a:r>
              <a:rPr lang="en-US" sz="2000" b="1" noProof="0" dirty="0"/>
              <a:t>ũ</a:t>
            </a:r>
            <a:r>
              <a:rPr lang="en" sz="2000" b="1" noProof="0" dirty="0"/>
              <a:t> r</a:t>
            </a:r>
            <a:r>
              <a:rPr lang="en-US" sz="2000" b="1" noProof="0" dirty="0"/>
              <a:t>ĩ</a:t>
            </a:r>
            <a:r>
              <a:rPr lang="en" sz="2000" b="1" noProof="0" dirty="0"/>
              <a:t>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 no k</a:t>
            </a:r>
            <a:r>
              <a:rPr lang="en-US" sz="2000" b="1" noProof="0" dirty="0"/>
              <a:t>ũ</a:t>
            </a:r>
            <a:r>
              <a:rPr lang="en" sz="2000" b="1" noProof="0" dirty="0"/>
              <a:t>rehere Pa</a:t>
            </a:r>
            <a:r>
              <a:rPr lang="en-US" sz="2000" b="1" noProof="0" dirty="0"/>
              <a:t>ũ</a:t>
            </a:r>
            <a:r>
              <a:rPr lang="en" sz="2000" b="1" noProof="0" dirty="0"/>
              <a:t>l</a:t>
            </a:r>
            <a:r>
              <a:rPr lang="en-US" sz="2000" b="1" noProof="0" dirty="0"/>
              <a:t>ũ</a:t>
            </a:r>
            <a:r>
              <a:rPr lang="en" sz="2000" b="1" noProof="0" dirty="0"/>
              <a:t> moorite mak</a:t>
            </a:r>
            <a:r>
              <a:rPr lang="en-US" sz="2000" b="1" noProof="0" dirty="0"/>
              <a:t>ĩ</a:t>
            </a:r>
            <a:r>
              <a:rPr lang="en" sz="2000" b="1" noProof="0" dirty="0"/>
              <a:t>ria, ona</a:t>
            </a:r>
            <a:r>
              <a:rPr lang="en-US" sz="2000" b="1" noProof="0" dirty="0"/>
              <a:t>ũ</a:t>
            </a:r>
            <a:r>
              <a:rPr lang="en" sz="2000" b="1" noProof="0" dirty="0"/>
              <a:t>guo wateith</a:t>
            </a:r>
            <a:r>
              <a:rPr lang="en-US" sz="2000" b="1" noProof="0" dirty="0"/>
              <a:t>ĩ</a:t>
            </a:r>
            <a:r>
              <a:rPr lang="en" sz="2000" b="1" noProof="0" dirty="0"/>
              <a:t>r</a:t>
            </a:r>
            <a:r>
              <a:rPr lang="en-US" sz="2000" b="1" noProof="0" dirty="0"/>
              <a:t>ĩ</a:t>
            </a:r>
            <a:r>
              <a:rPr lang="en" sz="2000" b="1" noProof="0" dirty="0"/>
              <a:t>irie –hatar</a:t>
            </a:r>
            <a:r>
              <a:rPr lang="en-US" sz="2000" b="1" noProof="0" dirty="0"/>
              <a:t>ĩ</a:t>
            </a:r>
            <a:r>
              <a:rPr lang="en" sz="2000" b="1" noProof="0" dirty="0"/>
              <a:t> wendi– kwararamia </a:t>
            </a:r>
            <a:r>
              <a:rPr lang="en-US" sz="2000" b="1" noProof="0" dirty="0"/>
              <a:t>ũ</a:t>
            </a:r>
            <a:r>
              <a:rPr lang="en" sz="2000" b="1" noProof="0" dirty="0"/>
              <a:t>horo mwega (Afil. 1:15-18).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248046"/>
            <a:ext cx="1957655" cy="143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1941817" y="3629209"/>
            <a:ext cx="5609688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mi cia G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cokia Ngatho na K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hooya th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ini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wa Mar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wa k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ĩ</a:t>
            </a:r>
            <a:r>
              <a:rPr lang="en" sz="3600" b="1" noProof="0" dirty="0">
                <a:ln/>
                <a:solidFill>
                  <a:schemeClr val="accent6">
                    <a:lumMod val="50000"/>
                  </a:schemeClr>
                </a:solidFill>
              </a:rPr>
              <a:t> Akolosai</a:t>
            </a: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2254</Words>
  <Application>Microsoft Office PowerPoint</Application>
  <PresentationFormat>Panorámica</PresentationFormat>
  <Paragraphs>64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2025-12-29T07:58:33Z</dcterms:created>
  <dcterms:modified xsi:type="dcterms:W3CDTF">2026-01-08T06:26:26Z</dcterms:modified>
</cp:coreProperties>
</file>