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96" y="1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Ithuothe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nĩ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tũbataranie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ũmwe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itemi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rĩake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wĩra-inĩ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Tũtingĩnyararana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ithuĩ-ene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Gũtirĩ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“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anini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etĩkia-inĩ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Nĩ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tũbaranagĩrĩra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ithuĩ-ene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Ithuothe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nĩ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tũbataranie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ũmwe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itemi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rĩake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wĩra-inĩ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Tũtingĩnyararana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ithuĩ-ene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Gũtirĩ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“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anini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etĩkia-inĩ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Nĩ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tũbaranagĩrĩra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ithuĩ-ene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Akol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49EC-396F-4519-8A1B-4C7905D3519A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B43B4-21F2-4B91-B7F3-C14C470EF71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8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B43B4-21F2-4B91-B7F3-C14C470EF7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9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B43B4-21F2-4B91-B7F3-C14C470EF7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31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ŨNENE WA KRISTŨ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9196545" y="85522"/>
            <a:ext cx="2995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2E767C"/>
                </a:solidFill>
              </a:rPr>
              <a:t>Lesoni</a:t>
            </a:r>
            <a:r>
              <a:rPr lang="en-US" sz="1600" b="1" noProof="0" dirty="0">
                <a:solidFill>
                  <a:srgbClr val="2E767C"/>
                </a:solidFill>
              </a:rPr>
              <a:t> 8 </a:t>
            </a:r>
            <a:r>
              <a:rPr lang="en-US" sz="1600" b="1" dirty="0" err="1">
                <a:solidFill>
                  <a:srgbClr val="2E767C"/>
                </a:solidFill>
              </a:rPr>
              <a:t>ya</a:t>
            </a:r>
            <a:r>
              <a:rPr lang="en-US" sz="1600" b="1" noProof="0" dirty="0">
                <a:solidFill>
                  <a:srgbClr val="2E767C"/>
                </a:solidFill>
              </a:rPr>
              <a:t> </a:t>
            </a:r>
            <a:r>
              <a:rPr lang="en-US" sz="1600" b="1" noProof="0" dirty="0" err="1">
                <a:solidFill>
                  <a:srgbClr val="2E767C"/>
                </a:solidFill>
              </a:rPr>
              <a:t>Feburuarĩ</a:t>
            </a:r>
            <a:r>
              <a:rPr lang="en-US" sz="1600" b="1" noProof="0" dirty="0">
                <a:solidFill>
                  <a:srgbClr val="2E767C"/>
                </a:solidFill>
              </a:rPr>
              <a:t>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784219" y="190500"/>
            <a:ext cx="5981700" cy="6524863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Ũcio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(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Kristũ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)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nĩwe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mũhianĩre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wa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Ngai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ũrĩa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ũtonekaga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nĩwe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irigithathi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harĩ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indo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ciothe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iria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ciombirwo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. 16Nĩgũkorwo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nĩwe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wombire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indo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ciothe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: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indo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iria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igũrũ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iria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thĩ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iria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cionekaga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iria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itonekaga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o 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angĩkorwo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itĩ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ũnene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kana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maahinya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kana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aathani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o na kana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arĩa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marĩ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ũhoti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;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indo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ciothe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ciombirwo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nĩwe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na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nĩguo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ituĩke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ciake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. 17Kristũ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nĩwe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warĩ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kuo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mbere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ya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indo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ciothe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,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nacio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indo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ciothe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itũũraga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inyiitithanĩtio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nĩwe</a:t>
            </a:r>
            <a:r>
              <a:rPr lang="en-US" sz="2800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Comic Sans MS" panose="030F0702030302020204" pitchFamily="66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Akolosai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</a:rPr>
              <a:t> 1:15–17, NKJV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6096000" y="4442021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D81062"/>
                </a:solidFill>
              </a:rPr>
              <a:t>Mũhiano</a:t>
            </a:r>
            <a:r>
              <a:rPr lang="en-US" sz="2000" b="1" noProof="0" dirty="0">
                <a:solidFill>
                  <a:srgbClr val="D81062"/>
                </a:solidFill>
              </a:rPr>
              <a:t> </a:t>
            </a:r>
            <a:r>
              <a:rPr lang="en-US" sz="2000" b="1" noProof="0" dirty="0" err="1">
                <a:solidFill>
                  <a:srgbClr val="D81062"/>
                </a:solidFill>
              </a:rPr>
              <a:t>wa</a:t>
            </a:r>
            <a:r>
              <a:rPr lang="en-US" sz="2000" b="1" noProof="0" dirty="0">
                <a:solidFill>
                  <a:srgbClr val="D81062"/>
                </a:solidFill>
              </a:rPr>
              <a:t> Ngai (</a:t>
            </a:r>
            <a:r>
              <a:rPr lang="en-US" sz="2000" b="1" noProof="0" dirty="0" err="1">
                <a:solidFill>
                  <a:srgbClr val="D81062"/>
                </a:solidFill>
              </a:rPr>
              <a:t>Akolosai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9112E3"/>
                </a:solidFill>
              </a:rPr>
              <a:t>Irigithathi</a:t>
            </a:r>
            <a:r>
              <a:rPr lang="en-US" sz="2000" b="1" noProof="0" dirty="0">
                <a:solidFill>
                  <a:srgbClr val="9112E3"/>
                </a:solidFill>
              </a:rPr>
              <a:t> (</a:t>
            </a:r>
            <a:r>
              <a:rPr lang="en-US" sz="2000" b="1" noProof="0" dirty="0" err="1">
                <a:solidFill>
                  <a:srgbClr val="9112E3"/>
                </a:solidFill>
              </a:rPr>
              <a:t>Akolosai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173EE5"/>
                </a:solidFill>
              </a:rPr>
              <a:t>mqtwe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wa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noProof="0" dirty="0" err="1">
                <a:solidFill>
                  <a:srgbClr val="173EE5"/>
                </a:solidFill>
              </a:rPr>
              <a:t>Kanitha</a:t>
            </a:r>
            <a:r>
              <a:rPr lang="en-US" sz="2000" b="1" noProof="0" dirty="0">
                <a:solidFill>
                  <a:srgbClr val="173EE5"/>
                </a:solidFill>
              </a:rPr>
              <a:t> (</a:t>
            </a:r>
            <a:r>
              <a:rPr lang="en-US" sz="2000" b="1" noProof="0" dirty="0" err="1">
                <a:solidFill>
                  <a:srgbClr val="173EE5"/>
                </a:solidFill>
              </a:rPr>
              <a:t>Akolosai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28BA63"/>
                </a:solidFill>
              </a:rPr>
              <a:t>Kĩambĩrĩria</a:t>
            </a:r>
            <a:r>
              <a:rPr lang="en-US" sz="2000" b="1" noProof="0" dirty="0">
                <a:solidFill>
                  <a:srgbClr val="28BA63"/>
                </a:solidFill>
              </a:rPr>
              <a:t> (</a:t>
            </a:r>
            <a:r>
              <a:rPr lang="en-US" sz="2000" b="1" noProof="0" dirty="0" err="1">
                <a:solidFill>
                  <a:srgbClr val="28BA63"/>
                </a:solidFill>
              </a:rPr>
              <a:t>Akolosai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E35316"/>
                </a:solidFill>
              </a:rPr>
              <a:t>Mũnyitithania</a:t>
            </a:r>
            <a:r>
              <a:rPr lang="en-US" sz="2000" b="1" noProof="0" dirty="0">
                <a:solidFill>
                  <a:srgbClr val="E35316"/>
                </a:solidFill>
              </a:rPr>
              <a:t> (</a:t>
            </a:r>
            <a:r>
              <a:rPr lang="en-US" sz="2000" b="1" noProof="0" dirty="0" err="1">
                <a:solidFill>
                  <a:srgbClr val="E35316"/>
                </a:solidFill>
              </a:rPr>
              <a:t>Akolosai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Paũlũ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aratangatha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arehete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thayũ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ũũmbi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woothe</a:t>
            </a:r>
            <a:r>
              <a:rPr lang="en-US" sz="2000" b="1" noProof="0" dirty="0"/>
              <a:t>, “</a:t>
            </a:r>
            <a:r>
              <a:rPr lang="pt-BR" sz="2000" b="1" dirty="0"/>
              <a:t>iria irĩ thĩ o na kana iria irĩ igũrũ</a:t>
            </a:r>
            <a:r>
              <a:rPr lang="en-US" sz="2000" b="1" noProof="0" dirty="0"/>
              <a:t>”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1:20 KJ21 ).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6131218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567696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522270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476844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684178" y="4314193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Kristũ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859454"/>
            <a:ext cx="3962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gũkinya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itangatho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</a:t>
            </a:r>
            <a:r>
              <a:rPr lang="en-US" sz="2000" b="1" dirty="0"/>
              <a:t>, </a:t>
            </a:r>
            <a:r>
              <a:rPr lang="en-US" sz="2000" b="1" dirty="0" err="1"/>
              <a:t>mũtũmwo</a:t>
            </a:r>
            <a:r>
              <a:rPr lang="en-US" sz="2000" b="1" dirty="0"/>
              <a:t> </a:t>
            </a:r>
            <a:r>
              <a:rPr lang="en-US" sz="2000" b="1" dirty="0" err="1"/>
              <a:t>aratwĩra</a:t>
            </a:r>
            <a:r>
              <a:rPr lang="en-US" sz="2000" b="1" dirty="0"/>
              <a:t> We </a:t>
            </a:r>
            <a:r>
              <a:rPr lang="en-US" sz="2000" b="1" dirty="0" err="1"/>
              <a:t>ũrĩa</a:t>
            </a:r>
            <a:r>
              <a:rPr lang="en-US" sz="2000" b="1" dirty="0"/>
              <a:t> </a:t>
            </a:r>
            <a:r>
              <a:rPr lang="en-US" sz="2000" b="1" dirty="0" err="1"/>
              <a:t>Jĩsũ</a:t>
            </a:r>
            <a:r>
              <a:rPr lang="en-US" sz="2000" b="1" dirty="0"/>
              <a:t> </a:t>
            </a:r>
            <a:r>
              <a:rPr lang="en-US" sz="2000" b="1" dirty="0" err="1"/>
              <a:t>arĩ</a:t>
            </a:r>
            <a:r>
              <a:rPr lang="en-US" sz="2000" b="1" noProof="0" dirty="0"/>
              <a:t>. Ti o </a:t>
            </a:r>
            <a:r>
              <a:rPr lang="en-US" sz="2000" b="1" noProof="0" dirty="0" err="1"/>
              <a:t>mũrutani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mũnene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ti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mwaria</a:t>
            </a:r>
            <a:r>
              <a:rPr lang="en-US" sz="2000" b="1" noProof="0" dirty="0"/>
              <a:t> </a:t>
            </a:r>
            <a:r>
              <a:rPr lang="en-US" sz="2000" b="1" i="1" noProof="0" dirty="0"/>
              <a:t>philosopher</a:t>
            </a:r>
            <a:r>
              <a:rPr lang="en-US" sz="2000" b="1" noProof="0" dirty="0"/>
              <a:t>, kana o </a:t>
            </a:r>
            <a:r>
              <a:rPr lang="en-US" sz="2000" b="1" noProof="0" dirty="0" err="1"/>
              <a:t>mũnabii</a:t>
            </a:r>
            <a:r>
              <a:rPr lang="en-US" sz="2000" b="1" noProof="0" dirty="0"/>
              <a:t>, kana o </a:t>
            </a:r>
            <a:r>
              <a:rPr lang="en-US" sz="2000" b="1" noProof="0" dirty="0" err="1"/>
              <a:t>mũhunjia</a:t>
            </a:r>
            <a:r>
              <a:rPr lang="en-US" sz="2000" b="1" noProof="0" dirty="0"/>
              <a:t>, kana o </a:t>
            </a:r>
            <a:r>
              <a:rPr lang="en-US" sz="2000" b="1" noProof="0" dirty="0" err="1"/>
              <a:t>mũtũmwo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ũhoro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mwega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MŨHIANO WA NGAI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mũhianĩre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Ngai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ũtonekaga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      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Akolosai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6" y="1168357"/>
            <a:ext cx="6736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Mũhiano</a:t>
            </a:r>
            <a:r>
              <a:rPr lang="en-US" sz="2000" b="1" dirty="0"/>
              <a:t> no </a:t>
            </a:r>
            <a:r>
              <a:rPr lang="en-US" sz="2000" b="1" dirty="0" err="1"/>
              <a:t>ũkorwo</a:t>
            </a:r>
            <a:r>
              <a:rPr lang="en-US" sz="2000" b="1" dirty="0"/>
              <a:t> </a:t>
            </a:r>
            <a:r>
              <a:rPr lang="en-US" sz="2000" b="1" dirty="0" err="1"/>
              <a:t>arĩ</a:t>
            </a:r>
            <a:r>
              <a:rPr lang="en-US" sz="2000" b="1" dirty="0"/>
              <a:t> </a:t>
            </a:r>
            <a:r>
              <a:rPr lang="en-US" sz="2000" b="1" dirty="0" err="1"/>
              <a:t>kũrutithio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iratathi</a:t>
            </a:r>
            <a:r>
              <a:rPr lang="en-US" sz="2000" b="1" dirty="0"/>
              <a:t> </a:t>
            </a:r>
            <a:r>
              <a:rPr lang="en-US" sz="2000" b="1" dirty="0" err="1"/>
              <a:t>rĩrĩa</a:t>
            </a:r>
            <a:r>
              <a:rPr lang="en-US" sz="2000" b="1" dirty="0"/>
              <a:t> </a:t>
            </a:r>
            <a:r>
              <a:rPr lang="en-US" sz="2000" b="1" dirty="0" err="1"/>
              <a:t>rĩa</a:t>
            </a:r>
            <a:r>
              <a:rPr lang="en-US" sz="2000" b="1" dirty="0"/>
              <a:t> ma </a:t>
            </a:r>
            <a:r>
              <a:rPr lang="en-US" sz="2000" b="1" dirty="0" err="1"/>
              <a:t>rĩkĩonwo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mbica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thinema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mwacũhio</a:t>
            </a:r>
            <a:r>
              <a:rPr lang="en-US" sz="2000" b="1" noProof="0" dirty="0"/>
              <a:t>), kana o </a:t>
            </a:r>
            <a:r>
              <a:rPr lang="en-US" sz="2000" b="1" noProof="0" dirty="0" err="1"/>
              <a:t>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gũtungwo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mũcoro</a:t>
            </a:r>
            <a:r>
              <a:rPr lang="en-US" sz="2000" b="1" noProof="0" dirty="0"/>
              <a:t>). No </a:t>
            </a:r>
            <a:r>
              <a:rPr lang="en-US" sz="2000" b="1" noProof="0" dirty="0" err="1"/>
              <a:t>mwonere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bibilia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ũthiaga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ũguo</a:t>
            </a:r>
            <a:r>
              <a:rPr lang="en-US" sz="2000" b="1" noProof="0" dirty="0"/>
              <a:t>.</a:t>
            </a: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739" y="165847"/>
            <a:ext cx="2126678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8" y="3349081"/>
            <a:ext cx="2794030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Ngai </a:t>
            </a:r>
            <a:r>
              <a:rPr lang="en-US" sz="2000" b="1" noProof="0" dirty="0" err="1"/>
              <a:t>ombire</a:t>
            </a:r>
            <a:r>
              <a:rPr lang="en-US" sz="2000" b="1" noProof="0" dirty="0"/>
              <a:t> Adamu na Awa na 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 Wake (</a:t>
            </a:r>
            <a:r>
              <a:rPr lang="en-US" sz="2000" b="1" dirty="0" err="1"/>
              <a:t>Kĩa</a:t>
            </a:r>
            <a:r>
              <a:rPr lang="en-US" sz="2000" b="1" noProof="0" dirty="0"/>
              <a:t>. 1:27), na Adamu </a:t>
            </a:r>
            <a:r>
              <a:rPr lang="en-US" sz="2000" b="1" noProof="0" dirty="0" err="1"/>
              <a:t>agĩciara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mũrũwe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ũmũhaana</a:t>
            </a:r>
            <a:r>
              <a:rPr lang="en-US" sz="2000" b="1" noProof="0" dirty="0"/>
              <a:t> ta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ahanaga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Kĩa</a:t>
            </a:r>
            <a:r>
              <a:rPr lang="en-US" sz="2000" b="1" noProof="0" dirty="0"/>
              <a:t>. 5:3). </a:t>
            </a:r>
            <a:r>
              <a:rPr lang="en-US" sz="2000" b="1" dirty="0" err="1"/>
              <a:t>Maũndũ</a:t>
            </a:r>
            <a:r>
              <a:rPr lang="en-US" sz="2000" b="1" dirty="0"/>
              <a:t> maya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kũrutithio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ũrĩa</a:t>
            </a:r>
            <a:r>
              <a:rPr lang="en-US" sz="2000" b="1" dirty="0"/>
              <a:t> </a:t>
            </a:r>
            <a:r>
              <a:rPr lang="en-US" sz="2000" b="1" dirty="0" err="1"/>
              <a:t>arĩ</a:t>
            </a:r>
            <a:r>
              <a:rPr lang="en-US" sz="2000" b="1" dirty="0"/>
              <a:t> </a:t>
            </a:r>
            <a:r>
              <a:rPr lang="en-US" sz="2000" b="1" dirty="0" err="1"/>
              <a:t>guo</a:t>
            </a:r>
            <a:r>
              <a:rPr lang="en-US" sz="2000" b="1" dirty="0"/>
              <a:t>, </a:t>
            </a:r>
            <a:r>
              <a:rPr lang="en-US" sz="2000" b="1" dirty="0" err="1"/>
              <a:t>mĩhiananio</a:t>
            </a:r>
            <a:r>
              <a:rPr lang="en-US" sz="2000" b="1" dirty="0"/>
              <a:t>, kana </a:t>
            </a:r>
            <a:r>
              <a:rPr lang="en-US" sz="2000" b="1" dirty="0" err="1"/>
              <a:t>ũndũ</a:t>
            </a:r>
            <a:r>
              <a:rPr lang="en-US" sz="2000" b="1" dirty="0"/>
              <a:t> </a:t>
            </a:r>
            <a:r>
              <a:rPr lang="en-US" sz="2000" b="1" dirty="0" err="1"/>
              <a:t>ũngĩtĩkio</a:t>
            </a:r>
            <a:r>
              <a:rPr lang="en-US" sz="2000" b="1" dirty="0"/>
              <a:t> </a:t>
            </a:r>
            <a:r>
              <a:rPr lang="en-US" sz="2000" b="1" dirty="0" err="1"/>
              <a:t>kũringana</a:t>
            </a:r>
            <a:r>
              <a:rPr lang="en-US" sz="2000" b="1" dirty="0"/>
              <a:t> na </a:t>
            </a:r>
            <a:r>
              <a:rPr lang="en-US" sz="2000" b="1" dirty="0" err="1"/>
              <a:t>mwĩcirĩrrĩrie</a:t>
            </a:r>
            <a:r>
              <a:rPr lang="en-US" sz="2000" b="1" noProof="0" dirty="0"/>
              <a:t>. </a:t>
            </a:r>
            <a:r>
              <a:rPr lang="en-US" sz="2000" b="1" dirty="0" err="1"/>
              <a:t>Marĩ</a:t>
            </a:r>
            <a:r>
              <a:rPr lang="en-US" sz="2000" b="1" dirty="0"/>
              <a:t> na </a:t>
            </a:r>
            <a:r>
              <a:rPr lang="en-US" sz="2000" b="1" dirty="0" err="1"/>
              <a:t>mwĩrĩ</a:t>
            </a:r>
            <a:r>
              <a:rPr lang="en-US" sz="2000" b="1" dirty="0"/>
              <a:t>, </a:t>
            </a:r>
            <a:r>
              <a:rPr lang="en-US" sz="2000" b="1" dirty="0" err="1"/>
              <a:t>caikologia</a:t>
            </a:r>
            <a:r>
              <a:rPr lang="en-US" sz="2000" b="1" dirty="0"/>
              <a:t>, na  </a:t>
            </a:r>
            <a:r>
              <a:rPr lang="en-US" sz="2000" b="1" dirty="0" err="1"/>
              <a:t>mohiananu</a:t>
            </a:r>
            <a:r>
              <a:rPr lang="en-US" sz="2000" b="1" dirty="0"/>
              <a:t> </a:t>
            </a:r>
            <a:r>
              <a:rPr lang="en-US" sz="2000" b="1" dirty="0" err="1"/>
              <a:t>mĩikaranĩrie</a:t>
            </a:r>
            <a:r>
              <a:rPr lang="en-US" sz="2000" b="1" noProof="0" dirty="0"/>
              <a:t>…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508494" y="3563228"/>
            <a:ext cx="55612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Paũlũ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aroiga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watho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ciathĩ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warĩ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kĩruru</a:t>
            </a:r>
            <a:r>
              <a:rPr lang="en-US" sz="2000" b="1" noProof="0" dirty="0"/>
              <a:t>, “</a:t>
            </a:r>
            <a:r>
              <a:rPr lang="en-US" sz="2000" b="1" dirty="0"/>
              <a:t>no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mũhianĩre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maũndũ</a:t>
            </a:r>
            <a:r>
              <a:rPr lang="en-US" sz="2000" b="1" dirty="0"/>
              <a:t> </a:t>
            </a:r>
            <a:r>
              <a:rPr lang="en-US" sz="2000" b="1" dirty="0" err="1"/>
              <a:t>marĩa</a:t>
            </a:r>
            <a:r>
              <a:rPr lang="en-US" sz="2000" b="1" dirty="0"/>
              <a:t>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mene</a:t>
            </a:r>
            <a:r>
              <a:rPr lang="en-US" sz="2000" b="1" dirty="0"/>
              <a:t>.</a:t>
            </a:r>
            <a:r>
              <a:rPr lang="en-US" sz="2000" b="1" noProof="0" dirty="0"/>
              <a:t>” (</a:t>
            </a:r>
            <a:r>
              <a:rPr lang="en-US" sz="2000" b="1" dirty="0"/>
              <a:t>Ahi</a:t>
            </a:r>
            <a:r>
              <a:rPr lang="en-US" sz="2000" b="1" noProof="0" dirty="0"/>
              <a:t>b. 10:1), </a:t>
            </a:r>
            <a:r>
              <a:rPr lang="en-US" sz="2000" b="1" noProof="0" dirty="0" err="1"/>
              <a:t>nĩtaakuga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“</a:t>
            </a:r>
            <a:r>
              <a:rPr lang="en-US" sz="2000" b="1" dirty="0" err="1"/>
              <a:t>mũhiano</a:t>
            </a:r>
            <a:r>
              <a:rPr lang="en-US" sz="2000" b="1" noProof="0" dirty="0"/>
              <a:t> = </a:t>
            </a:r>
            <a:r>
              <a:rPr lang="en-US" sz="2000" b="1" noProof="0" dirty="0" err="1"/>
              <a:t>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mwene</a:t>
            </a:r>
            <a:r>
              <a:rPr lang="en-US" sz="2000" b="1" noProof="0" dirty="0"/>
              <a:t>.”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508494" y="5020617"/>
            <a:ext cx="55612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Kĩũria</a:t>
            </a:r>
            <a:r>
              <a:rPr lang="en-US" sz="2000" b="1" dirty="0"/>
              <a:t> </a:t>
            </a:r>
            <a:r>
              <a:rPr lang="en-US" sz="2000" b="1" dirty="0" err="1"/>
              <a:t>nĩ</a:t>
            </a:r>
            <a:r>
              <a:rPr lang="en-US" sz="2000" b="1" dirty="0"/>
              <a:t> </a:t>
            </a:r>
            <a:r>
              <a:rPr lang="en-US" sz="2000" b="1" dirty="0" err="1"/>
              <a:t>gĩkĩ</a:t>
            </a:r>
            <a:r>
              <a:rPr lang="en-US" sz="2000" b="1" noProof="0" dirty="0"/>
              <a:t>: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mahanaine</a:t>
            </a:r>
            <a:r>
              <a:rPr lang="en-US" sz="2000" b="1" noProof="0" dirty="0"/>
              <a:t> na Ngai, kana </a:t>
            </a:r>
            <a:r>
              <a:rPr lang="en-US" sz="2000" b="1" noProof="0" dirty="0" err="1"/>
              <a:t>maiganaine</a:t>
            </a:r>
            <a:r>
              <a:rPr lang="en-US" sz="2000" b="1" noProof="0" dirty="0"/>
              <a:t> na Ngai? </a:t>
            </a:r>
            <a:r>
              <a:rPr lang="en-US" sz="2000" b="1" noProof="0" dirty="0" err="1"/>
              <a:t>Kuongerera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kwĩnyongerera</a:t>
            </a:r>
            <a:r>
              <a:rPr lang="en-US" sz="2000" b="1" noProof="0" dirty="0"/>
              <a:t> We </a:t>
            </a:r>
            <a:r>
              <a:rPr lang="en-US" sz="2000" b="1" noProof="0" dirty="0" err="1"/>
              <a:t>Mwene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rĩtwa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rĩtheru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Ndĩ</a:t>
            </a:r>
            <a:r>
              <a:rPr lang="en-US" sz="2000" b="1" noProof="0" dirty="0"/>
              <a:t>,”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oigire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weega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: “</a:t>
            </a:r>
            <a:r>
              <a:rPr lang="pl-PL" sz="2000" b="1" dirty="0"/>
              <a:t>Niĩ na Baba tũrĩ ũmwe.”</a:t>
            </a:r>
            <a:r>
              <a:rPr lang="en-US" sz="2000" b="1" noProof="0" dirty="0"/>
              <a:t>” (Johana 10:30); “</a:t>
            </a:r>
            <a:r>
              <a:rPr lang="en-US" sz="2000" b="1" dirty="0"/>
              <a:t> Mũndũ </a:t>
            </a:r>
            <a:r>
              <a:rPr lang="en-US" sz="2000" b="1" dirty="0" err="1"/>
              <a:t>ũrĩa</a:t>
            </a:r>
            <a:r>
              <a:rPr lang="en-US" sz="2000" b="1" dirty="0"/>
              <a:t> </a:t>
            </a:r>
            <a:r>
              <a:rPr lang="en-US" sz="2000" b="1" dirty="0" err="1"/>
              <a:t>wothe</a:t>
            </a:r>
            <a:r>
              <a:rPr lang="en-US" sz="2000" b="1" dirty="0"/>
              <a:t> </a:t>
            </a:r>
            <a:r>
              <a:rPr lang="en-US" sz="2000" b="1" dirty="0" err="1"/>
              <a:t>ũnyonete</a:t>
            </a:r>
            <a:r>
              <a:rPr lang="en-US" sz="2000" b="1" dirty="0"/>
              <a:t> </a:t>
            </a:r>
            <a:r>
              <a:rPr lang="en-US" sz="2000" b="1" dirty="0" err="1"/>
              <a:t>nĩonete</a:t>
            </a:r>
            <a:r>
              <a:rPr lang="en-US" sz="2000" b="1" dirty="0"/>
              <a:t> Baba.</a:t>
            </a:r>
            <a:r>
              <a:rPr lang="en-US" sz="2000" b="1" noProof="0" dirty="0"/>
              <a:t>” (Johana 14:9).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IRIGITHATHI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129550" y="606622"/>
            <a:ext cx="988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“K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ristũ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warĩ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mbere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indo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ciothe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nacio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indo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ciothe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itũũraga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inyiitithanĩtio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Akolosai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52513" y="1259815"/>
            <a:ext cx="62989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“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”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kuuga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waciarirwo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ũguo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arutani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amwe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makarutana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mũmbwo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Ngai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1:15). No, </a:t>
            </a:r>
            <a:r>
              <a:rPr lang="en-US" sz="2000" b="1" dirty="0" err="1"/>
              <a:t>harĩ</a:t>
            </a:r>
            <a:r>
              <a:rPr lang="en-US" sz="2000" b="1" dirty="0"/>
              <a:t> na</a:t>
            </a:r>
            <a:r>
              <a:rPr lang="en-US" sz="2000" b="1" noProof="0" dirty="0"/>
              <a:t> </a:t>
            </a:r>
            <a:r>
              <a:rPr lang="en-US" sz="2000" b="1" dirty="0"/>
              <a:t>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kiugo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kĩragwetwo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,” </a:t>
            </a:r>
            <a:r>
              <a:rPr lang="en-US" sz="2000" b="1" noProof="0" dirty="0" err="1"/>
              <a:t>kiugo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kĩu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” </a:t>
            </a:r>
            <a:r>
              <a:rPr lang="en-US" sz="2000" b="1" noProof="0" dirty="0" err="1"/>
              <a:t>kĩna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kiugaga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kĩbibilia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06667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5947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Paũlũ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aroiga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igũrũ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ũrigithathi</a:t>
            </a:r>
            <a:r>
              <a:rPr lang="en-US" sz="2000" b="1" noProof="0" dirty="0"/>
              <a:t> ta </a:t>
            </a:r>
            <a:r>
              <a:rPr lang="en-US" sz="2000" b="1" noProof="0" dirty="0" err="1"/>
              <a:t>ũyũ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Akolosai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Kweheria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nganja</a:t>
            </a:r>
            <a:r>
              <a:rPr lang="en-US" sz="2000" b="1" noProof="0" dirty="0"/>
              <a:t> </a:t>
            </a:r>
            <a:r>
              <a:rPr lang="en-US" sz="2000" b="1" dirty="0" err="1"/>
              <a:t>cia</a:t>
            </a:r>
            <a:r>
              <a:rPr lang="en-US" sz="2000" b="1" dirty="0"/>
              <a:t> </a:t>
            </a:r>
            <a:r>
              <a:rPr lang="en-US" sz="2000" b="1" dirty="0" err="1"/>
              <a:t>ũndũire</a:t>
            </a:r>
            <a:r>
              <a:rPr lang="en-US" sz="2000" b="1" dirty="0"/>
              <a:t> </a:t>
            </a:r>
            <a:r>
              <a:rPr lang="en-US" sz="2000" b="1" dirty="0" err="1"/>
              <a:t>ũyũ</a:t>
            </a:r>
            <a:r>
              <a:rPr lang="en-US" sz="2000" b="1" dirty="0"/>
              <a:t>, </a:t>
            </a:r>
            <a:r>
              <a:rPr lang="en-US" sz="2000" b="1" dirty="0" err="1"/>
              <a:t>akamũgocithia</a:t>
            </a:r>
            <a:r>
              <a:rPr lang="en-US" sz="2000" b="1" dirty="0"/>
              <a:t> We na </a:t>
            </a:r>
            <a:r>
              <a:rPr lang="en-US" sz="2000" b="1" dirty="0" err="1"/>
              <a:t>ikĩro</a:t>
            </a:r>
            <a:r>
              <a:rPr lang="en-US" sz="2000" b="1" dirty="0"/>
              <a:t> </a:t>
            </a:r>
            <a:r>
              <a:rPr lang="en-US" sz="2000" b="1" dirty="0" err="1"/>
              <a:t>igĩrĩ</a:t>
            </a:r>
            <a:r>
              <a:rPr lang="en-US" sz="2000" b="1" dirty="0"/>
              <a:t> </a:t>
            </a:r>
            <a:r>
              <a:rPr lang="en-US" sz="2000" b="1" dirty="0" err="1"/>
              <a:t>cia</a:t>
            </a:r>
            <a:r>
              <a:rPr lang="en-US" sz="2000" b="1" dirty="0"/>
              <a:t> </a:t>
            </a:r>
            <a:r>
              <a:rPr lang="en-US" sz="2000" b="1" dirty="0" err="1"/>
              <a:t>ũNgai</a:t>
            </a:r>
            <a:r>
              <a:rPr lang="en-US" sz="2000" b="1" noProof="0" dirty="0"/>
              <a:t>: </a:t>
            </a:r>
            <a:r>
              <a:rPr lang="en-US" sz="2000" b="1" noProof="0" dirty="0" err="1"/>
              <a:t>ũũmbi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gĩtũraga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1:16; Isa. 45:18); na </a:t>
            </a:r>
            <a:r>
              <a:rPr lang="en-US" sz="2000" b="1" noProof="0" dirty="0" err="1"/>
              <a:t>ũmenyereri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wacio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ciothe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1:17; </a:t>
            </a:r>
            <a:r>
              <a:rPr lang="en-US" sz="2000" b="1" noProof="0" dirty="0" err="1"/>
              <a:t>Tha</a:t>
            </a:r>
            <a:r>
              <a:rPr lang="en-US" sz="2000" b="1" noProof="0" dirty="0"/>
              <a:t>. 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845888"/>
            <a:ext cx="60088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Isaka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</a:t>
            </a:r>
            <a:r>
              <a:rPr lang="en-US" sz="2000" b="1" noProof="0" dirty="0"/>
              <a:t> ha </a:t>
            </a:r>
            <a:r>
              <a:rPr lang="en-US" sz="2000" b="1" noProof="0" dirty="0" err="1"/>
              <a:t>Ishimaeli</a:t>
            </a:r>
            <a:r>
              <a:rPr lang="en-US" sz="2000" b="1" noProof="0" dirty="0"/>
              <a:t>; </a:t>
            </a:r>
            <a:r>
              <a:rPr lang="en-US" sz="2000" b="1" noProof="0" dirty="0" err="1"/>
              <a:t>Jakubu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</a:t>
            </a:r>
            <a:r>
              <a:rPr lang="en-US" sz="2000" b="1" noProof="0" dirty="0"/>
              <a:t> ha </a:t>
            </a:r>
            <a:r>
              <a:rPr lang="en-US" sz="2000" b="1" noProof="0" dirty="0" err="1"/>
              <a:t>Esaũ</a:t>
            </a:r>
            <a:r>
              <a:rPr lang="en-US" sz="2000" b="1" noProof="0" dirty="0"/>
              <a:t>; </a:t>
            </a:r>
            <a:r>
              <a:rPr lang="en-US" sz="2000" b="1" noProof="0" dirty="0" err="1"/>
              <a:t>Jusufu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</a:t>
            </a:r>
            <a:r>
              <a:rPr lang="en-US" sz="2000" b="1" noProof="0" dirty="0"/>
              <a:t> ha </a:t>
            </a:r>
            <a:r>
              <a:rPr lang="en-US" sz="2000" b="1" noProof="0" dirty="0" err="1"/>
              <a:t>Rubeni</a:t>
            </a:r>
            <a:r>
              <a:rPr lang="en-US" sz="2000" b="1" noProof="0" dirty="0"/>
              <a:t>; </a:t>
            </a:r>
            <a:r>
              <a:rPr lang="en-US" sz="2000" b="1" noProof="0" dirty="0" err="1"/>
              <a:t>Daudi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</a:t>
            </a:r>
            <a:r>
              <a:rPr lang="en-US" sz="2000" b="1" noProof="0" dirty="0"/>
              <a:t> ha </a:t>
            </a:r>
            <a:r>
              <a:rPr lang="en-US" sz="2000" b="1" noProof="0" dirty="0" err="1"/>
              <a:t>Eliabu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Thaburi</a:t>
            </a:r>
            <a:r>
              <a:rPr lang="en-US" sz="2000" b="1" noProof="0" dirty="0"/>
              <a:t> 89:27). </a:t>
            </a:r>
            <a:r>
              <a:rPr lang="en-US" sz="2000" b="1" noProof="0" dirty="0" err="1"/>
              <a:t>Oothe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marigithathi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tondũ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megwatĩire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wathani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igũrũ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ariũ</a:t>
            </a:r>
            <a:r>
              <a:rPr lang="en-US" sz="2000" b="1" noProof="0" dirty="0"/>
              <a:t> a </a:t>
            </a:r>
            <a:r>
              <a:rPr lang="en-US" sz="2000" b="1" noProof="0" dirty="0" err="1"/>
              <a:t>ithe</a:t>
            </a:r>
            <a:r>
              <a:rPr lang="en-US" sz="2000" b="1" noProof="0" dirty="0"/>
              <a:t>, no </a:t>
            </a:r>
            <a:r>
              <a:rPr lang="en-US" sz="2000" b="1" noProof="0" dirty="0" err="1"/>
              <a:t>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tondũ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maciarĩtwo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marĩ</a:t>
            </a:r>
            <a:r>
              <a:rPr lang="en-US" sz="2000" b="1" noProof="0" dirty="0"/>
              <a:t>  a </a:t>
            </a:r>
            <a:r>
              <a:rPr lang="en-US" sz="2000" b="1" noProof="0" dirty="0" err="1"/>
              <a:t>matongoretie</a:t>
            </a:r>
            <a:r>
              <a:rPr lang="en-US" sz="2000" b="1" noProof="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KĨONGO GĨA KANITHA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Ningĩ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mũtwe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mwĩrĩ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arĩ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guo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kanitha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;</a:t>
            </a:r>
            <a:r>
              <a:rPr lang="en-US" sz="20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Akolosai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8" y="1228725"/>
            <a:ext cx="45740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thiomi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ingĩ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ũrĩ</a:t>
            </a:r>
            <a:r>
              <a:rPr lang="en-US" sz="2000" b="1" noProof="0" dirty="0"/>
              <a:t> Catalan </a:t>
            </a:r>
            <a:r>
              <a:rPr lang="en-US" sz="2000" b="1" dirty="0"/>
              <a:t>kana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Kĩngeretha</a:t>
            </a:r>
            <a:r>
              <a:rPr lang="en-US" sz="2000" b="1" noProof="0" dirty="0"/>
              <a:t>) </a:t>
            </a:r>
            <a:r>
              <a:rPr lang="en-US" sz="2000" b="1" noProof="0" dirty="0" err="1"/>
              <a:t>rĩtwa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kĩongo</a:t>
            </a:r>
            <a:r>
              <a:rPr lang="en-US" sz="2000" b="1" noProof="0" dirty="0"/>
              <a:t>”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rĩtaũragwo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kuuga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cibũ</a:t>
            </a:r>
            <a:r>
              <a:rPr lang="en-US" sz="2000" b="1" noProof="0" dirty="0"/>
              <a:t>” kana “</a:t>
            </a:r>
            <a:r>
              <a:rPr lang="en-US" sz="2000" b="1" noProof="0" dirty="0" err="1"/>
              <a:t>mũnene</a:t>
            </a:r>
            <a:r>
              <a:rPr lang="en-US" sz="2000" b="1" noProof="0" dirty="0"/>
              <a:t>,”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dirty="0" err="1"/>
              <a:t>ũcio</a:t>
            </a:r>
            <a:r>
              <a:rPr lang="en-US" sz="2000" b="1" dirty="0"/>
              <a:t> </a:t>
            </a:r>
            <a:r>
              <a:rPr lang="en-US" sz="2000" b="1" dirty="0" err="1"/>
              <a:t>nĩguo</a:t>
            </a:r>
            <a:r>
              <a:rPr lang="en-US" sz="2000" b="1" dirty="0"/>
              <a:t> </a:t>
            </a:r>
            <a:r>
              <a:rPr lang="en-US" sz="2000" b="1" dirty="0" err="1"/>
              <a:t>uuge</a:t>
            </a:r>
            <a:r>
              <a:rPr lang="en-US" sz="2000" b="1" dirty="0"/>
              <a:t> </a:t>
            </a:r>
            <a:r>
              <a:rPr lang="en-US" sz="2000" b="1" dirty="0" err="1"/>
              <a:t>kĩ</a:t>
            </a:r>
            <a:r>
              <a:rPr lang="en-US" sz="2000" b="1" dirty="0"/>
              <a:t> </a:t>
            </a:r>
            <a:r>
              <a:rPr lang="en-US" sz="2000" b="1" dirty="0" err="1"/>
              <a:t>mĩario</a:t>
            </a:r>
            <a:r>
              <a:rPr lang="en-US" sz="2000" b="1" dirty="0"/>
              <a:t> </a:t>
            </a:r>
            <a:r>
              <a:rPr lang="en-US" sz="2000" b="1" dirty="0" err="1"/>
              <a:t>gĩa</a:t>
            </a:r>
            <a:r>
              <a:rPr lang="en-US" sz="2000" b="1" dirty="0"/>
              <a:t> </a:t>
            </a:r>
            <a:r>
              <a:rPr lang="en-US" sz="2000" b="1" dirty="0" err="1"/>
              <a:t>kiugo</a:t>
            </a:r>
            <a:r>
              <a:rPr lang="en-US" sz="2000" b="1" dirty="0"/>
              <a:t> </a:t>
            </a:r>
            <a:r>
              <a:rPr lang="en-US" sz="2000" b="1" noProof="0" dirty="0"/>
              <a:t>“</a:t>
            </a:r>
            <a:r>
              <a:rPr lang="en-US" sz="2000" b="1" noProof="0" dirty="0" err="1"/>
              <a:t>kĩongo</a:t>
            </a:r>
            <a:r>
              <a:rPr lang="en-US" sz="2000" b="1" noProof="0" dirty="0"/>
              <a:t>.” </a:t>
            </a:r>
            <a:r>
              <a:rPr lang="en-US" sz="2000" b="1" dirty="0" err="1"/>
              <a:t>ũyũ</a:t>
            </a:r>
            <a:r>
              <a:rPr lang="en-US" sz="2000" b="1" dirty="0"/>
              <a:t> </a:t>
            </a:r>
            <a:r>
              <a:rPr lang="en-US" sz="2000" b="1" dirty="0" err="1"/>
              <a:t>noguo</a:t>
            </a:r>
            <a:r>
              <a:rPr lang="en-US" sz="2000" b="1" dirty="0"/>
              <a:t> </a:t>
            </a:r>
            <a:r>
              <a:rPr lang="en-US" sz="2000" b="1" dirty="0" err="1"/>
              <a:t>kũrĩ</a:t>
            </a:r>
            <a:r>
              <a:rPr lang="en-US" sz="2000" b="1" dirty="0"/>
              <a:t> </a:t>
            </a:r>
            <a:r>
              <a:rPr lang="en-US" sz="2000" b="1" dirty="0" err="1"/>
              <a:t>thĩiniĩ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Kĩhibirania</a:t>
            </a:r>
            <a:r>
              <a:rPr lang="en-US" sz="2000" b="1" noProof="0" dirty="0"/>
              <a:t>. Kwa 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, “</a:t>
            </a:r>
            <a:r>
              <a:rPr lang="en-US" sz="2000" b="1" dirty="0" err="1"/>
              <a:t>nĩmagathuura</a:t>
            </a:r>
            <a:r>
              <a:rPr lang="en-US" sz="2000" b="1" dirty="0"/>
              <a:t> mũndũ </a:t>
            </a:r>
            <a:r>
              <a:rPr lang="en-US" sz="2000" b="1" dirty="0" err="1"/>
              <a:t>ũmwe</a:t>
            </a:r>
            <a:r>
              <a:rPr lang="en-US" sz="2000" b="1" dirty="0"/>
              <a:t> ta </a:t>
            </a:r>
            <a:r>
              <a:rPr lang="en-US" sz="2000" b="1" dirty="0" err="1"/>
              <a:t>kĩongo</a:t>
            </a:r>
            <a:r>
              <a:rPr lang="en-US" sz="2000" b="1" noProof="0" dirty="0"/>
              <a:t>” (Hos. 1:11 NKJV)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ũngĩtaũrwo</a:t>
            </a:r>
            <a:r>
              <a:rPr lang="en-US" sz="2000" b="1" noProof="0" dirty="0"/>
              <a:t> ta “</a:t>
            </a:r>
            <a:r>
              <a:rPr lang="en-US" sz="2000" b="1" dirty="0" err="1"/>
              <a:t>nĩmagathuura</a:t>
            </a:r>
            <a:r>
              <a:rPr lang="en-US" sz="2000" b="1" dirty="0"/>
              <a:t> mũndũ </a:t>
            </a:r>
            <a:r>
              <a:rPr lang="en-US" sz="2000" b="1" dirty="0" err="1"/>
              <a:t>ũmwe</a:t>
            </a:r>
            <a:r>
              <a:rPr lang="en-US" sz="2000" b="1" dirty="0"/>
              <a:t> </a:t>
            </a:r>
            <a:r>
              <a:rPr lang="en-US" sz="2000" b="1" dirty="0" err="1"/>
              <a:t>amatongorie</a:t>
            </a:r>
            <a:r>
              <a:rPr lang="en-US" sz="2000" b="1" noProof="0" dirty="0"/>
              <a:t>” (NIV).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92632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347573"/>
            <a:ext cx="4416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No </a:t>
            </a:r>
            <a:r>
              <a:rPr lang="en-US" sz="2000" b="1" dirty="0" err="1"/>
              <a:t>Paũlũ</a:t>
            </a:r>
            <a:r>
              <a:rPr lang="en-US" sz="2000" b="1" dirty="0"/>
              <a:t> </a:t>
            </a:r>
            <a:r>
              <a:rPr lang="en-US" sz="2000" b="1" dirty="0" err="1"/>
              <a:t>akongerera</a:t>
            </a:r>
            <a:r>
              <a:rPr lang="en-US" sz="2000" b="1" dirty="0"/>
              <a:t> </a:t>
            </a:r>
            <a:r>
              <a:rPr lang="en-US" sz="2000" b="1" dirty="0" err="1"/>
              <a:t>kĩ</a:t>
            </a:r>
            <a:r>
              <a:rPr lang="en-US" sz="2000" b="1" dirty="0"/>
              <a:t> </a:t>
            </a:r>
            <a:r>
              <a:rPr lang="en-US" sz="2000" b="1" dirty="0" err="1"/>
              <a:t>mwario</a:t>
            </a:r>
            <a:r>
              <a:rPr lang="en-US" sz="2000" b="1" dirty="0"/>
              <a:t> </a:t>
            </a:r>
            <a:r>
              <a:rPr lang="en-US" sz="2000" b="1" dirty="0" err="1"/>
              <a:t>uuge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mwĩrĩ</a:t>
            </a:r>
            <a:r>
              <a:rPr lang="en-US" sz="2000" b="1" dirty="0"/>
              <a:t>. </a:t>
            </a:r>
            <a:r>
              <a:rPr lang="en-US" sz="2000" b="1" dirty="0" err="1"/>
              <a:t>Angĩkorwo</a:t>
            </a:r>
            <a:r>
              <a:rPr lang="en-US" sz="2000" b="1" dirty="0"/>
              <a:t> </a:t>
            </a:r>
            <a:r>
              <a:rPr lang="en-US" sz="2000" b="1" dirty="0" err="1"/>
              <a:t>Kristũ</a:t>
            </a:r>
            <a:r>
              <a:rPr lang="en-US" sz="2000" b="1" dirty="0"/>
              <a:t> </a:t>
            </a:r>
            <a:r>
              <a:rPr lang="en-US" sz="2000" b="1" dirty="0" err="1"/>
              <a:t>nĩ</a:t>
            </a:r>
            <a:r>
              <a:rPr lang="en-US" sz="2000" b="1" dirty="0"/>
              <a:t> </a:t>
            </a:r>
            <a:r>
              <a:rPr lang="en-US" sz="2000" b="1" dirty="0" err="1"/>
              <a:t>kĩongo</a:t>
            </a:r>
            <a:r>
              <a:rPr lang="en-US" sz="2000" b="1" dirty="0"/>
              <a:t>, </a:t>
            </a:r>
            <a:r>
              <a:rPr lang="en-US" sz="2000" b="1" dirty="0" err="1"/>
              <a:t>ithuĩ</a:t>
            </a:r>
            <a:r>
              <a:rPr lang="en-US" sz="2000" b="1" noProof="0" dirty="0"/>
              <a:t>—ta </a:t>
            </a:r>
            <a:r>
              <a:rPr lang="en-US" sz="2000" b="1" noProof="0" dirty="0" err="1"/>
              <a:t>kanitha</a:t>
            </a:r>
            <a:r>
              <a:rPr lang="en-US" sz="2000" b="1" noProof="0" dirty="0"/>
              <a:t>—</a:t>
            </a:r>
            <a:r>
              <a:rPr lang="en-US" sz="2000" b="1" dirty="0" err="1"/>
              <a:t>nĩithuĩ</a:t>
            </a:r>
            <a:r>
              <a:rPr lang="en-US" sz="2000" b="1" dirty="0"/>
              <a:t> </a:t>
            </a:r>
            <a:r>
              <a:rPr lang="en-US" sz="2000" b="1" dirty="0" err="1"/>
              <a:t>mwĩrĩ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Rĩciria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rĩgatuonia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365367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Na </a:t>
            </a:r>
            <a:r>
              <a:rPr lang="en-US" sz="2000" b="1" noProof="0" dirty="0" err="1"/>
              <a:t>mwĩcirĩrie</a:t>
            </a:r>
            <a:r>
              <a:rPr lang="en-US" sz="2000" b="1" noProof="0" dirty="0"/>
              <a:t> ta </a:t>
            </a:r>
            <a:r>
              <a:rPr lang="en-US" sz="2000" b="1" noProof="0" dirty="0" err="1"/>
              <a:t>ũyũ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nĩguo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Paũlũ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arahũthĩra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kiugo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gĩkĩ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aragĩkĩrĩra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Kristũ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KĨHUUMO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kĩambĩrĩria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irigithathi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harĩ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andũ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arĩa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manariũka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nĩgeetha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thĩinĩ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maũndũ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mothe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atuĩke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nĩwe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mũtũũgĩrie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kũrĩ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indo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ciothe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Akolosai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71792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Kiugo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gĩtaũragwo</a:t>
            </a:r>
            <a:r>
              <a:rPr lang="en-US" sz="2000" b="1" noProof="0" dirty="0"/>
              <a:t> ta “</a:t>
            </a:r>
            <a:r>
              <a:rPr lang="en-US" sz="2000" b="1" noProof="0" dirty="0" err="1"/>
              <a:t>kĩhuumo</a:t>
            </a:r>
            <a:r>
              <a:rPr lang="en-US" sz="2000" b="1" noProof="0" dirty="0"/>
              <a:t>” </a:t>
            </a:r>
            <a:r>
              <a:rPr lang="en-US" sz="2000" b="1" dirty="0" err="1"/>
              <a:t>nĩ</a:t>
            </a:r>
            <a:r>
              <a:rPr lang="en-US" sz="2000" b="1" noProof="0" dirty="0"/>
              <a:t> </a:t>
            </a:r>
            <a:r>
              <a:rPr lang="en-US" sz="2000" b="1" i="1" noProof="0" dirty="0" err="1"/>
              <a:t>archē</a:t>
            </a:r>
            <a:r>
              <a:rPr lang="en-US" sz="2000" b="1" i="1" noProof="0" dirty="0"/>
              <a:t> (</a:t>
            </a:r>
            <a:r>
              <a:rPr lang="en-US" sz="2000" b="1" i="1" noProof="0" dirty="0" err="1"/>
              <a:t>ἀρχή</a:t>
            </a:r>
            <a:r>
              <a:rPr lang="en-US" sz="2000" b="1" i="1" noProof="0" dirty="0"/>
              <a:t>), </a:t>
            </a:r>
            <a:r>
              <a:rPr lang="en-US" sz="2000" b="1" dirty="0" err="1"/>
              <a:t>gĩa</a:t>
            </a:r>
            <a:r>
              <a:rPr lang="en-US" sz="2000" b="1" dirty="0"/>
              <a:t> </a:t>
            </a:r>
            <a:r>
              <a:rPr lang="en-US" sz="2000" b="1" dirty="0" err="1"/>
              <a:t>kĩ</a:t>
            </a:r>
            <a:r>
              <a:rPr lang="en-US" sz="2000" b="1" dirty="0"/>
              <a:t>-</a:t>
            </a:r>
            <a:r>
              <a:rPr lang="en-US" sz="2000" b="1" noProof="0" dirty="0"/>
              <a:t>Greek </a:t>
            </a:r>
            <a:r>
              <a:rPr lang="en-US" sz="2000" b="1" noProof="0" dirty="0" err="1"/>
              <a:t>kĩrĩa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gĩtaũragwo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kĩambĩrĩria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kĩhuumo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gĩtũmi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kana </a:t>
            </a:r>
            <a:r>
              <a:rPr lang="en-US" sz="2000" b="1" noProof="0" dirty="0" err="1"/>
              <a:t>mũnene</a:t>
            </a:r>
            <a:r>
              <a:rPr lang="en-US" sz="2000" b="1" noProof="0" dirty="0"/>
              <a:t>, no </a:t>
            </a:r>
            <a:r>
              <a:rPr lang="en-US" sz="2000" b="1" noProof="0" dirty="0" err="1"/>
              <a:t>ningĩ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gĩgataũrwo</a:t>
            </a:r>
            <a:r>
              <a:rPr lang="en-US" sz="2000" b="1" noProof="0" dirty="0"/>
              <a:t> ta </a:t>
            </a:r>
            <a:r>
              <a:rPr lang="en-US" sz="2000" b="1" noProof="0" dirty="0" err="1"/>
              <a:t>mwathani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hinya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wathani</a:t>
            </a:r>
            <a:r>
              <a:rPr lang="en-US" sz="2000" b="1" noProof="0" dirty="0"/>
              <a:t> kana </a:t>
            </a:r>
            <a:r>
              <a:rPr lang="en-US" sz="2000" b="1" noProof="0" dirty="0" err="1"/>
              <a:t>mahinya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ũnene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kũringana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kĩrarĩrĩrio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ndereti</a:t>
            </a:r>
            <a:r>
              <a:rPr lang="en-US" sz="2000" b="1" noProof="0" dirty="0"/>
              <a:t>/ </a:t>
            </a:r>
            <a:r>
              <a:rPr lang="en-US" sz="2000" b="1" noProof="0" dirty="0" err="1"/>
              <a:t>mĩandĩko</a:t>
            </a:r>
            <a:r>
              <a:rPr lang="en-US" sz="2000" b="1" noProof="0" dirty="0"/>
              <a:t>..</a:t>
            </a: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73" y="1466684"/>
            <a:ext cx="4628401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5" y="5212245"/>
            <a:ext cx="68504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Pa</a:t>
            </a:r>
            <a:r>
              <a:rPr lang="en-US" sz="2000" b="1" dirty="0" err="1"/>
              <a:t>ũlũ</a:t>
            </a:r>
            <a:r>
              <a:rPr lang="en-US" sz="2000" b="1" dirty="0"/>
              <a:t> o</a:t>
            </a:r>
            <a:r>
              <a:rPr lang="en-US" sz="2000" b="1" noProof="0" dirty="0" err="1"/>
              <a:t>ngagĩrĩ</a:t>
            </a:r>
            <a:r>
              <a:rPr lang="en-US" sz="2000" b="1" dirty="0" err="1"/>
              <a:t>ra</a:t>
            </a:r>
            <a:r>
              <a:rPr lang="en-US" sz="2000" b="1" dirty="0"/>
              <a:t> </a:t>
            </a:r>
            <a:r>
              <a:rPr lang="en-US" sz="2000" b="1" dirty="0" err="1"/>
              <a:t>rĩtwa</a:t>
            </a:r>
            <a:r>
              <a:rPr lang="en-US" sz="2000" b="1" dirty="0"/>
              <a:t> </a:t>
            </a:r>
            <a:r>
              <a:rPr lang="en-US" sz="2000" b="1" dirty="0" err="1"/>
              <a:t>kĩongo</a:t>
            </a:r>
            <a:r>
              <a:rPr lang="en-US" sz="2000" b="1" dirty="0"/>
              <a:t> “</a:t>
            </a:r>
            <a:r>
              <a:rPr lang="en-US" sz="2000" b="1" dirty="0" err="1"/>
              <a:t>irigithathi</a:t>
            </a:r>
            <a:r>
              <a:rPr lang="en-US" sz="2000" b="1" dirty="0"/>
              <a:t> </a:t>
            </a:r>
            <a:r>
              <a:rPr lang="en-US" sz="2000" b="1" dirty="0" err="1"/>
              <a:t>kuuma</a:t>
            </a:r>
            <a:r>
              <a:rPr lang="en-US" sz="2000" b="1" dirty="0"/>
              <a:t> </a:t>
            </a:r>
            <a:r>
              <a:rPr lang="en-US" sz="2000" b="1" dirty="0" err="1"/>
              <a:t>kũrĩ</a:t>
            </a:r>
            <a:r>
              <a:rPr lang="en-US" sz="2000" b="1" dirty="0"/>
              <a:t> </a:t>
            </a:r>
            <a:r>
              <a:rPr lang="en-US" sz="2000" b="1" dirty="0" err="1"/>
              <a:t>arĩa</a:t>
            </a:r>
            <a:r>
              <a:rPr lang="en-US" sz="2000" b="1" dirty="0"/>
              <a:t> </a:t>
            </a:r>
            <a:r>
              <a:rPr lang="en-US" sz="2000" b="1" dirty="0" err="1"/>
              <a:t>makuĩte</a:t>
            </a:r>
            <a:r>
              <a:rPr lang="en-US" sz="2000" b="1" dirty="0"/>
              <a:t>” </a:t>
            </a:r>
            <a:r>
              <a:rPr lang="en-US" sz="2000" b="1" noProof="0" dirty="0" err="1"/>
              <a:t>haha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gũtuĩka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dirty="0" err="1"/>
              <a:t>ndarĩ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 </a:t>
            </a:r>
            <a:r>
              <a:rPr lang="en-US" sz="2000" b="1" dirty="0" err="1"/>
              <a:t>kũriũkio</a:t>
            </a:r>
            <a:r>
              <a:rPr lang="en-US" sz="2000" b="1" noProof="0" dirty="0"/>
              <a:t>, no </a:t>
            </a:r>
            <a:r>
              <a:rPr lang="en-US" sz="2000" b="1" dirty="0" err="1"/>
              <a:t>nĩ</a:t>
            </a:r>
            <a:r>
              <a:rPr lang="en-US" sz="2000" b="1" dirty="0"/>
              <a:t> Musa</a:t>
            </a:r>
            <a:r>
              <a:rPr lang="en-US" sz="2000" b="1" noProof="0" dirty="0"/>
              <a:t>). </a:t>
            </a:r>
            <a:r>
              <a:rPr lang="en-US" sz="2000" b="1" noProof="0" dirty="0" err="1"/>
              <a:t>ũhotani</a:t>
            </a:r>
            <a:r>
              <a:rPr lang="en-US" sz="2000" b="1" noProof="0" dirty="0"/>
              <a:t> Wake </a:t>
            </a:r>
            <a:r>
              <a:rPr lang="en-US" sz="2000" b="1" noProof="0" dirty="0" err="1"/>
              <a:t>igũrũ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gĩkuuũ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kwonanagia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ũhotani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igũrũ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wĩhia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hinya</a:t>
            </a:r>
            <a:r>
              <a:rPr lang="en-US" sz="2000" b="1" noProof="0" dirty="0"/>
              <a:t> Wake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gũtũmba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ithuĩ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 Wake.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197571" y="3225170"/>
            <a:ext cx="70046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No </a:t>
            </a:r>
            <a:r>
              <a:rPr lang="en-US" sz="2000" b="1" noProof="0" dirty="0" err="1"/>
              <a:t>tuuge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kiugo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gĩkĩ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gĩkĩrĩirwo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Kristũ</a:t>
            </a:r>
            <a:r>
              <a:rPr lang="en-US" sz="2000" b="1" noProof="0" dirty="0"/>
              <a:t>, no </a:t>
            </a:r>
            <a:r>
              <a:rPr lang="en-US" sz="2000" b="1" noProof="0" dirty="0" err="1"/>
              <a:t>gĩkorwo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motaũri</a:t>
            </a:r>
            <a:r>
              <a:rPr lang="en-US" sz="2000" b="1" noProof="0" dirty="0"/>
              <a:t> maya </a:t>
            </a:r>
            <a:r>
              <a:rPr lang="en-US" sz="2000" b="1" noProof="0" dirty="0" err="1"/>
              <a:t>moothe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1:18).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kĩhuumo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indocioothe</a:t>
            </a:r>
            <a:r>
              <a:rPr lang="en-US" sz="2000" b="1" noProof="0" dirty="0"/>
              <a:t> [</a:t>
            </a:r>
            <a:r>
              <a:rPr lang="en-US" sz="2000" b="1" noProof="0" dirty="0" err="1"/>
              <a:t>mũhiano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Ngai], </a:t>
            </a:r>
            <a:r>
              <a:rPr lang="en-US" sz="2000" b="1" noProof="0" dirty="0" err="1"/>
              <a:t>gĩtũmi</a:t>
            </a:r>
            <a:r>
              <a:rPr lang="en-US" sz="2000" b="1" noProof="0" dirty="0"/>
              <a:t> </a:t>
            </a:r>
            <a:r>
              <a:rPr lang="en-US" sz="2000" b="1" dirty="0" err="1"/>
              <a:t>kĩa</a:t>
            </a:r>
            <a:r>
              <a:rPr lang="en-US" sz="2000" b="1" dirty="0"/>
              <a:t> </a:t>
            </a:r>
            <a:r>
              <a:rPr lang="en-US" sz="2000" b="1" dirty="0" err="1"/>
              <a:t>nĩkĩĩ</a:t>
            </a:r>
            <a:r>
              <a:rPr lang="en-US" sz="2000" b="1" dirty="0"/>
              <a:t> </a:t>
            </a:r>
            <a:r>
              <a:rPr lang="en-US" sz="2000" b="1" dirty="0" err="1"/>
              <a:t>indo</a:t>
            </a:r>
            <a:r>
              <a:rPr lang="en-US" sz="2000" b="1" dirty="0"/>
              <a:t> </a:t>
            </a:r>
            <a:r>
              <a:rPr lang="en-US" sz="2000" b="1" dirty="0" err="1"/>
              <a:t>ciothe</a:t>
            </a:r>
            <a:r>
              <a:rPr lang="en-US" sz="2000" b="1" dirty="0"/>
              <a:t> </a:t>
            </a:r>
            <a:r>
              <a:rPr lang="en-US" sz="2000" b="1" dirty="0" err="1"/>
              <a:t>ciombirwo</a:t>
            </a:r>
            <a:r>
              <a:rPr lang="en-US" sz="2000" b="1" dirty="0"/>
              <a:t> </a:t>
            </a:r>
            <a:r>
              <a:rPr lang="en-US" sz="2000" b="1" noProof="0" dirty="0"/>
              <a:t>[</a:t>
            </a:r>
            <a:r>
              <a:rPr lang="en-US" sz="2000" b="1" noProof="0" dirty="0" err="1"/>
              <a:t>irigithathi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ũũmbi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wothe</a:t>
            </a:r>
            <a:r>
              <a:rPr lang="en-US" sz="2000" b="1" noProof="0" dirty="0"/>
              <a:t>], </a:t>
            </a:r>
            <a:r>
              <a:rPr lang="en-US" sz="2000" b="1" noProof="0" dirty="0" err="1"/>
              <a:t>mwathani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ũkĩrũkĩte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othe</a:t>
            </a:r>
            <a:r>
              <a:rPr lang="en-US" sz="2000" b="1" noProof="0" dirty="0"/>
              <a:t> [</a:t>
            </a:r>
            <a:r>
              <a:rPr lang="en-US" sz="2000" b="1" noProof="0" dirty="0" err="1"/>
              <a:t>kĩongo</a:t>
            </a:r>
            <a:r>
              <a:rPr lang="en-US" sz="2000" b="1" noProof="0" dirty="0"/>
              <a:t>]. Maya </a:t>
            </a:r>
            <a:r>
              <a:rPr lang="en-US" sz="2000" b="1" noProof="0" dirty="0" err="1"/>
              <a:t>mothe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makamũhe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ũnene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ũrigithathi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MŨNYITITHANIA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na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Kristũ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indo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ciothe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ituĩke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cia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kũiguithanio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na Ngai,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iria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irĩ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thĩ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o na kana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iria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irĩ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igũrũ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aarehire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thayũ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thakame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yake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ĩrĩa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yaitirwo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mũtharaba-inĩ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b="1" noProof="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Akolosai</a:t>
            </a:r>
            <a:r>
              <a:rPr lang="en-US" sz="1400" b="1" noProof="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170235" y="1503774"/>
            <a:ext cx="88670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ekire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gwacũngĩrĩirie</a:t>
            </a:r>
            <a:r>
              <a:rPr lang="en-US" sz="2000" b="1" noProof="0" dirty="0"/>
              <a:t> Nake </a:t>
            </a:r>
            <a:r>
              <a:rPr lang="en-US" sz="2000" b="1" noProof="0" dirty="0" err="1"/>
              <a:t>kuoya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</a:t>
            </a:r>
            <a:r>
              <a:rPr lang="en-US" sz="2000" b="1" noProof="0" dirty="0"/>
              <a:t> ha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maũndũ-inĩ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mothe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Kũringana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Paũlũ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Kristũ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aganĩrĩirwo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marĩtwa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macio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mothe</a:t>
            </a:r>
            <a:r>
              <a:rPr lang="en-US" sz="2000" b="1" noProof="0" dirty="0"/>
              <a:t> “</a:t>
            </a:r>
            <a:r>
              <a:rPr lang="en-US" sz="2000" b="1" dirty="0"/>
              <a:t>Nĩgũkorwo Ngai </a:t>
            </a:r>
            <a:r>
              <a:rPr lang="en-US" sz="2000" b="1" dirty="0" err="1"/>
              <a:t>nĩoonire</a:t>
            </a:r>
            <a:r>
              <a:rPr lang="en-US" sz="2000" b="1" dirty="0"/>
              <a:t> </a:t>
            </a:r>
            <a:r>
              <a:rPr lang="en-US" sz="2000" b="1" dirty="0" err="1"/>
              <a:t>arĩ</a:t>
            </a:r>
            <a:r>
              <a:rPr lang="en-US" sz="2000" b="1" dirty="0"/>
              <a:t> </a:t>
            </a:r>
            <a:r>
              <a:rPr lang="en-US" sz="2000" b="1" dirty="0" err="1"/>
              <a:t>wega</a:t>
            </a:r>
            <a:r>
              <a:rPr lang="en-US" sz="2000" b="1" dirty="0"/>
              <a:t> </a:t>
            </a:r>
            <a:r>
              <a:rPr lang="en-US" sz="2000" b="1" dirty="0" err="1"/>
              <a:t>atĩ</a:t>
            </a:r>
            <a:r>
              <a:rPr lang="en-US" sz="2000" b="1" dirty="0"/>
              <a:t> </a:t>
            </a:r>
            <a:r>
              <a:rPr lang="en-US" sz="2000" b="1" dirty="0" err="1"/>
              <a:t>ũiyũru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Ngai </a:t>
            </a:r>
            <a:r>
              <a:rPr lang="en-US" sz="2000" b="1" dirty="0" err="1"/>
              <a:t>wothe</a:t>
            </a:r>
            <a:r>
              <a:rPr lang="en-US" sz="2000" b="1" dirty="0"/>
              <a:t> </a:t>
            </a:r>
            <a:r>
              <a:rPr lang="en-US" sz="2000" b="1" dirty="0" err="1"/>
              <a:t>ũikare</a:t>
            </a:r>
            <a:r>
              <a:rPr lang="en-US" sz="2000" b="1" dirty="0"/>
              <a:t> </a:t>
            </a:r>
            <a:r>
              <a:rPr lang="en-US" sz="2000" b="1" dirty="0" err="1"/>
              <a:t>thĩinĩ</a:t>
            </a:r>
            <a:r>
              <a:rPr lang="en-US" sz="2000" b="1" dirty="0"/>
              <a:t> wake</a:t>
            </a:r>
            <a:r>
              <a:rPr lang="en-US" sz="2000" b="1" noProof="0" dirty="0"/>
              <a:t>” (</a:t>
            </a:r>
            <a:r>
              <a:rPr lang="en-US" sz="2000" b="1" noProof="0" dirty="0" err="1"/>
              <a:t>Akolosai</a:t>
            </a:r>
            <a:r>
              <a:rPr lang="en-US" sz="2000" b="1" noProof="0" dirty="0"/>
              <a:t> 1:19). Na </a:t>
            </a:r>
            <a:r>
              <a:rPr lang="en-US" sz="2000" b="1" noProof="0" dirty="0" err="1"/>
              <a:t>ciugo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ingĩ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</a:t>
            </a:r>
            <a:r>
              <a:rPr lang="en-US" sz="2000" b="1" noProof="0" dirty="0"/>
              <a:t> Ngai </a:t>
            </a:r>
            <a:r>
              <a:rPr lang="en-US" sz="2000" b="1" noProof="0" dirty="0" err="1"/>
              <a:t>kũna</a:t>
            </a:r>
            <a:r>
              <a:rPr lang="en-US" sz="2000" b="1" noProof="0" dirty="0"/>
              <a:t> na mũndũ Kaimana. “</a:t>
            </a:r>
            <a:r>
              <a:rPr lang="en-US" sz="2000" b="1" dirty="0" err="1"/>
              <a:t>Nĩtuonete</a:t>
            </a:r>
            <a:r>
              <a:rPr lang="en-US" sz="2000" b="1" dirty="0"/>
              <a:t> </a:t>
            </a:r>
            <a:r>
              <a:rPr lang="en-US" sz="2000" b="1" dirty="0" err="1"/>
              <a:t>riiri</a:t>
            </a:r>
            <a:r>
              <a:rPr lang="en-US" sz="2000" b="1" dirty="0"/>
              <a:t> wake</a:t>
            </a:r>
            <a:r>
              <a:rPr lang="en-US" sz="2000" b="1" noProof="0" dirty="0"/>
              <a:t>, […]</a:t>
            </a:r>
            <a:r>
              <a:rPr lang="pl-PL" sz="2000" b="1" dirty="0"/>
              <a:t> aiyũrĩtwo nĩ ũtugi na ũhoro wa ma.</a:t>
            </a:r>
            <a:r>
              <a:rPr lang="en-US" sz="2000" b="1" noProof="0" dirty="0"/>
              <a:t>” (</a:t>
            </a:r>
            <a:r>
              <a:rPr lang="en-US" sz="2000" b="1" dirty="0"/>
              <a:t>Johana </a:t>
            </a:r>
            <a:r>
              <a:rPr lang="en-US" sz="2000" b="1" noProof="0" dirty="0"/>
              <a:t>1:14).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9" y="1498566"/>
            <a:ext cx="2974064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079" y="155529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66" y="3281163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4139855"/>
            <a:ext cx="3802299" cy="2563307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217977" y="4261638"/>
            <a:ext cx="48911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No </a:t>
            </a:r>
            <a:r>
              <a:rPr lang="en-US" sz="2000" b="1" noProof="0" dirty="0" err="1"/>
              <a:t>tũtaũkwo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acokanĩrĩirie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Ngai “</a:t>
            </a:r>
            <a:r>
              <a:rPr lang="en-US" sz="2000" b="1" noProof="0" dirty="0" err="1"/>
              <a:t>indo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</a:t>
            </a:r>
            <a:r>
              <a:rPr lang="en-US" sz="2000" b="1" noProof="0" dirty="0"/>
              <a:t>.” no </a:t>
            </a:r>
            <a:r>
              <a:rPr lang="en-US" sz="2000" b="1" noProof="0" dirty="0" err="1"/>
              <a:t>ecokanĩrĩirie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dirty="0"/>
              <a:t>We </a:t>
            </a:r>
            <a:r>
              <a:rPr lang="en-US" sz="2000" b="1" dirty="0" err="1"/>
              <a:t>Mwene</a:t>
            </a:r>
            <a:r>
              <a:rPr lang="en-US" sz="2000" b="1" dirty="0"/>
              <a:t> </a:t>
            </a:r>
            <a:r>
              <a:rPr lang="en-US" sz="2000" b="1" dirty="0" err="1"/>
              <a:t>acio</a:t>
            </a:r>
            <a:r>
              <a:rPr lang="en-US" sz="2000" b="1" dirty="0"/>
              <a:t> </a:t>
            </a:r>
            <a:r>
              <a:rPr lang="en-US" sz="2000" b="1" dirty="0" err="1"/>
              <a:t>marĩ</a:t>
            </a:r>
            <a:r>
              <a:rPr lang="en-US" sz="2000" b="1" dirty="0"/>
              <a:t> </a:t>
            </a:r>
            <a:r>
              <a:rPr lang="en-US" sz="2000" b="1" dirty="0" err="1"/>
              <a:t>kũu</a:t>
            </a:r>
            <a:r>
              <a:rPr lang="en-US" sz="2000" b="1" dirty="0"/>
              <a:t> </a:t>
            </a:r>
            <a:r>
              <a:rPr lang="en-US" sz="2000" b="1" dirty="0" err="1"/>
              <a:t>igũrũ</a:t>
            </a:r>
            <a:r>
              <a:rPr lang="en-US" sz="2000" b="1" noProof="0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157064" y="3391242"/>
            <a:ext cx="88406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akuuire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mũtharaba-inĩ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akĩriũka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rĩngĩ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ahingirie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kĩendekanaga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nĩguo</a:t>
            </a:r>
            <a:r>
              <a:rPr lang="en-US" sz="2000" b="1" noProof="0" dirty="0"/>
              <a:t> mũndũ na Ngai </a:t>
            </a:r>
            <a:r>
              <a:rPr lang="en-US" sz="2000" b="1" noProof="0" dirty="0" err="1"/>
              <a:t>macokanĩrĩre</a:t>
            </a:r>
            <a:r>
              <a:rPr lang="en-US" sz="2000" b="1" noProof="0" dirty="0"/>
              <a:t> God (</a:t>
            </a:r>
            <a:r>
              <a:rPr lang="en-US" sz="2000" b="1" noProof="0" dirty="0" err="1"/>
              <a:t>Akol</a:t>
            </a:r>
            <a:r>
              <a:rPr lang="en-US" sz="2000" b="1" noProof="0" dirty="0"/>
              <a:t>. 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250901" y="5379724"/>
            <a:ext cx="47841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Ũũmbi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woothe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ũrĩkĩtie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wega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ũndũire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wĩhia</a:t>
            </a:r>
            <a:r>
              <a:rPr lang="en-US" sz="2000" b="1" noProof="0" dirty="0"/>
              <a:t>. </a:t>
            </a:r>
            <a:r>
              <a:rPr lang="en-US" sz="2000" b="1" dirty="0" err="1"/>
              <a:t>Kwoguo</a:t>
            </a:r>
            <a:r>
              <a:rPr lang="en-US" sz="2000" b="1" dirty="0"/>
              <a:t>, </a:t>
            </a:r>
            <a:r>
              <a:rPr lang="en-US" sz="2000" b="1" dirty="0" err="1"/>
              <a:t>mũtugo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Ngai </a:t>
            </a:r>
            <a:r>
              <a:rPr lang="en-US" sz="2000" b="1" dirty="0" err="1"/>
              <a:t>wonanĩtio</a:t>
            </a:r>
            <a:r>
              <a:rPr lang="en-US" sz="2000" b="1" dirty="0"/>
              <a:t> </a:t>
            </a:r>
            <a:r>
              <a:rPr lang="en-US" sz="2000" b="1" dirty="0" err="1"/>
              <a:t>weega</a:t>
            </a:r>
            <a:r>
              <a:rPr lang="en-US" sz="2000" b="1" dirty="0"/>
              <a:t> </a:t>
            </a:r>
            <a:r>
              <a:rPr lang="en-US" sz="2000" b="1" dirty="0" err="1"/>
              <a:t>hatarĩ</a:t>
            </a:r>
            <a:r>
              <a:rPr lang="en-US" sz="2000" b="1" dirty="0"/>
              <a:t> </a:t>
            </a:r>
            <a:r>
              <a:rPr lang="en-US" sz="2000" b="1" dirty="0" err="1"/>
              <a:t>maheeni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kwerĩ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Igũrũ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gũkũ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633074" y="1503897"/>
            <a:ext cx="1078201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Jĩsũ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nĩwe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warĩ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mũnene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igũrũ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mwathi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mwendeke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mbũtũ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cia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araika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ũrĩa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wakenagĩra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gwĩka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ũrĩa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Wamũkenagia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.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Arĩ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ũmwe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na Ngai, “</a:t>
            </a:r>
            <a:r>
              <a:rPr lang="en-US" sz="2400" b="1" dirty="0" err="1">
                <a:latin typeface="Constantia" panose="02030602050306030303" pitchFamily="18" charset="0"/>
              </a:rPr>
              <a:t>ũrĩa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ũikarĩte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hamwe</a:t>
            </a:r>
            <a:r>
              <a:rPr lang="en-US" sz="2400" b="1" dirty="0">
                <a:latin typeface="Constantia" panose="02030602050306030303" pitchFamily="18" charset="0"/>
              </a:rPr>
              <a:t> na </a:t>
            </a:r>
            <a:r>
              <a:rPr lang="en-US" sz="2400" b="1" dirty="0" err="1">
                <a:latin typeface="Constantia" panose="02030602050306030303" pitchFamily="18" charset="0"/>
              </a:rPr>
              <a:t>Ithe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” (Johana 1:18), </a:t>
            </a:r>
            <a:r>
              <a:rPr lang="en-US" sz="2400" b="1" dirty="0" err="1">
                <a:latin typeface="Constantia" panose="02030602050306030303" pitchFamily="18" charset="0"/>
              </a:rPr>
              <a:t>ndonire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kũiganana</a:t>
            </a:r>
            <a:r>
              <a:rPr lang="en-US" sz="2400" b="1" dirty="0">
                <a:latin typeface="Constantia" panose="02030602050306030303" pitchFamily="18" charset="0"/>
              </a:rPr>
              <a:t> na Ngai </a:t>
            </a:r>
            <a:r>
              <a:rPr lang="en-US" sz="2400" b="1" dirty="0" err="1">
                <a:latin typeface="Constantia" panose="02030602050306030303" pitchFamily="18" charset="0"/>
              </a:rPr>
              <a:t>taarĩ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ũndũ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gũkumbatĩrio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rĩrĩa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mũndũ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orĩire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wĩhia-inĩ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na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kũnyamarĩki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Aikũrũkire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kuma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gĩtĩ-inĩ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Gĩake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kĩa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ũnene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atigire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thũmbĩ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Yake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na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thimbo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Yake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wathani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na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akĩhumba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ũ-Ngai Wake na ũ-mũndũ.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Enyihirie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We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Mwene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o nnginya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gukua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gĩkuũ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kĩa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mũtharaba-inĩ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nĩguo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atĩ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mũndũ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ambarario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gĩtĩ-inĩ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hamwe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Nake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gĩtĩ-inĩ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Gĩake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kĩa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wathani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[…]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thĩiniĩ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wendo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We o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kaga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kũguũria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Ithe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noProof="0" dirty="0" err="1">
                <a:solidFill>
                  <a:srgbClr val="321547"/>
                </a:solidFill>
                <a:latin typeface="Constantia" panose="02030602050306030303" pitchFamily="18" charset="0"/>
              </a:rPr>
              <a:t>agĩcokanĩrĩria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 mũndũ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kũrĩ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Ngai</a:t>
            </a:r>
            <a:r>
              <a:rPr lang="en-US" sz="24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</TotalTime>
  <Words>1252</Words>
  <Application>Microsoft Office PowerPoint</Application>
  <PresentationFormat>Panorámica</PresentationFormat>
  <Paragraphs>48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 Display</vt:lpstr>
      <vt:lpstr>Aptos</vt:lpstr>
      <vt:lpstr>Comic Sans MS</vt:lpstr>
      <vt:lpstr>Arial</vt:lpstr>
      <vt:lpstr>Constantia</vt:lpstr>
      <vt:lpstr>Calibri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77</cp:revision>
  <dcterms:created xsi:type="dcterms:W3CDTF">2026-01-17T09:06:28Z</dcterms:created>
  <dcterms:modified xsi:type="dcterms:W3CDTF">2026-02-18T06:39:33Z</dcterms:modified>
</cp:coreProperties>
</file>