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8" r:id="rId4"/>
    <p:sldId id="257" r:id="rId5"/>
    <p:sldId id="258" r:id="rId6"/>
    <p:sldId id="325" r:id="rId7"/>
    <p:sldId id="259" r:id="rId8"/>
    <p:sldId id="260" r:id="rId9"/>
    <p:sldId id="261" r:id="rId10"/>
    <p:sldId id="326" r:id="rId11"/>
    <p:sldId id="327" r:id="rId12"/>
    <p:sldId id="264" r:id="rId13"/>
    <p:sldId id="32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44"/>
    <a:srgbClr val="FFFF66"/>
    <a:srgbClr val="9DCC9E"/>
    <a:srgbClr val="E8C543"/>
    <a:srgbClr val="FFCA6A"/>
    <a:srgbClr val="FF00FF"/>
    <a:srgbClr val="FF99FF"/>
    <a:srgbClr val="BE1D1A"/>
    <a:srgbClr val="182C82"/>
    <a:srgbClr val="1C3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736" autoAdjust="0"/>
  </p:normalViewPr>
  <p:slideViewPr>
    <p:cSldViewPr snapToGrid="0">
      <p:cViewPr varScale="1">
        <p:scale>
          <a:sx n="97" d="100"/>
          <a:sy n="97" d="100"/>
        </p:scale>
        <p:origin x="2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2639-2F60-4648-826A-24278EED89CB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EA9EDB8-CD2C-4DFE-B146-7825A220487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/>
            <a:t>ũmĩrĩru</a:t>
          </a:r>
          <a:r>
            <a:rPr lang="en-US" sz="2000" b="1" dirty="0"/>
            <a:t> </a:t>
          </a:r>
          <a:r>
            <a:rPr lang="en-US" sz="2000" b="1" dirty="0" err="1"/>
            <a:t>wa</a:t>
          </a:r>
          <a:r>
            <a:rPr lang="en-US" sz="2000" b="1" dirty="0"/>
            <a:t> </a:t>
          </a:r>
          <a:r>
            <a:rPr lang="en-US" sz="2000" b="1" dirty="0" err="1"/>
            <a:t>ngoro</a:t>
          </a:r>
          <a:endParaRPr lang="es-ES" sz="2000" dirty="0"/>
        </a:p>
      </dgm:t>
    </dgm:pt>
    <dgm:pt modelId="{62228C23-7F1C-4984-8E05-788BCBBAB1B7}" type="parTrans" cxnId="{A0B705FC-E4B1-43CB-B671-6C8036EEF1C0}">
      <dgm:prSet/>
      <dgm:spPr/>
      <dgm:t>
        <a:bodyPr/>
        <a:lstStyle/>
        <a:p>
          <a:endParaRPr lang="es-ES" sz="2000"/>
        </a:p>
      </dgm:t>
    </dgm:pt>
    <dgm:pt modelId="{3EDB10DF-3FEE-4123-98BD-347EA0B5994B}" type="sibTrans" cxnId="{A0B705FC-E4B1-43CB-B671-6C8036EEF1C0}">
      <dgm:prSet/>
      <dgm:spPr/>
      <dgm:t>
        <a:bodyPr/>
        <a:lstStyle/>
        <a:p>
          <a:endParaRPr lang="es-ES" sz="2000"/>
        </a:p>
      </dgm:t>
    </dgm:pt>
    <dgm:pt modelId="{57550FA6-1EE6-47C7-9E78-97485E71593D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Na </a:t>
          </a:r>
          <a:r>
            <a:rPr lang="es-ES" sz="2000" b="1" dirty="0" err="1"/>
            <a:t>mohanĩtio</a:t>
          </a:r>
          <a:r>
            <a:rPr lang="es-ES" sz="2000" b="1" dirty="0"/>
            <a:t> </a:t>
          </a:r>
          <a:r>
            <a:rPr lang="es-ES" sz="2000" b="1" dirty="0" err="1"/>
            <a:t>nĩ</a:t>
          </a:r>
          <a:r>
            <a:rPr lang="es-ES" sz="2000" b="1" dirty="0"/>
            <a:t> </a:t>
          </a:r>
          <a:r>
            <a:rPr lang="es-ES" sz="2000" b="1" dirty="0" err="1"/>
            <a:t>wendo</a:t>
          </a:r>
          <a:endParaRPr lang="es-ES" sz="2000" dirty="0"/>
        </a:p>
      </dgm:t>
    </dgm:pt>
    <dgm:pt modelId="{8C7FC0CD-B9DF-4F81-820C-88F900E6E64A}" type="parTrans" cxnId="{632EB64E-4578-42A0-87C8-5BF98C6804B4}">
      <dgm:prSet/>
      <dgm:spPr/>
      <dgm:t>
        <a:bodyPr/>
        <a:lstStyle/>
        <a:p>
          <a:endParaRPr lang="es-ES" sz="2000"/>
        </a:p>
      </dgm:t>
    </dgm:pt>
    <dgm:pt modelId="{699C7308-3EDA-4AE9-9ED9-2B0249BA77E8}" type="sibTrans" cxnId="{632EB64E-4578-42A0-87C8-5BF98C6804B4}">
      <dgm:prSet/>
      <dgm:spPr/>
      <dgm:t>
        <a:bodyPr/>
        <a:lstStyle/>
        <a:p>
          <a:endParaRPr lang="es-ES" sz="2000"/>
        </a:p>
      </dgm:t>
    </dgm:pt>
    <dgm:pt modelId="{3D9C8103-CC21-4390-B4AF-A7BDAA307B6B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i="0" dirty="0"/>
            <a:t>na </a:t>
          </a:r>
          <a:r>
            <a:rPr lang="en-US" sz="2000" b="1" i="0" dirty="0" err="1"/>
            <a:t>nĩgeetha</a:t>
          </a:r>
          <a:r>
            <a:rPr lang="en-US" sz="2000" b="1" i="0" dirty="0"/>
            <a:t> </a:t>
          </a:r>
          <a:r>
            <a:rPr lang="en-US" sz="2000" b="1" i="0" dirty="0" err="1"/>
            <a:t>maingĩhĩrwo</a:t>
          </a:r>
          <a:r>
            <a:rPr lang="en-US" sz="2000" b="1" i="0" dirty="0"/>
            <a:t> </a:t>
          </a:r>
          <a:r>
            <a:rPr lang="en-US" sz="2000" b="1" i="0" dirty="0" err="1"/>
            <a:t>nĩ</a:t>
          </a:r>
          <a:r>
            <a:rPr lang="en-US" sz="2000" b="1" i="0" dirty="0"/>
            <a:t> </a:t>
          </a:r>
          <a:r>
            <a:rPr lang="en-US" sz="2000" b="1" i="0" dirty="0" err="1"/>
            <a:t>ũtonga</a:t>
          </a:r>
          <a:r>
            <a:rPr lang="en-US" sz="2000" b="1" i="0" dirty="0"/>
            <a:t> </a:t>
          </a:r>
          <a:r>
            <a:rPr lang="en-US" sz="2000" b="1" i="0" dirty="0" err="1"/>
            <a:t>wa</a:t>
          </a:r>
          <a:r>
            <a:rPr lang="en-US" sz="2000" b="1" i="0" dirty="0"/>
            <a:t> </a:t>
          </a:r>
          <a:r>
            <a:rPr lang="en-US" sz="2000" b="1" i="0" dirty="0" err="1"/>
            <a:t>kũmenya</a:t>
          </a:r>
          <a:r>
            <a:rPr lang="en-US" sz="2000" b="1" i="0" dirty="0"/>
            <a:t> </a:t>
          </a:r>
          <a:r>
            <a:rPr lang="en-US" sz="2000" b="1" i="0" dirty="0" err="1"/>
            <a:t>wega</a:t>
          </a:r>
          <a:endParaRPr lang="es-ES" sz="2000" b="1" dirty="0"/>
        </a:p>
      </dgm:t>
    </dgm:pt>
    <dgm:pt modelId="{D562DCFF-2036-4869-8C8F-68594B5F5CF2}" type="parTrans" cxnId="{95218E0E-633E-44D5-AE82-EA821FB1D92D}">
      <dgm:prSet/>
      <dgm:spPr/>
      <dgm:t>
        <a:bodyPr/>
        <a:lstStyle/>
        <a:p>
          <a:endParaRPr lang="es-ES" sz="2000"/>
        </a:p>
      </dgm:t>
    </dgm:pt>
    <dgm:pt modelId="{9B0BC555-E09F-4A4B-9E4B-32D85A29033D}" type="sibTrans" cxnId="{95218E0E-633E-44D5-AE82-EA821FB1D92D}">
      <dgm:prSet/>
      <dgm:spPr/>
      <dgm:t>
        <a:bodyPr/>
        <a:lstStyle/>
        <a:p>
          <a:endParaRPr lang="es-ES" sz="2000"/>
        </a:p>
      </dgm:t>
    </dgm:pt>
    <dgm:pt modelId="{48418A67-86BD-40D4-9FF3-74226FCE8777}" type="pres">
      <dgm:prSet presAssocID="{C6A02639-2F60-4648-826A-24278EED89CB}" presName="linear" presStyleCnt="0">
        <dgm:presLayoutVars>
          <dgm:animLvl val="lvl"/>
          <dgm:resizeHandles val="exact"/>
        </dgm:presLayoutVars>
      </dgm:prSet>
      <dgm:spPr/>
    </dgm:pt>
    <dgm:pt modelId="{57751AA5-295D-4357-9609-8E03201619C1}" type="pres">
      <dgm:prSet presAssocID="{4EA9EDB8-CD2C-4DFE-B146-7825A22048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4B4881-1698-4163-8A6F-6ECB68AF0616}" type="pres">
      <dgm:prSet presAssocID="{3EDB10DF-3FEE-4123-98BD-347EA0B5994B}" presName="spacer" presStyleCnt="0"/>
      <dgm:spPr/>
    </dgm:pt>
    <dgm:pt modelId="{3AC74F1B-8D74-4ECE-829C-7EBFCF5A233D}" type="pres">
      <dgm:prSet presAssocID="{57550FA6-1EE6-47C7-9E78-97485E7159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F154C9-795F-430A-BFEE-1547D5E47BE0}" type="pres">
      <dgm:prSet presAssocID="{699C7308-3EDA-4AE9-9ED9-2B0249BA77E8}" presName="spacer" presStyleCnt="0"/>
      <dgm:spPr/>
    </dgm:pt>
    <dgm:pt modelId="{838D3007-E535-4DB8-A0B2-E36AB03A4B57}" type="pres">
      <dgm:prSet presAssocID="{3D9C8103-CC21-4390-B4AF-A7BDAA307B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70B703-E81B-4276-AE49-9EBFE894BF47}" type="presOf" srcId="{C6A02639-2F60-4648-826A-24278EED89CB}" destId="{48418A67-86BD-40D4-9FF3-74226FCE8777}" srcOrd="0" destOrd="0" presId="urn:microsoft.com/office/officeart/2005/8/layout/vList2"/>
    <dgm:cxn modelId="{95218E0E-633E-44D5-AE82-EA821FB1D92D}" srcId="{C6A02639-2F60-4648-826A-24278EED89CB}" destId="{3D9C8103-CC21-4390-B4AF-A7BDAA307B6B}" srcOrd="2" destOrd="0" parTransId="{D562DCFF-2036-4869-8C8F-68594B5F5CF2}" sibTransId="{9B0BC555-E09F-4A4B-9E4B-32D85A29033D}"/>
    <dgm:cxn modelId="{18E75A3D-E529-4C22-86B7-4A8732E5C221}" type="presOf" srcId="{3D9C8103-CC21-4390-B4AF-A7BDAA307B6B}" destId="{838D3007-E535-4DB8-A0B2-E36AB03A4B57}" srcOrd="0" destOrd="0" presId="urn:microsoft.com/office/officeart/2005/8/layout/vList2"/>
    <dgm:cxn modelId="{9BE6FA68-313A-450D-9FC1-6A10E2F69599}" type="presOf" srcId="{57550FA6-1EE6-47C7-9E78-97485E71593D}" destId="{3AC74F1B-8D74-4ECE-829C-7EBFCF5A233D}" srcOrd="0" destOrd="0" presId="urn:microsoft.com/office/officeart/2005/8/layout/vList2"/>
    <dgm:cxn modelId="{632EB64E-4578-42A0-87C8-5BF98C6804B4}" srcId="{C6A02639-2F60-4648-826A-24278EED89CB}" destId="{57550FA6-1EE6-47C7-9E78-97485E71593D}" srcOrd="1" destOrd="0" parTransId="{8C7FC0CD-B9DF-4F81-820C-88F900E6E64A}" sibTransId="{699C7308-3EDA-4AE9-9ED9-2B0249BA77E8}"/>
    <dgm:cxn modelId="{602970E5-8562-40C6-A43F-EA0EB7D9945A}" type="presOf" srcId="{4EA9EDB8-CD2C-4DFE-B146-7825A220487E}" destId="{57751AA5-295D-4357-9609-8E03201619C1}" srcOrd="0" destOrd="0" presId="urn:microsoft.com/office/officeart/2005/8/layout/vList2"/>
    <dgm:cxn modelId="{A0B705FC-E4B1-43CB-B671-6C8036EEF1C0}" srcId="{C6A02639-2F60-4648-826A-24278EED89CB}" destId="{4EA9EDB8-CD2C-4DFE-B146-7825A220487E}" srcOrd="0" destOrd="0" parTransId="{62228C23-7F1C-4984-8E05-788BCBBAB1B7}" sibTransId="{3EDB10DF-3FEE-4123-98BD-347EA0B5994B}"/>
    <dgm:cxn modelId="{2665039D-F066-4029-9773-7B2CF5CA02B6}" type="presParOf" srcId="{48418A67-86BD-40D4-9FF3-74226FCE8777}" destId="{57751AA5-295D-4357-9609-8E03201619C1}" srcOrd="0" destOrd="0" presId="urn:microsoft.com/office/officeart/2005/8/layout/vList2"/>
    <dgm:cxn modelId="{3E61676F-D2BA-4E56-BCA1-038227C445D3}" type="presParOf" srcId="{48418A67-86BD-40D4-9FF3-74226FCE8777}" destId="{5E4B4881-1698-4163-8A6F-6ECB68AF0616}" srcOrd="1" destOrd="0" presId="urn:microsoft.com/office/officeart/2005/8/layout/vList2"/>
    <dgm:cxn modelId="{3A32BC85-5499-4D90-911C-C40D21D4CA18}" type="presParOf" srcId="{48418A67-86BD-40D4-9FF3-74226FCE8777}" destId="{3AC74F1B-8D74-4ECE-829C-7EBFCF5A233D}" srcOrd="2" destOrd="0" presId="urn:microsoft.com/office/officeart/2005/8/layout/vList2"/>
    <dgm:cxn modelId="{CD5306AE-D1EE-4631-80B7-92AC4AB24021}" type="presParOf" srcId="{48418A67-86BD-40D4-9FF3-74226FCE8777}" destId="{A1F154C9-795F-430A-BFEE-1547D5E47BE0}" srcOrd="3" destOrd="0" presId="urn:microsoft.com/office/officeart/2005/8/layout/vList2"/>
    <dgm:cxn modelId="{04982375-C91C-4899-B548-60BB827B2349}" type="presParOf" srcId="{48418A67-86BD-40D4-9FF3-74226FCE8777}" destId="{838D3007-E535-4DB8-A0B2-E36AB03A4B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C8D1E-1953-47B6-9016-4B99292F39AA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9DFA28A-BF5B-401A-9BB1-56F39DC972B9}">
      <dgm:prSet phldrT="[Texto]" phldr="0" custT="1"/>
      <dgm:spPr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iu-r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kw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na morutani ma m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themba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DF5E3D33-A2CF-4869-85ED-0C87C7738BA8}" type="par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E13588-E518-443D-84FA-3B1824AE8DCA}" type="sib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95911-1894-4F71-AE8E-A6B25B78118A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ringana na Krist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rutani Wake wand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two th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 Bibilia</a:t>
          </a:r>
        </a:p>
      </dgm:t>
    </dgm:pt>
    <dgm:pt modelId="{7B7E8364-3528-48D2-8DB9-B773A42F43F4}" type="parTrans" cxnId="{1BDF9138-7C7C-45C9-988D-11E09734C13D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13791-236D-454D-987E-D749B2510A02}" type="sibTrans" cxnId="{1BDF9138-7C7C-45C9-988D-11E09734C13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C1447-D33C-4477-855C-2A65CF4D9B9E}">
      <dgm:prSet phldrT="[Texto]" phldr="0" custT="1"/>
      <dgm:spPr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ragwo hinya th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ini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wa w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kio na t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kagia na wongerereku th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ini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wa g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cokia ngatho (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Akol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. 2:7)</a:t>
          </a:r>
        </a:p>
      </dgm:t>
    </dgm:pt>
    <dgm:pt modelId="{1BEC9317-B8FA-43BA-A024-16BD87405BDF}" type="parTrans" cxnId="{AFA8E77A-027F-46C4-A6B6-69C732DD2596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B1051-7BC4-4E4B-B03D-05B8D6895E83}" type="sibTrans" cxnId="{AFA8E77A-027F-46C4-A6B6-69C732DD259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A318D-56BC-420B-BE44-80E270D5BCB8}">
      <dgm:prSet phldrT="[Texto]" phldr="0" custT="1"/>
      <dgm:spPr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ringana na morutani ma and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birocobia na 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nini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ho,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rutani wa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 wa and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44E686-5B61-4C2D-8B96-C8713EBF41F2}" type="parTrans" cxnId="{B6B2507E-A1CC-4F92-8291-9038498FA3E0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04E0F4-C2F1-46AC-9824-EEDA8742C466}" type="sibTrans" cxnId="{B6B2507E-A1CC-4F92-8291-9038498FA3E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04CCEF-3586-4648-949A-A1BA8C9AE086}">
      <dgm:prSet phldrT="[Texto]" phldr="0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henagio, 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gatu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rwo, na 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rwo 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heeo giit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2:8, 16, 18)</a:t>
          </a:r>
        </a:p>
      </dgm:t>
    </dgm:pt>
    <dgm:pt modelId="{DB0606CE-40C2-429D-9064-7E291E09681A}" type="parTrans" cxnId="{0C2CFF3F-7C95-4B48-BBA7-93436CC28D44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997BC0-E890-4CD8-9C3B-3A698D1BBC6C}" type="sibTrans" cxnId="{0C2CFF3F-7C95-4B48-BBA7-93436CC28D4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87591-E608-4B31-B52D-503491D42A2F}" type="pres">
      <dgm:prSet presAssocID="{05AC8D1E-1953-47B6-9016-4B99292F39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0D2521-2906-4D24-B382-B2735FAFCAF1}" type="pres">
      <dgm:prSet presAssocID="{F9DFA28A-BF5B-401A-9BB1-56F39DC972B9}" presName="root1" presStyleCnt="0"/>
      <dgm:spPr/>
    </dgm:pt>
    <dgm:pt modelId="{D5F7F02B-7B32-409D-B1E5-52F31BD4F3BD}" type="pres">
      <dgm:prSet presAssocID="{F9DFA28A-BF5B-401A-9BB1-56F39DC972B9}" presName="LevelOneTextNode" presStyleLbl="node0" presStyleIdx="0" presStyleCnt="1" custScaleY="174534">
        <dgm:presLayoutVars>
          <dgm:chPref val="3"/>
        </dgm:presLayoutVars>
      </dgm:prSet>
      <dgm:spPr>
        <a:xfrm>
          <a:off x="118980" y="190501"/>
          <a:ext cx="1867550" cy="1629754"/>
        </a:xfrm>
        <a:prstGeom prst="roundRect">
          <a:avLst>
            <a:gd name="adj" fmla="val 10000"/>
          </a:avLst>
        </a:prstGeom>
      </dgm:spPr>
    </dgm:pt>
    <dgm:pt modelId="{9D16E16A-B058-4976-85A5-C5E1D529C74F}" type="pres">
      <dgm:prSet presAssocID="{F9DFA28A-BF5B-401A-9BB1-56F39DC972B9}" presName="level2hierChild" presStyleCnt="0"/>
      <dgm:spPr/>
    </dgm:pt>
    <dgm:pt modelId="{AB0CBB47-E424-47FF-8AD8-BA5C37AA2D98}" type="pres">
      <dgm:prSet presAssocID="{7B7E8364-3528-48D2-8DB9-B773A42F43F4}" presName="conn2-1" presStyleLbl="parChTrans1D2" presStyleIdx="0" presStyleCnt="2"/>
      <dgm:spPr/>
    </dgm:pt>
    <dgm:pt modelId="{8C783402-9636-47DB-A793-D62A585D92FC}" type="pres">
      <dgm:prSet presAssocID="{7B7E8364-3528-48D2-8DB9-B773A42F43F4}" presName="connTx" presStyleLbl="parChTrans1D2" presStyleIdx="0" presStyleCnt="2"/>
      <dgm:spPr/>
    </dgm:pt>
    <dgm:pt modelId="{93C119F6-9232-4B70-B933-810B6E604DC6}" type="pres">
      <dgm:prSet presAssocID="{85995911-1894-4F71-AE8E-A6B25B78118A}" presName="root2" presStyleCnt="0"/>
      <dgm:spPr/>
    </dgm:pt>
    <dgm:pt modelId="{628B03C1-2108-40C1-A7E4-4B0B7D9A765A}" type="pres">
      <dgm:prSet presAssocID="{85995911-1894-4F71-AE8E-A6B25B78118A}" presName="LevelTwoTextNode" presStyleLbl="node2" presStyleIdx="0" presStyleCnt="2" custScaleX="205629">
        <dgm:presLayoutVars>
          <dgm:chPref val="3"/>
        </dgm:presLayoutVars>
      </dgm:prSet>
      <dgm:spPr/>
    </dgm:pt>
    <dgm:pt modelId="{DE6A4C16-DA2C-4842-A2E5-95665741A4CB}" type="pres">
      <dgm:prSet presAssocID="{85995911-1894-4F71-AE8E-A6B25B78118A}" presName="level3hierChild" presStyleCnt="0"/>
      <dgm:spPr/>
    </dgm:pt>
    <dgm:pt modelId="{C199F4D7-3ABA-4133-A056-BAEF2F3D776A}" type="pres">
      <dgm:prSet presAssocID="{1BEC9317-B8FA-43BA-A024-16BD87405BDF}" presName="conn2-1" presStyleLbl="parChTrans1D3" presStyleIdx="0" presStyleCnt="2"/>
      <dgm:spPr/>
    </dgm:pt>
    <dgm:pt modelId="{BED972BE-9382-46A5-8E28-56C743AB9470}" type="pres">
      <dgm:prSet presAssocID="{1BEC9317-B8FA-43BA-A024-16BD87405BDF}" presName="connTx" presStyleLbl="parChTrans1D3" presStyleIdx="0" presStyleCnt="2"/>
      <dgm:spPr/>
    </dgm:pt>
    <dgm:pt modelId="{AC1FF78B-23C8-4221-8C2E-6F8E7B793D0D}" type="pres">
      <dgm:prSet presAssocID="{F99C1447-D33C-4477-855C-2A65CF4D9B9E}" presName="root2" presStyleCnt="0"/>
      <dgm:spPr/>
    </dgm:pt>
    <dgm:pt modelId="{3C6B2C48-3092-4773-ACB2-D38B34F145FF}" type="pres">
      <dgm:prSet presAssocID="{F99C1447-D33C-4477-855C-2A65CF4D9B9E}" presName="LevelTwoTextNode" presStyleLbl="node3" presStyleIdx="0" presStyleCnt="2" custScaleX="231252">
        <dgm:presLayoutVars>
          <dgm:chPref val="3"/>
        </dgm:presLayoutVars>
      </dgm:prSet>
      <dgm:spPr>
        <a:xfrm>
          <a:off x="7320795" y="1570"/>
          <a:ext cx="3990226" cy="933775"/>
        </a:xfrm>
        <a:prstGeom prst="roundRect">
          <a:avLst>
            <a:gd name="adj" fmla="val 10000"/>
          </a:avLst>
        </a:prstGeom>
      </dgm:spPr>
    </dgm:pt>
    <dgm:pt modelId="{6EBC0FC8-BC33-4791-8399-5104A2398C85}" type="pres">
      <dgm:prSet presAssocID="{F99C1447-D33C-4477-855C-2A65CF4D9B9E}" presName="level3hierChild" presStyleCnt="0"/>
      <dgm:spPr/>
    </dgm:pt>
    <dgm:pt modelId="{80EEE3D0-C2C4-40CE-9E73-DCDA5330CD5E}" type="pres">
      <dgm:prSet presAssocID="{9044E686-5B61-4C2D-8B96-C8713EBF41F2}" presName="conn2-1" presStyleLbl="parChTrans1D2" presStyleIdx="1" presStyleCnt="2"/>
      <dgm:spPr/>
    </dgm:pt>
    <dgm:pt modelId="{EBF60E2B-D7B6-441D-9E5B-8D131031E6B4}" type="pres">
      <dgm:prSet presAssocID="{9044E686-5B61-4C2D-8B96-C8713EBF41F2}" presName="connTx" presStyleLbl="parChTrans1D2" presStyleIdx="1" presStyleCnt="2"/>
      <dgm:spPr/>
    </dgm:pt>
    <dgm:pt modelId="{70FB7F6B-257A-4E1D-B1C3-48C912871D58}" type="pres">
      <dgm:prSet presAssocID="{E98A318D-56BC-420B-BE44-80E270D5BCB8}" presName="root2" presStyleCnt="0"/>
      <dgm:spPr/>
    </dgm:pt>
    <dgm:pt modelId="{DD8FD213-494A-48EE-8B01-6F55637C1A93}" type="pres">
      <dgm:prSet presAssocID="{E98A318D-56BC-420B-BE44-80E270D5BCB8}" presName="LevelTwoTextNode" presStyleLbl="node2" presStyleIdx="1" presStyleCnt="2" custScaleX="205629">
        <dgm:presLayoutVars>
          <dgm:chPref val="3"/>
        </dgm:presLayoutVars>
      </dgm:prSet>
      <dgm:spPr>
        <a:xfrm>
          <a:off x="2733550" y="1075411"/>
          <a:ext cx="3840224" cy="933775"/>
        </a:xfrm>
        <a:prstGeom prst="roundRect">
          <a:avLst>
            <a:gd name="adj" fmla="val 10000"/>
          </a:avLst>
        </a:prstGeom>
      </dgm:spPr>
    </dgm:pt>
    <dgm:pt modelId="{26FADEA3-4FFA-48CA-A32A-5DC57A66F017}" type="pres">
      <dgm:prSet presAssocID="{E98A318D-56BC-420B-BE44-80E270D5BCB8}" presName="level3hierChild" presStyleCnt="0"/>
      <dgm:spPr/>
    </dgm:pt>
    <dgm:pt modelId="{BA0379AC-B5CE-4DE2-9563-54FF42A75FD8}" type="pres">
      <dgm:prSet presAssocID="{DB0606CE-40C2-429D-9064-7E291E09681A}" presName="conn2-1" presStyleLbl="parChTrans1D3" presStyleIdx="1" presStyleCnt="2"/>
      <dgm:spPr/>
    </dgm:pt>
    <dgm:pt modelId="{C0D34084-2F90-4BBB-82B6-EB5A52321E48}" type="pres">
      <dgm:prSet presAssocID="{DB0606CE-40C2-429D-9064-7E291E09681A}" presName="connTx" presStyleLbl="parChTrans1D3" presStyleIdx="1" presStyleCnt="2"/>
      <dgm:spPr/>
    </dgm:pt>
    <dgm:pt modelId="{92A19BB0-51BD-486C-B4C6-74A6A2D774CD}" type="pres">
      <dgm:prSet presAssocID="{B904CCEF-3586-4648-949A-A1BA8C9AE086}" presName="root2" presStyleCnt="0"/>
      <dgm:spPr/>
    </dgm:pt>
    <dgm:pt modelId="{5EF5C1E4-06C3-494E-AC3C-15D7B9D016A6}" type="pres">
      <dgm:prSet presAssocID="{B904CCEF-3586-4648-949A-A1BA8C9AE086}" presName="LevelTwoTextNode" presStyleLbl="node3" presStyleIdx="1" presStyleCnt="2" custScaleX="231252">
        <dgm:presLayoutVars>
          <dgm:chPref val="3"/>
        </dgm:presLayoutVars>
      </dgm:prSet>
      <dgm:spPr/>
    </dgm:pt>
    <dgm:pt modelId="{BE9538BA-A361-4FF2-A464-D0321EBD273A}" type="pres">
      <dgm:prSet presAssocID="{B904CCEF-3586-4648-949A-A1BA8C9AE086}" presName="level3hierChild" presStyleCnt="0"/>
      <dgm:spPr/>
    </dgm:pt>
  </dgm:ptLst>
  <dgm:cxnLst>
    <dgm:cxn modelId="{BB0A1E2E-FB0D-417C-B276-B0E4EE790623}" type="presOf" srcId="{DB0606CE-40C2-429D-9064-7E291E09681A}" destId="{BA0379AC-B5CE-4DE2-9563-54FF42A75FD8}" srcOrd="0" destOrd="0" presId="urn:microsoft.com/office/officeart/2005/8/layout/hierarchy2"/>
    <dgm:cxn modelId="{D66B2630-B638-4AA9-B61E-CB2F95E16C35}" type="presOf" srcId="{85995911-1894-4F71-AE8E-A6B25B78118A}" destId="{628B03C1-2108-40C1-A7E4-4B0B7D9A765A}" srcOrd="0" destOrd="0" presId="urn:microsoft.com/office/officeart/2005/8/layout/hierarchy2"/>
    <dgm:cxn modelId="{E7C22E35-FDF0-44CB-8BA0-0E255EB50134}" type="presOf" srcId="{9044E686-5B61-4C2D-8B96-C8713EBF41F2}" destId="{EBF60E2B-D7B6-441D-9E5B-8D131031E6B4}" srcOrd="1" destOrd="0" presId="urn:microsoft.com/office/officeart/2005/8/layout/hierarchy2"/>
    <dgm:cxn modelId="{1BDF9138-7C7C-45C9-988D-11E09734C13D}" srcId="{F9DFA28A-BF5B-401A-9BB1-56F39DC972B9}" destId="{85995911-1894-4F71-AE8E-A6B25B78118A}" srcOrd="0" destOrd="0" parTransId="{7B7E8364-3528-48D2-8DB9-B773A42F43F4}" sibTransId="{0A513791-236D-454D-987E-D749B2510A02}"/>
    <dgm:cxn modelId="{7E4C0039-B20E-413E-B576-51E472BEA334}" type="presOf" srcId="{DB0606CE-40C2-429D-9064-7E291E09681A}" destId="{C0D34084-2F90-4BBB-82B6-EB5A52321E48}" srcOrd="1" destOrd="0" presId="urn:microsoft.com/office/officeart/2005/8/layout/hierarchy2"/>
    <dgm:cxn modelId="{157A2539-26C6-40F2-9912-CAF6BB7D3D18}" type="presOf" srcId="{E98A318D-56BC-420B-BE44-80E270D5BCB8}" destId="{DD8FD213-494A-48EE-8B01-6F55637C1A93}" srcOrd="0" destOrd="0" presId="urn:microsoft.com/office/officeart/2005/8/layout/hierarchy2"/>
    <dgm:cxn modelId="{0C2CFF3F-7C95-4B48-BBA7-93436CC28D44}" srcId="{E98A318D-56BC-420B-BE44-80E270D5BCB8}" destId="{B904CCEF-3586-4648-949A-A1BA8C9AE086}" srcOrd="0" destOrd="0" parTransId="{DB0606CE-40C2-429D-9064-7E291E09681A}" sibTransId="{55997BC0-E890-4CD8-9C3B-3A698D1BBC6C}"/>
    <dgm:cxn modelId="{C87AC763-1183-41A8-8392-1BD986FCE76C}" type="presOf" srcId="{1BEC9317-B8FA-43BA-A024-16BD87405BDF}" destId="{BED972BE-9382-46A5-8E28-56C743AB9470}" srcOrd="1" destOrd="0" presId="urn:microsoft.com/office/officeart/2005/8/layout/hierarchy2"/>
    <dgm:cxn modelId="{212DCD47-D350-468B-8AFB-F97F1B6BAC71}" type="presOf" srcId="{7B7E8364-3528-48D2-8DB9-B773A42F43F4}" destId="{AB0CBB47-E424-47FF-8AD8-BA5C37AA2D98}" srcOrd="0" destOrd="0" presId="urn:microsoft.com/office/officeart/2005/8/layout/hierarchy2"/>
    <dgm:cxn modelId="{2EB74668-080B-48F3-A196-E012F6ECF220}" type="presOf" srcId="{1BEC9317-B8FA-43BA-A024-16BD87405BDF}" destId="{C199F4D7-3ABA-4133-A056-BAEF2F3D776A}" srcOrd="0" destOrd="0" presId="urn:microsoft.com/office/officeart/2005/8/layout/hierarchy2"/>
    <dgm:cxn modelId="{AFA8E77A-027F-46C4-A6B6-69C732DD2596}" srcId="{85995911-1894-4F71-AE8E-A6B25B78118A}" destId="{F99C1447-D33C-4477-855C-2A65CF4D9B9E}" srcOrd="0" destOrd="0" parTransId="{1BEC9317-B8FA-43BA-A024-16BD87405BDF}" sibTransId="{DD6B1051-7BC4-4E4B-B03D-05B8D6895E83}"/>
    <dgm:cxn modelId="{B6B2507E-A1CC-4F92-8291-9038498FA3E0}" srcId="{F9DFA28A-BF5B-401A-9BB1-56F39DC972B9}" destId="{E98A318D-56BC-420B-BE44-80E270D5BCB8}" srcOrd="1" destOrd="0" parTransId="{9044E686-5B61-4C2D-8B96-C8713EBF41F2}" sibTransId="{F004E0F4-C2F1-46AC-9824-EEDA8742C466}"/>
    <dgm:cxn modelId="{9A0B5C90-411C-456F-84BC-044C54C2F119}" type="presOf" srcId="{9044E686-5B61-4C2D-8B96-C8713EBF41F2}" destId="{80EEE3D0-C2C4-40CE-9E73-DCDA5330CD5E}" srcOrd="0" destOrd="0" presId="urn:microsoft.com/office/officeart/2005/8/layout/hierarchy2"/>
    <dgm:cxn modelId="{243F8A94-88B1-4670-AB09-7F852993941F}" type="presOf" srcId="{7B7E8364-3528-48D2-8DB9-B773A42F43F4}" destId="{8C783402-9636-47DB-A793-D62A585D92FC}" srcOrd="1" destOrd="0" presId="urn:microsoft.com/office/officeart/2005/8/layout/hierarchy2"/>
    <dgm:cxn modelId="{F013D69C-5630-4494-805E-D585615A56D2}" srcId="{05AC8D1E-1953-47B6-9016-4B99292F39AA}" destId="{F9DFA28A-BF5B-401A-9BB1-56F39DC972B9}" srcOrd="0" destOrd="0" parTransId="{DF5E3D33-A2CF-4869-85ED-0C87C7738BA8}" sibTransId="{79E13588-E518-443D-84FA-3B1824AE8DCA}"/>
    <dgm:cxn modelId="{111A43BE-1EE6-44E2-B04F-389BB5A42E08}" type="presOf" srcId="{F9DFA28A-BF5B-401A-9BB1-56F39DC972B9}" destId="{D5F7F02B-7B32-409D-B1E5-52F31BD4F3BD}" srcOrd="0" destOrd="0" presId="urn:microsoft.com/office/officeart/2005/8/layout/hierarchy2"/>
    <dgm:cxn modelId="{440194CD-5462-4880-8464-7E605FCA4978}" type="presOf" srcId="{05AC8D1E-1953-47B6-9016-4B99292F39AA}" destId="{0CA87591-E608-4B31-B52D-503491D42A2F}" srcOrd="0" destOrd="0" presId="urn:microsoft.com/office/officeart/2005/8/layout/hierarchy2"/>
    <dgm:cxn modelId="{92F116EA-85AF-481B-A2AF-1E8807C6CC50}" type="presOf" srcId="{F99C1447-D33C-4477-855C-2A65CF4D9B9E}" destId="{3C6B2C48-3092-4773-ACB2-D38B34F145FF}" srcOrd="0" destOrd="0" presId="urn:microsoft.com/office/officeart/2005/8/layout/hierarchy2"/>
    <dgm:cxn modelId="{8FAD03F4-67A4-4389-B418-B53D6DF07479}" type="presOf" srcId="{B904CCEF-3586-4648-949A-A1BA8C9AE086}" destId="{5EF5C1E4-06C3-494E-AC3C-15D7B9D016A6}" srcOrd="0" destOrd="0" presId="urn:microsoft.com/office/officeart/2005/8/layout/hierarchy2"/>
    <dgm:cxn modelId="{9E200309-592D-44E6-9EA5-9FE6B90983A4}" type="presParOf" srcId="{0CA87591-E608-4B31-B52D-503491D42A2F}" destId="{D40D2521-2906-4D24-B382-B2735FAFCAF1}" srcOrd="0" destOrd="0" presId="urn:microsoft.com/office/officeart/2005/8/layout/hierarchy2"/>
    <dgm:cxn modelId="{C86F4390-28BD-4449-8664-6DBB1A91F879}" type="presParOf" srcId="{D40D2521-2906-4D24-B382-B2735FAFCAF1}" destId="{D5F7F02B-7B32-409D-B1E5-52F31BD4F3BD}" srcOrd="0" destOrd="0" presId="urn:microsoft.com/office/officeart/2005/8/layout/hierarchy2"/>
    <dgm:cxn modelId="{F0436238-ADBD-44A5-BB57-0E9D1B8FF9B0}" type="presParOf" srcId="{D40D2521-2906-4D24-B382-B2735FAFCAF1}" destId="{9D16E16A-B058-4976-85A5-C5E1D529C74F}" srcOrd="1" destOrd="0" presId="urn:microsoft.com/office/officeart/2005/8/layout/hierarchy2"/>
    <dgm:cxn modelId="{80A89EAE-F18F-429F-808F-113862035C38}" type="presParOf" srcId="{9D16E16A-B058-4976-85A5-C5E1D529C74F}" destId="{AB0CBB47-E424-47FF-8AD8-BA5C37AA2D98}" srcOrd="0" destOrd="0" presId="urn:microsoft.com/office/officeart/2005/8/layout/hierarchy2"/>
    <dgm:cxn modelId="{4DDE9144-C6EB-4835-B18A-0734414335D3}" type="presParOf" srcId="{AB0CBB47-E424-47FF-8AD8-BA5C37AA2D98}" destId="{8C783402-9636-47DB-A793-D62A585D92FC}" srcOrd="0" destOrd="0" presId="urn:microsoft.com/office/officeart/2005/8/layout/hierarchy2"/>
    <dgm:cxn modelId="{7A4DFBAE-7BC5-4BA5-8AFA-08BFF18517C3}" type="presParOf" srcId="{9D16E16A-B058-4976-85A5-C5E1D529C74F}" destId="{93C119F6-9232-4B70-B933-810B6E604DC6}" srcOrd="1" destOrd="0" presId="urn:microsoft.com/office/officeart/2005/8/layout/hierarchy2"/>
    <dgm:cxn modelId="{80695D82-A78F-4020-B392-83AEF1EE959D}" type="presParOf" srcId="{93C119F6-9232-4B70-B933-810B6E604DC6}" destId="{628B03C1-2108-40C1-A7E4-4B0B7D9A765A}" srcOrd="0" destOrd="0" presId="urn:microsoft.com/office/officeart/2005/8/layout/hierarchy2"/>
    <dgm:cxn modelId="{7B617830-5734-45F8-B90A-455274E3F4FF}" type="presParOf" srcId="{93C119F6-9232-4B70-B933-810B6E604DC6}" destId="{DE6A4C16-DA2C-4842-A2E5-95665741A4CB}" srcOrd="1" destOrd="0" presId="urn:microsoft.com/office/officeart/2005/8/layout/hierarchy2"/>
    <dgm:cxn modelId="{457F1C91-895C-4A4D-9EE6-B77F1951ADC4}" type="presParOf" srcId="{DE6A4C16-DA2C-4842-A2E5-95665741A4CB}" destId="{C199F4D7-3ABA-4133-A056-BAEF2F3D776A}" srcOrd="0" destOrd="0" presId="urn:microsoft.com/office/officeart/2005/8/layout/hierarchy2"/>
    <dgm:cxn modelId="{BEF3A8E5-3CB7-484B-AA2F-2168B89441DE}" type="presParOf" srcId="{C199F4D7-3ABA-4133-A056-BAEF2F3D776A}" destId="{BED972BE-9382-46A5-8E28-56C743AB9470}" srcOrd="0" destOrd="0" presId="urn:microsoft.com/office/officeart/2005/8/layout/hierarchy2"/>
    <dgm:cxn modelId="{56F6BA02-5C20-4C51-A94B-6A412E7EB4CB}" type="presParOf" srcId="{DE6A4C16-DA2C-4842-A2E5-95665741A4CB}" destId="{AC1FF78B-23C8-4221-8C2E-6F8E7B793D0D}" srcOrd="1" destOrd="0" presId="urn:microsoft.com/office/officeart/2005/8/layout/hierarchy2"/>
    <dgm:cxn modelId="{6DC9AE01-F08A-43B8-8652-E69B81269739}" type="presParOf" srcId="{AC1FF78B-23C8-4221-8C2E-6F8E7B793D0D}" destId="{3C6B2C48-3092-4773-ACB2-D38B34F145FF}" srcOrd="0" destOrd="0" presId="urn:microsoft.com/office/officeart/2005/8/layout/hierarchy2"/>
    <dgm:cxn modelId="{EF6F5E4B-00C6-4F4F-9A9F-C98D842BBDDB}" type="presParOf" srcId="{AC1FF78B-23C8-4221-8C2E-6F8E7B793D0D}" destId="{6EBC0FC8-BC33-4791-8399-5104A2398C85}" srcOrd="1" destOrd="0" presId="urn:microsoft.com/office/officeart/2005/8/layout/hierarchy2"/>
    <dgm:cxn modelId="{C8EEB803-0322-4D6C-A551-F7DEF318EDA7}" type="presParOf" srcId="{9D16E16A-B058-4976-85A5-C5E1D529C74F}" destId="{80EEE3D0-C2C4-40CE-9E73-DCDA5330CD5E}" srcOrd="2" destOrd="0" presId="urn:microsoft.com/office/officeart/2005/8/layout/hierarchy2"/>
    <dgm:cxn modelId="{706F7D0C-4C6B-4E9B-B2EF-045090BDE50B}" type="presParOf" srcId="{80EEE3D0-C2C4-40CE-9E73-DCDA5330CD5E}" destId="{EBF60E2B-D7B6-441D-9E5B-8D131031E6B4}" srcOrd="0" destOrd="0" presId="urn:microsoft.com/office/officeart/2005/8/layout/hierarchy2"/>
    <dgm:cxn modelId="{BB9B6E35-5020-4EEE-AF5C-E4B7BF1314B3}" type="presParOf" srcId="{9D16E16A-B058-4976-85A5-C5E1D529C74F}" destId="{70FB7F6B-257A-4E1D-B1C3-48C912871D58}" srcOrd="3" destOrd="0" presId="urn:microsoft.com/office/officeart/2005/8/layout/hierarchy2"/>
    <dgm:cxn modelId="{DF77CCE4-7723-4C0D-9FEB-57E97EB230A5}" type="presParOf" srcId="{70FB7F6B-257A-4E1D-B1C3-48C912871D58}" destId="{DD8FD213-494A-48EE-8B01-6F55637C1A93}" srcOrd="0" destOrd="0" presId="urn:microsoft.com/office/officeart/2005/8/layout/hierarchy2"/>
    <dgm:cxn modelId="{9FFD18C8-F857-4BD0-A3A9-FB7F776A29BA}" type="presParOf" srcId="{70FB7F6B-257A-4E1D-B1C3-48C912871D58}" destId="{26FADEA3-4FFA-48CA-A32A-5DC57A66F017}" srcOrd="1" destOrd="0" presId="urn:microsoft.com/office/officeart/2005/8/layout/hierarchy2"/>
    <dgm:cxn modelId="{CFFD78BD-59D2-4B11-A67E-59B9F745B8C3}" type="presParOf" srcId="{26FADEA3-4FFA-48CA-A32A-5DC57A66F017}" destId="{BA0379AC-B5CE-4DE2-9563-54FF42A75FD8}" srcOrd="0" destOrd="0" presId="urn:microsoft.com/office/officeart/2005/8/layout/hierarchy2"/>
    <dgm:cxn modelId="{CB2CA084-5ACE-49C1-BBD3-4F91639640CB}" type="presParOf" srcId="{BA0379AC-B5CE-4DE2-9563-54FF42A75FD8}" destId="{C0D34084-2F90-4BBB-82B6-EB5A52321E48}" srcOrd="0" destOrd="0" presId="urn:microsoft.com/office/officeart/2005/8/layout/hierarchy2"/>
    <dgm:cxn modelId="{CF5F0C9F-FD61-4737-80FC-9007404691A0}" type="presParOf" srcId="{26FADEA3-4FFA-48CA-A32A-5DC57A66F017}" destId="{92A19BB0-51BD-486C-B4C6-74A6A2D774CD}" srcOrd="1" destOrd="0" presId="urn:microsoft.com/office/officeart/2005/8/layout/hierarchy2"/>
    <dgm:cxn modelId="{DA0A1380-8D10-4BE5-A523-B835A097F436}" type="presParOf" srcId="{92A19BB0-51BD-486C-B4C6-74A6A2D774CD}" destId="{5EF5C1E4-06C3-494E-AC3C-15D7B9D016A6}" srcOrd="0" destOrd="0" presId="urn:microsoft.com/office/officeart/2005/8/layout/hierarchy2"/>
    <dgm:cxn modelId="{E07DDCA2-B8E2-4963-ABBA-8049C1F06FA7}" type="presParOf" srcId="{92A19BB0-51BD-486C-B4C6-74A6A2D774CD}" destId="{BE9538BA-A361-4FF2-A464-D0321EBD27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B8DEA-5014-4718-A8EE-AE3580F0BBEE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5CFAD89-08CF-4C58-817B-7EE8196F010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000" b="1" dirty="0"/>
            <a:t>A</a:t>
          </a:r>
          <a:r>
            <a:rPr lang="en" sz="2000" b="1" dirty="0"/>
            <a:t>kuire, ag</a:t>
          </a:r>
          <a:r>
            <a:rPr lang="en-US" sz="2000" b="1" dirty="0"/>
            <a:t>ĩ</a:t>
          </a:r>
          <a:r>
            <a:rPr lang="en" sz="2000" b="1" dirty="0"/>
            <a:t>twohera mehia mait</a:t>
          </a:r>
          <a:r>
            <a:rPr lang="en-US" sz="2000" b="1" dirty="0"/>
            <a:t>ũ</a:t>
          </a:r>
          <a:r>
            <a:rPr lang="en" sz="2000" b="1" dirty="0"/>
            <a:t> (</a:t>
          </a:r>
          <a:r>
            <a:rPr lang="en-US" sz="2000" b="1" dirty="0" err="1"/>
            <a:t>Akol</a:t>
          </a:r>
          <a:r>
            <a:rPr lang="en" sz="2000" b="1" dirty="0"/>
            <a:t>. 2:13)</a:t>
          </a:r>
        </a:p>
      </dgm:t>
    </dgm:pt>
    <dgm:pt modelId="{249BE228-72AD-4782-A29D-0A2CC46E1FAF}" type="par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F3E369D6-F802-4AB6-9BC5-88E8EF138DB5}" type="sib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B2957AB7-BB08-4754-B299-2AFE02CDEC3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A</a:t>
          </a:r>
          <a:r>
            <a:rPr lang="en" sz="2000" b="1" dirty="0">
              <a:solidFill>
                <a:schemeClr val="bg1"/>
              </a:solidFill>
            </a:rPr>
            <a:t>tharirie thitako </a:t>
          </a:r>
          <a:r>
            <a:rPr lang="en-US" sz="2000" b="1" dirty="0">
              <a:solidFill>
                <a:schemeClr val="bg1"/>
              </a:solidFill>
            </a:rPr>
            <a:t>ĩ</a:t>
          </a:r>
          <a:r>
            <a:rPr lang="en" sz="2000" b="1" dirty="0">
              <a:solidFill>
                <a:schemeClr val="bg1"/>
              </a:solidFill>
            </a:rPr>
            <a:t>r</a:t>
          </a:r>
          <a:r>
            <a:rPr lang="en-US" sz="2000" b="1" dirty="0">
              <a:solidFill>
                <a:schemeClr val="bg1"/>
              </a:solidFill>
            </a:rPr>
            <a:t>ĩ</a:t>
          </a:r>
          <a:r>
            <a:rPr lang="en" sz="2000" b="1" dirty="0">
              <a:solidFill>
                <a:schemeClr val="bg1"/>
              </a:solidFill>
            </a:rPr>
            <a:t>a t</a:t>
          </a:r>
          <a:r>
            <a:rPr lang="en-US" sz="2000" b="1" dirty="0">
              <a:solidFill>
                <a:schemeClr val="bg1"/>
              </a:solidFill>
            </a:rPr>
            <a:t>ũ</a:t>
          </a:r>
          <a:r>
            <a:rPr lang="en" sz="2000" b="1" dirty="0">
              <a:solidFill>
                <a:schemeClr val="bg1"/>
              </a:solidFill>
            </a:rPr>
            <a:t>tang</a:t>
          </a:r>
          <a:r>
            <a:rPr lang="en-US" sz="2000" b="1" dirty="0">
              <a:solidFill>
                <a:schemeClr val="bg1"/>
              </a:solidFill>
            </a:rPr>
            <a:t>ĩ</a:t>
          </a:r>
          <a:r>
            <a:rPr lang="en" sz="2000" b="1" dirty="0">
              <a:solidFill>
                <a:schemeClr val="bg1"/>
              </a:solidFill>
            </a:rPr>
            <a:t>ahotire k</a:t>
          </a:r>
          <a:r>
            <a:rPr lang="en-US" sz="2000" b="1" dirty="0">
              <a:solidFill>
                <a:schemeClr val="bg1"/>
              </a:solidFill>
            </a:rPr>
            <a:t>ũ</a:t>
          </a:r>
          <a:r>
            <a:rPr lang="en" sz="2000" b="1" dirty="0">
              <a:solidFill>
                <a:schemeClr val="bg1"/>
              </a:solidFill>
            </a:rPr>
            <a:t>r</a:t>
          </a:r>
          <a:r>
            <a:rPr lang="en-US" sz="2000" b="1" dirty="0">
              <a:solidFill>
                <a:schemeClr val="bg1"/>
              </a:solidFill>
            </a:rPr>
            <a:t>ĩ</a:t>
          </a:r>
          <a:r>
            <a:rPr lang="en" sz="2000" b="1" dirty="0">
              <a:solidFill>
                <a:schemeClr val="bg1"/>
              </a:solidFill>
            </a:rPr>
            <a:t>ha, </a:t>
          </a:r>
          <a:r>
            <a:rPr lang="en-US" sz="2000" b="1" dirty="0">
              <a:solidFill>
                <a:schemeClr val="bg1"/>
              </a:solidFill>
            </a:rPr>
            <a:t>ĩ</a:t>
          </a:r>
          <a:r>
            <a:rPr lang="en" sz="2000" b="1" dirty="0">
              <a:solidFill>
                <a:schemeClr val="bg1"/>
              </a:solidFill>
            </a:rPr>
            <a:t>r</a:t>
          </a:r>
          <a:r>
            <a:rPr lang="en-US" sz="2000" b="1" dirty="0">
              <a:solidFill>
                <a:schemeClr val="bg1"/>
              </a:solidFill>
            </a:rPr>
            <a:t>ĩ</a:t>
          </a:r>
          <a:r>
            <a:rPr lang="en" sz="2000" b="1" dirty="0">
              <a:solidFill>
                <a:schemeClr val="bg1"/>
              </a:solidFill>
            </a:rPr>
            <a:t>a yat</a:t>
          </a:r>
          <a:r>
            <a:rPr lang="en-US" sz="2000" b="1" dirty="0">
              <a:solidFill>
                <a:schemeClr val="bg1"/>
              </a:solidFill>
            </a:rPr>
            <a:t>ũ</a:t>
          </a:r>
          <a:r>
            <a:rPr lang="en" sz="2000" b="1" dirty="0">
              <a:solidFill>
                <a:schemeClr val="bg1"/>
              </a:solidFill>
            </a:rPr>
            <a:t>ng’etheire (</a:t>
          </a:r>
          <a:r>
            <a:rPr lang="en-US" sz="2000" b="1" dirty="0" err="1">
              <a:solidFill>
                <a:schemeClr val="bg1"/>
              </a:solidFill>
            </a:rPr>
            <a:t>Akol</a:t>
          </a:r>
          <a:r>
            <a:rPr lang="en" sz="2000" b="1" dirty="0">
              <a:solidFill>
                <a:schemeClr val="bg1"/>
              </a:solidFill>
            </a:rPr>
            <a:t>. 2:14)</a:t>
          </a:r>
        </a:p>
      </dgm:t>
    </dgm:pt>
    <dgm:pt modelId="{F4AEE23E-C3E6-4506-A622-5C89BA94B4C7}" type="par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E2789D54-0578-4D47-86CD-76ED096145D0}" type="sib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6E158DCC-FDF0-4076-867B-C63F36CAD1C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b="1" noProof="0" dirty="0" err="1">
              <a:solidFill>
                <a:schemeClr val="bg1"/>
              </a:solidFill>
            </a:rPr>
            <a:t>Arũhirie</a:t>
          </a:r>
          <a:r>
            <a:rPr lang="en-US" sz="2000" b="1" noProof="0" dirty="0">
              <a:solidFill>
                <a:schemeClr val="bg1"/>
              </a:solidFill>
            </a:rPr>
            <a:t> </a:t>
          </a:r>
          <a:r>
            <a:rPr lang="en-US" sz="2000" b="1" noProof="0" dirty="0" err="1">
              <a:solidFill>
                <a:schemeClr val="bg1"/>
              </a:solidFill>
            </a:rPr>
            <a:t>igũrũ</a:t>
          </a:r>
          <a:r>
            <a:rPr lang="en-US" sz="2000" b="1" noProof="0" dirty="0">
              <a:solidFill>
                <a:schemeClr val="bg1"/>
              </a:solidFill>
            </a:rPr>
            <a:t> </a:t>
          </a:r>
          <a:r>
            <a:rPr lang="en-US" sz="2000" b="1" noProof="0" dirty="0" err="1">
              <a:solidFill>
                <a:schemeClr val="bg1"/>
              </a:solidFill>
            </a:rPr>
            <a:t>rĩa</a:t>
          </a:r>
          <a:r>
            <a:rPr lang="en-US" sz="2000" b="1" noProof="0" dirty="0">
              <a:solidFill>
                <a:schemeClr val="bg1"/>
              </a:solidFill>
            </a:rPr>
            <a:t> </a:t>
          </a:r>
          <a:r>
            <a:rPr lang="en-US" sz="2000" b="1" noProof="0" dirty="0" err="1">
              <a:solidFill>
                <a:schemeClr val="bg1"/>
              </a:solidFill>
            </a:rPr>
            <a:t>maahinya</a:t>
          </a:r>
          <a:r>
            <a:rPr lang="en-US" sz="2000" b="1" noProof="0" dirty="0">
              <a:solidFill>
                <a:schemeClr val="bg1"/>
              </a:solidFill>
            </a:rPr>
            <a:t> na </a:t>
          </a:r>
          <a:r>
            <a:rPr lang="en-US" sz="2000" b="1" noProof="0" dirty="0" err="1">
              <a:solidFill>
                <a:schemeClr val="bg1"/>
              </a:solidFill>
            </a:rPr>
            <a:t>athani</a:t>
          </a:r>
          <a:r>
            <a:rPr lang="en-US" sz="2000" b="1" noProof="0" dirty="0">
              <a:solidFill>
                <a:schemeClr val="bg1"/>
              </a:solidFill>
            </a:rPr>
            <a:t> a </a:t>
          </a:r>
          <a:r>
            <a:rPr lang="en-US" sz="2000" b="1" noProof="0" dirty="0" err="1">
              <a:solidFill>
                <a:schemeClr val="bg1"/>
              </a:solidFill>
            </a:rPr>
            <a:t>ũũru</a:t>
          </a:r>
          <a:r>
            <a:rPr lang="en-US" sz="2000" b="1" noProof="0" dirty="0">
              <a:solidFill>
                <a:schemeClr val="bg1"/>
              </a:solidFill>
            </a:rPr>
            <a:t> (</a:t>
          </a:r>
          <a:r>
            <a:rPr lang="en-US" sz="2000" b="1" noProof="0" dirty="0" err="1">
              <a:solidFill>
                <a:schemeClr val="bg1"/>
              </a:solidFill>
            </a:rPr>
            <a:t>Akol</a:t>
          </a:r>
          <a:r>
            <a:rPr lang="en-US" sz="2000" b="1" noProof="0" dirty="0">
              <a:solidFill>
                <a:schemeClr val="bg1"/>
              </a:solidFill>
            </a:rPr>
            <a:t>. 2:15</a:t>
          </a:r>
          <a:r>
            <a:rPr lang="en" sz="2000" b="1" dirty="0">
              <a:solidFill>
                <a:schemeClr val="bg1"/>
              </a:solidFill>
            </a:rPr>
            <a:t>)</a:t>
          </a:r>
        </a:p>
      </dgm:t>
    </dgm:pt>
    <dgm:pt modelId="{A086A035-6E1B-4ACB-BFFF-829CBABCD0F4}" type="par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7C06186A-AF09-4559-B4CF-C880C2C42E99}" type="sib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958CB4E6-292E-41C3-A4E5-97395F4CD32F}" type="pres">
      <dgm:prSet presAssocID="{DA6B8DEA-5014-4718-A8EE-AE3580F0BBEE}" presName="Name0" presStyleCnt="0">
        <dgm:presLayoutVars>
          <dgm:dir/>
          <dgm:resizeHandles val="exact"/>
        </dgm:presLayoutVars>
      </dgm:prSet>
      <dgm:spPr/>
    </dgm:pt>
    <dgm:pt modelId="{FA2F0043-86EB-4077-8019-74B6E61C50F6}" type="pres">
      <dgm:prSet presAssocID="{E5CFAD89-08CF-4C58-817B-7EE8196F0107}" presName="node" presStyleLbl="node1" presStyleIdx="0" presStyleCnt="3">
        <dgm:presLayoutVars>
          <dgm:bulletEnabled val="1"/>
        </dgm:presLayoutVars>
      </dgm:prSet>
      <dgm:spPr/>
    </dgm:pt>
    <dgm:pt modelId="{E11E570A-9DA9-4395-AB93-7465EECFB39E}" type="pres">
      <dgm:prSet presAssocID="{F3E369D6-F802-4AB6-9BC5-88E8EF138DB5}" presName="sibTrans" presStyleCnt="0"/>
      <dgm:spPr/>
    </dgm:pt>
    <dgm:pt modelId="{B885D748-65CB-4770-8E25-553E448535E9}" type="pres">
      <dgm:prSet presAssocID="{B2957AB7-BB08-4754-B299-2AFE02CDEC39}" presName="node" presStyleLbl="node1" presStyleIdx="1" presStyleCnt="3" custScaleX="123926">
        <dgm:presLayoutVars>
          <dgm:bulletEnabled val="1"/>
        </dgm:presLayoutVars>
      </dgm:prSet>
      <dgm:spPr/>
    </dgm:pt>
    <dgm:pt modelId="{69B0818E-F39D-4B5B-A468-2D15A2C3F4F2}" type="pres">
      <dgm:prSet presAssocID="{E2789D54-0578-4D47-86CD-76ED096145D0}" presName="sibTrans" presStyleCnt="0"/>
      <dgm:spPr/>
    </dgm:pt>
    <dgm:pt modelId="{166E1F6B-A796-46A3-907A-6DDF004D0C02}" type="pres">
      <dgm:prSet presAssocID="{6E158DCC-FDF0-4076-867B-C63F36CAD1C7}" presName="node" presStyleLbl="node1" presStyleIdx="2" presStyleCnt="3">
        <dgm:presLayoutVars>
          <dgm:bulletEnabled val="1"/>
        </dgm:presLayoutVars>
      </dgm:prSet>
      <dgm:spPr/>
    </dgm:pt>
  </dgm:ptLst>
  <dgm:cxnLst>
    <dgm:cxn modelId="{D8739C07-DCFF-4E95-9B07-95C69756C21F}" srcId="{DA6B8DEA-5014-4718-A8EE-AE3580F0BBEE}" destId="{B2957AB7-BB08-4754-B299-2AFE02CDEC39}" srcOrd="1" destOrd="0" parTransId="{F4AEE23E-C3E6-4506-A622-5C89BA94B4C7}" sibTransId="{E2789D54-0578-4D47-86CD-76ED096145D0}"/>
    <dgm:cxn modelId="{8882D16A-0C26-4927-AC82-00A0576C86BC}" type="presOf" srcId="{6E158DCC-FDF0-4076-867B-C63F36CAD1C7}" destId="{166E1F6B-A796-46A3-907A-6DDF004D0C02}" srcOrd="0" destOrd="0" presId="urn:microsoft.com/office/officeart/2005/8/layout/hList6"/>
    <dgm:cxn modelId="{35D8F171-33B1-4ED9-B11E-8DBF35019808}" srcId="{DA6B8DEA-5014-4718-A8EE-AE3580F0BBEE}" destId="{E5CFAD89-08CF-4C58-817B-7EE8196F0107}" srcOrd="0" destOrd="0" parTransId="{249BE228-72AD-4782-A29D-0A2CC46E1FAF}" sibTransId="{F3E369D6-F802-4AB6-9BC5-88E8EF138DB5}"/>
    <dgm:cxn modelId="{22E21876-C56E-4FDE-B58B-44B9BF55FE1C}" type="presOf" srcId="{B2957AB7-BB08-4754-B299-2AFE02CDEC39}" destId="{B885D748-65CB-4770-8E25-553E448535E9}" srcOrd="0" destOrd="0" presId="urn:microsoft.com/office/officeart/2005/8/layout/hList6"/>
    <dgm:cxn modelId="{FDD117BF-459B-4F4F-87B8-CC14FC2FF9C7}" type="presOf" srcId="{DA6B8DEA-5014-4718-A8EE-AE3580F0BBEE}" destId="{958CB4E6-292E-41C3-A4E5-97395F4CD32F}" srcOrd="0" destOrd="0" presId="urn:microsoft.com/office/officeart/2005/8/layout/hList6"/>
    <dgm:cxn modelId="{9D3540F4-0139-439E-A7FD-0BB01B2AAEF2}" srcId="{DA6B8DEA-5014-4718-A8EE-AE3580F0BBEE}" destId="{6E158DCC-FDF0-4076-867B-C63F36CAD1C7}" srcOrd="2" destOrd="0" parTransId="{A086A035-6E1B-4ACB-BFFF-829CBABCD0F4}" sibTransId="{7C06186A-AF09-4559-B4CF-C880C2C42E99}"/>
    <dgm:cxn modelId="{E817DDF7-4D0B-42E8-B99C-CC0D10D792AB}" type="presOf" srcId="{E5CFAD89-08CF-4C58-817B-7EE8196F0107}" destId="{FA2F0043-86EB-4077-8019-74B6E61C50F6}" srcOrd="0" destOrd="0" presId="urn:microsoft.com/office/officeart/2005/8/layout/hList6"/>
    <dgm:cxn modelId="{659C3F5B-4294-4142-A33B-14729B6AA376}" type="presParOf" srcId="{958CB4E6-292E-41C3-A4E5-97395F4CD32F}" destId="{FA2F0043-86EB-4077-8019-74B6E61C50F6}" srcOrd="0" destOrd="0" presId="urn:microsoft.com/office/officeart/2005/8/layout/hList6"/>
    <dgm:cxn modelId="{CC6A4F71-108B-4795-974C-75E438631079}" type="presParOf" srcId="{958CB4E6-292E-41C3-A4E5-97395F4CD32F}" destId="{E11E570A-9DA9-4395-AB93-7465EECFB39E}" srcOrd="1" destOrd="0" presId="urn:microsoft.com/office/officeart/2005/8/layout/hList6"/>
    <dgm:cxn modelId="{0886C11C-1D72-4D06-B756-0F29944B3F9C}" type="presParOf" srcId="{958CB4E6-292E-41C3-A4E5-97395F4CD32F}" destId="{B885D748-65CB-4770-8E25-553E448535E9}" srcOrd="2" destOrd="0" presId="urn:microsoft.com/office/officeart/2005/8/layout/hList6"/>
    <dgm:cxn modelId="{4435C870-0ACB-48D7-95C2-83A17BCB47EF}" type="presParOf" srcId="{958CB4E6-292E-41C3-A4E5-97395F4CD32F}" destId="{69B0818E-F39D-4B5B-A468-2D15A2C3F4F2}" srcOrd="3" destOrd="0" presId="urn:microsoft.com/office/officeart/2005/8/layout/hList6"/>
    <dgm:cxn modelId="{AF257D64-3AFD-46E1-8790-E69F451B2EF8}" type="presParOf" srcId="{958CB4E6-292E-41C3-A4E5-97395F4CD32F}" destId="{166E1F6B-A796-46A3-907A-6DDF004D0C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16B62-81D2-4063-A82F-38140E139E22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E0486A-FEEB-4C39-9CF3-B62119BE2580}">
      <dgm:prSet phldrT="[Texto]" phldr="0"/>
      <dgm:spPr/>
      <dgm:t>
        <a:bodyPr/>
        <a:lstStyle/>
        <a:p>
          <a:endParaRPr lang="es-ES" dirty="0"/>
        </a:p>
      </dgm:t>
    </dgm:pt>
    <dgm:pt modelId="{2788FC6E-5CCB-49FF-9821-594122F7B3A0}" type="parTrans" cxnId="{7E91EA5A-6312-4CDE-9102-47E88353D04B}">
      <dgm:prSet/>
      <dgm:spPr/>
      <dgm:t>
        <a:bodyPr/>
        <a:lstStyle/>
        <a:p>
          <a:endParaRPr lang="es-ES"/>
        </a:p>
      </dgm:t>
    </dgm:pt>
    <dgm:pt modelId="{07C698DD-576E-4F80-A37C-E9871A48C320}" type="sibTrans" cxnId="{7E91EA5A-6312-4CDE-9102-47E88353D04B}">
      <dgm:prSet/>
      <dgm:spPr/>
      <dgm:t>
        <a:bodyPr/>
        <a:lstStyle/>
        <a:p>
          <a:endParaRPr lang="es-ES"/>
        </a:p>
      </dgm:t>
    </dgm:pt>
    <dgm:pt modelId="{1C999902-085C-4A90-BE21-4F591E2BB38F}">
      <dgm:prSet phldrT="[Texto]" phldr="0"/>
      <dgm:spPr/>
      <dgm:t>
        <a:bodyPr/>
        <a:lstStyle/>
        <a:p>
          <a:endParaRPr lang="es-ES" dirty="0"/>
        </a:p>
      </dgm:t>
    </dgm:pt>
    <dgm:pt modelId="{EB0AE94C-AD7E-4047-9DA4-5A3338C3DD1A}" type="parTrans" cxnId="{3BF523B5-420F-472F-B8F2-2DA43C190C8F}">
      <dgm:prSet/>
      <dgm:spPr/>
      <dgm:t>
        <a:bodyPr/>
        <a:lstStyle/>
        <a:p>
          <a:endParaRPr lang="es-ES"/>
        </a:p>
      </dgm:t>
    </dgm:pt>
    <dgm:pt modelId="{2B8E8784-4704-4E6F-81E1-436957247718}" type="sibTrans" cxnId="{3BF523B5-420F-472F-B8F2-2DA43C190C8F}">
      <dgm:prSet/>
      <dgm:spPr/>
      <dgm:t>
        <a:bodyPr/>
        <a:lstStyle/>
        <a:p>
          <a:endParaRPr lang="es-ES"/>
        </a:p>
      </dgm:t>
    </dgm:pt>
    <dgm:pt modelId="{C277C4F2-7EA5-48BA-9A24-6E8BDF221B90}">
      <dgm:prSet phldrT="[Texto]" phldr="0"/>
      <dgm:spPr/>
      <dgm:t>
        <a:bodyPr/>
        <a:lstStyle/>
        <a:p>
          <a:endParaRPr lang="es-ES" dirty="0"/>
        </a:p>
      </dgm:t>
    </dgm:pt>
    <dgm:pt modelId="{75396F5A-F7D1-450B-8A64-CBDD9EE86D95}" type="parTrans" cxnId="{E69879A8-4FAA-4705-9FC4-33A02085047E}">
      <dgm:prSet/>
      <dgm:spPr/>
      <dgm:t>
        <a:bodyPr/>
        <a:lstStyle/>
        <a:p>
          <a:endParaRPr lang="es-ES"/>
        </a:p>
      </dgm:t>
    </dgm:pt>
    <dgm:pt modelId="{7CA9C158-4565-4476-83E6-E0D726275277}" type="sibTrans" cxnId="{E69879A8-4FAA-4705-9FC4-33A02085047E}">
      <dgm:prSet/>
      <dgm:spPr/>
      <dgm:t>
        <a:bodyPr/>
        <a:lstStyle/>
        <a:p>
          <a:endParaRPr lang="es-ES"/>
        </a:p>
      </dgm:t>
    </dgm:pt>
    <dgm:pt modelId="{AC404925-A590-45D7-869E-F901CACC66DB}">
      <dgm:prSet phldrT="[Texto]" phldr="0"/>
      <dgm:spPr/>
      <dgm:t>
        <a:bodyPr/>
        <a:lstStyle/>
        <a:p>
          <a:endParaRPr lang="es-ES" dirty="0"/>
        </a:p>
      </dgm:t>
    </dgm:pt>
    <dgm:pt modelId="{E665475F-63E4-4881-9BA1-32510A175EE4}" type="parTrans" cxnId="{C99F6383-716C-4D78-95DE-5C82BE21F34F}">
      <dgm:prSet/>
      <dgm:spPr/>
      <dgm:t>
        <a:bodyPr/>
        <a:lstStyle/>
        <a:p>
          <a:endParaRPr lang="es-ES"/>
        </a:p>
      </dgm:t>
    </dgm:pt>
    <dgm:pt modelId="{A4F8404E-23EC-47C5-92AD-B1658FD42706}" type="sibTrans" cxnId="{C99F6383-716C-4D78-95DE-5C82BE21F34F}">
      <dgm:prSet/>
      <dgm:spPr/>
      <dgm:t>
        <a:bodyPr/>
        <a:lstStyle/>
        <a:p>
          <a:endParaRPr lang="es-ES"/>
        </a:p>
      </dgm:t>
    </dgm:pt>
    <dgm:pt modelId="{39D2C561-D5B8-4B34-A088-4A0D462C73DB}">
      <dgm:prSet phldrT="[Texto]" phldr="0"/>
      <dgm:spPr/>
      <dgm:t>
        <a:bodyPr/>
        <a:lstStyle/>
        <a:p>
          <a:endParaRPr lang="es-ES" dirty="0"/>
        </a:p>
      </dgm:t>
    </dgm:pt>
    <dgm:pt modelId="{CF54D46E-53B3-4AEB-8A3C-2756795F6474}" type="parTrans" cxnId="{0BF938E6-E4DC-4A2B-A946-8C589D2EFEC6}">
      <dgm:prSet/>
      <dgm:spPr/>
      <dgm:t>
        <a:bodyPr/>
        <a:lstStyle/>
        <a:p>
          <a:endParaRPr lang="es-ES"/>
        </a:p>
      </dgm:t>
    </dgm:pt>
    <dgm:pt modelId="{09AE2123-AA89-48BA-B23B-AC6EF3AFAB4F}" type="sibTrans" cxnId="{0BF938E6-E4DC-4A2B-A946-8C589D2EFEC6}">
      <dgm:prSet/>
      <dgm:spPr/>
      <dgm:t>
        <a:bodyPr/>
        <a:lstStyle/>
        <a:p>
          <a:endParaRPr lang="es-ES"/>
        </a:p>
      </dgm:t>
    </dgm:pt>
    <dgm:pt modelId="{B8E4FF29-0FBB-4BDF-A892-53531A1AC21A}">
      <dgm:prSet phldrT="[Texto]" phldr="0"/>
      <dgm:spPr/>
      <dgm:t>
        <a:bodyPr/>
        <a:lstStyle/>
        <a:p>
          <a:endParaRPr lang="es-ES" dirty="0"/>
        </a:p>
      </dgm:t>
    </dgm:pt>
    <dgm:pt modelId="{1D9A5085-92DD-4D1A-ADB0-A182B2E64B66}" type="parTrans" cxnId="{C2EDE8CA-E007-44C3-81B0-1C972F4FB255}">
      <dgm:prSet/>
      <dgm:spPr/>
      <dgm:t>
        <a:bodyPr/>
        <a:lstStyle/>
        <a:p>
          <a:endParaRPr lang="es-ES"/>
        </a:p>
      </dgm:t>
    </dgm:pt>
    <dgm:pt modelId="{ABFA3832-3394-4368-81E7-7A9D62EE6633}" type="sibTrans" cxnId="{C2EDE8CA-E007-44C3-81B0-1C972F4FB255}">
      <dgm:prSet/>
      <dgm:spPr/>
      <dgm:t>
        <a:bodyPr/>
        <a:lstStyle/>
        <a:p>
          <a:endParaRPr lang="es-ES"/>
        </a:p>
      </dgm:t>
    </dgm:pt>
    <dgm:pt modelId="{97D615A6-A8BC-4977-8E00-0AD712A96D04}" type="pres">
      <dgm:prSet presAssocID="{2E216B62-81D2-4063-A82F-38140E139E22}" presName="Name0" presStyleCnt="0">
        <dgm:presLayoutVars>
          <dgm:dir/>
          <dgm:resizeHandles val="exact"/>
        </dgm:presLayoutVars>
      </dgm:prSet>
      <dgm:spPr/>
    </dgm:pt>
    <dgm:pt modelId="{972CE675-2292-4E6F-8122-13D580887FF1}" type="pres">
      <dgm:prSet presAssocID="{ACE0486A-FEEB-4C39-9CF3-B62119BE2580}" presName="compNode" presStyleCnt="0"/>
      <dgm:spPr/>
    </dgm:pt>
    <dgm:pt modelId="{547C4512-5B05-4392-9856-13263D1B9FCF}" type="pres">
      <dgm:prSet presAssocID="{ACE0486A-FEEB-4C39-9CF3-B62119BE2580}" presName="pictRect" presStyleLbl="node1" presStyleIdx="0" presStyleCnt="6" custScaleX="181501" custScaleY="18535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gm:spPr>
    </dgm:pt>
    <dgm:pt modelId="{1DA7566C-F914-42F6-B052-567CF5AC7033}" type="pres">
      <dgm:prSet presAssocID="{ACE0486A-FEEB-4C39-9CF3-B62119BE2580}" presName="textRect" presStyleLbl="revTx" presStyleIdx="0" presStyleCnt="6">
        <dgm:presLayoutVars>
          <dgm:bulletEnabled val="1"/>
        </dgm:presLayoutVars>
      </dgm:prSet>
      <dgm:spPr/>
    </dgm:pt>
    <dgm:pt modelId="{1CE05E40-F49E-4DE2-9237-5DDFAA344A59}" type="pres">
      <dgm:prSet presAssocID="{07C698DD-576E-4F80-A37C-E9871A48C320}" presName="sibTrans" presStyleLbl="sibTrans2D1" presStyleIdx="0" presStyleCnt="0"/>
      <dgm:spPr/>
    </dgm:pt>
    <dgm:pt modelId="{D62FB2C4-7BF2-4418-88CB-0A30059F54CB}" type="pres">
      <dgm:prSet presAssocID="{1C999902-085C-4A90-BE21-4F591E2BB38F}" presName="compNode" presStyleCnt="0"/>
      <dgm:spPr/>
    </dgm:pt>
    <dgm:pt modelId="{7945FD5E-A701-4874-A001-AF82D587FC51}" type="pres">
      <dgm:prSet presAssocID="{1C999902-085C-4A90-BE21-4F591E2BB38F}" presName="pictRect" presStyleLbl="node1" presStyleIdx="1" presStyleCnt="6" custScaleX="181501" custScaleY="18535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gm:spPr>
    </dgm:pt>
    <dgm:pt modelId="{784E4417-8847-484C-A826-DB47253FBB59}" type="pres">
      <dgm:prSet presAssocID="{1C999902-085C-4A90-BE21-4F591E2BB38F}" presName="textRect" presStyleLbl="revTx" presStyleIdx="1" presStyleCnt="6">
        <dgm:presLayoutVars>
          <dgm:bulletEnabled val="1"/>
        </dgm:presLayoutVars>
      </dgm:prSet>
      <dgm:spPr/>
    </dgm:pt>
    <dgm:pt modelId="{A103D6AA-D012-4E94-BE5B-E354010C86CF}" type="pres">
      <dgm:prSet presAssocID="{2B8E8784-4704-4E6F-81E1-436957247718}" presName="sibTrans" presStyleLbl="sibTrans2D1" presStyleIdx="0" presStyleCnt="0"/>
      <dgm:spPr/>
    </dgm:pt>
    <dgm:pt modelId="{6FFC1D71-B812-4AEC-8D3C-D5709F26B3A9}" type="pres">
      <dgm:prSet presAssocID="{C277C4F2-7EA5-48BA-9A24-6E8BDF221B90}" presName="compNode" presStyleCnt="0"/>
      <dgm:spPr/>
    </dgm:pt>
    <dgm:pt modelId="{0314DC3B-4182-4D8F-9228-D9A043E34B38}" type="pres">
      <dgm:prSet presAssocID="{C277C4F2-7EA5-48BA-9A24-6E8BDF221B90}" presName="pictRect" presStyleLbl="node1" presStyleIdx="2" presStyleCnt="6" custScaleX="181501" custScaleY="18535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gm:spPr>
    </dgm:pt>
    <dgm:pt modelId="{F5762A0A-B850-46A4-8C6A-F11C94C20F7A}" type="pres">
      <dgm:prSet presAssocID="{C277C4F2-7EA5-48BA-9A24-6E8BDF221B90}" presName="textRect" presStyleLbl="revTx" presStyleIdx="2" presStyleCnt="6">
        <dgm:presLayoutVars>
          <dgm:bulletEnabled val="1"/>
        </dgm:presLayoutVars>
      </dgm:prSet>
      <dgm:spPr/>
    </dgm:pt>
    <dgm:pt modelId="{2A340408-713A-4A42-AF9E-02497DD92B2E}" type="pres">
      <dgm:prSet presAssocID="{7CA9C158-4565-4476-83E6-E0D726275277}" presName="sibTrans" presStyleLbl="sibTrans2D1" presStyleIdx="0" presStyleCnt="0"/>
      <dgm:spPr/>
    </dgm:pt>
    <dgm:pt modelId="{9F50E294-91EF-4F4A-BC4B-AE1D27319B8D}" type="pres">
      <dgm:prSet presAssocID="{AC404925-A590-45D7-869E-F901CACC66DB}" presName="compNode" presStyleCnt="0"/>
      <dgm:spPr/>
    </dgm:pt>
    <dgm:pt modelId="{CE230A01-0AEF-45BC-945D-0D58533582D2}" type="pres">
      <dgm:prSet presAssocID="{AC404925-A590-45D7-869E-F901CACC66DB}" presName="pictRect" presStyleLbl="node1" presStyleIdx="3" presStyleCnt="6" custScaleX="181501" custScaleY="18535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gm:spPr>
    </dgm:pt>
    <dgm:pt modelId="{8F84201A-3AA1-4FBE-88C9-BF3C30473CEE}" type="pres">
      <dgm:prSet presAssocID="{AC404925-A590-45D7-869E-F901CACC66DB}" presName="textRect" presStyleLbl="revTx" presStyleIdx="3" presStyleCnt="6">
        <dgm:presLayoutVars>
          <dgm:bulletEnabled val="1"/>
        </dgm:presLayoutVars>
      </dgm:prSet>
      <dgm:spPr/>
    </dgm:pt>
    <dgm:pt modelId="{AD700C5B-88EE-4141-B80B-376E2C6FF86C}" type="pres">
      <dgm:prSet presAssocID="{A4F8404E-23EC-47C5-92AD-B1658FD42706}" presName="sibTrans" presStyleLbl="sibTrans2D1" presStyleIdx="0" presStyleCnt="0"/>
      <dgm:spPr/>
    </dgm:pt>
    <dgm:pt modelId="{4262A42C-5BBE-4545-B66C-37852E99C774}" type="pres">
      <dgm:prSet presAssocID="{39D2C561-D5B8-4B34-A088-4A0D462C73DB}" presName="compNode" presStyleCnt="0"/>
      <dgm:spPr/>
    </dgm:pt>
    <dgm:pt modelId="{B556CF4F-B2BC-4E79-A0BA-004145EDB459}" type="pres">
      <dgm:prSet presAssocID="{39D2C561-D5B8-4B34-A088-4A0D462C73DB}" presName="pictRect" presStyleLbl="node1" presStyleIdx="4" presStyleCnt="6" custScaleX="181501" custScaleY="18535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gm:spPr>
    </dgm:pt>
    <dgm:pt modelId="{3C199F49-73B1-4136-A8CA-354853E7105B}" type="pres">
      <dgm:prSet presAssocID="{39D2C561-D5B8-4B34-A088-4A0D462C73DB}" presName="textRect" presStyleLbl="revTx" presStyleIdx="4" presStyleCnt="6">
        <dgm:presLayoutVars>
          <dgm:bulletEnabled val="1"/>
        </dgm:presLayoutVars>
      </dgm:prSet>
      <dgm:spPr/>
    </dgm:pt>
    <dgm:pt modelId="{A7D296C8-6F1C-42AE-801C-1A424CADFFC0}" type="pres">
      <dgm:prSet presAssocID="{09AE2123-AA89-48BA-B23B-AC6EF3AFAB4F}" presName="sibTrans" presStyleLbl="sibTrans2D1" presStyleIdx="0" presStyleCnt="0"/>
      <dgm:spPr/>
    </dgm:pt>
    <dgm:pt modelId="{C7BEFED4-F16D-4951-9C7E-5D219B6E35C2}" type="pres">
      <dgm:prSet presAssocID="{B8E4FF29-0FBB-4BDF-A892-53531A1AC21A}" presName="compNode" presStyleCnt="0"/>
      <dgm:spPr/>
    </dgm:pt>
    <dgm:pt modelId="{FAFB0B8A-437E-49E7-9016-32FEFB2FD855}" type="pres">
      <dgm:prSet presAssocID="{B8E4FF29-0FBB-4BDF-A892-53531A1AC21A}" presName="pictRect" presStyleLbl="node1" presStyleIdx="5" presStyleCnt="6" custScaleX="181501" custScaleY="185354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gm:spPr>
    </dgm:pt>
    <dgm:pt modelId="{BE5306B1-71E2-40C8-8F78-F283EB6ED64D}" type="pres">
      <dgm:prSet presAssocID="{B8E4FF29-0FBB-4BDF-A892-53531A1AC21A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51209003-A675-409A-9F93-816321704A5B}" type="presOf" srcId="{07C698DD-576E-4F80-A37C-E9871A48C320}" destId="{1CE05E40-F49E-4DE2-9237-5DDFAA344A59}" srcOrd="0" destOrd="0" presId="urn:microsoft.com/office/officeart/2005/8/layout/pList1"/>
    <dgm:cxn modelId="{21FEB922-1C62-47FB-B47A-143BEAD6D92B}" type="presOf" srcId="{AC404925-A590-45D7-869E-F901CACC66DB}" destId="{8F84201A-3AA1-4FBE-88C9-BF3C30473CEE}" srcOrd="0" destOrd="0" presId="urn:microsoft.com/office/officeart/2005/8/layout/pList1"/>
    <dgm:cxn modelId="{2151C340-3872-41F1-9C7E-D21F5B95943B}" type="presOf" srcId="{2E216B62-81D2-4063-A82F-38140E139E22}" destId="{97D615A6-A8BC-4977-8E00-0AD712A96D04}" srcOrd="0" destOrd="0" presId="urn:microsoft.com/office/officeart/2005/8/layout/pList1"/>
    <dgm:cxn modelId="{9FE50760-1AF9-4419-AA0E-3B929C321CC2}" type="presOf" srcId="{09AE2123-AA89-48BA-B23B-AC6EF3AFAB4F}" destId="{A7D296C8-6F1C-42AE-801C-1A424CADFFC0}" srcOrd="0" destOrd="0" presId="urn:microsoft.com/office/officeart/2005/8/layout/pList1"/>
    <dgm:cxn modelId="{EB61D361-DB69-4C3C-9EC4-F7E2951A69C3}" type="presOf" srcId="{ACE0486A-FEEB-4C39-9CF3-B62119BE2580}" destId="{1DA7566C-F914-42F6-B052-567CF5AC7033}" srcOrd="0" destOrd="0" presId="urn:microsoft.com/office/officeart/2005/8/layout/pList1"/>
    <dgm:cxn modelId="{F0D11C43-6093-4192-8BA9-6112DFB9B21F}" type="presOf" srcId="{B8E4FF29-0FBB-4BDF-A892-53531A1AC21A}" destId="{BE5306B1-71E2-40C8-8F78-F283EB6ED64D}" srcOrd="0" destOrd="0" presId="urn:microsoft.com/office/officeart/2005/8/layout/pList1"/>
    <dgm:cxn modelId="{7E91EA5A-6312-4CDE-9102-47E88353D04B}" srcId="{2E216B62-81D2-4063-A82F-38140E139E22}" destId="{ACE0486A-FEEB-4C39-9CF3-B62119BE2580}" srcOrd="0" destOrd="0" parTransId="{2788FC6E-5CCB-49FF-9821-594122F7B3A0}" sibTransId="{07C698DD-576E-4F80-A37C-E9871A48C320}"/>
    <dgm:cxn modelId="{C99F6383-716C-4D78-95DE-5C82BE21F34F}" srcId="{2E216B62-81D2-4063-A82F-38140E139E22}" destId="{AC404925-A590-45D7-869E-F901CACC66DB}" srcOrd="3" destOrd="0" parTransId="{E665475F-63E4-4881-9BA1-32510A175EE4}" sibTransId="{A4F8404E-23EC-47C5-92AD-B1658FD42706}"/>
    <dgm:cxn modelId="{E69879A8-4FAA-4705-9FC4-33A02085047E}" srcId="{2E216B62-81D2-4063-A82F-38140E139E22}" destId="{C277C4F2-7EA5-48BA-9A24-6E8BDF221B90}" srcOrd="2" destOrd="0" parTransId="{75396F5A-F7D1-450B-8A64-CBDD9EE86D95}" sibTransId="{7CA9C158-4565-4476-83E6-E0D726275277}"/>
    <dgm:cxn modelId="{AEBA5FA9-4A1A-46DD-BA0E-7CE2E31C6E28}" type="presOf" srcId="{39D2C561-D5B8-4B34-A088-4A0D462C73DB}" destId="{3C199F49-73B1-4136-A8CA-354853E7105B}" srcOrd="0" destOrd="0" presId="urn:microsoft.com/office/officeart/2005/8/layout/pList1"/>
    <dgm:cxn modelId="{C4F240B4-C9A7-432D-8891-39F120003F65}" type="presOf" srcId="{2B8E8784-4704-4E6F-81E1-436957247718}" destId="{A103D6AA-D012-4E94-BE5B-E354010C86CF}" srcOrd="0" destOrd="0" presId="urn:microsoft.com/office/officeart/2005/8/layout/pList1"/>
    <dgm:cxn modelId="{3BF523B5-420F-472F-B8F2-2DA43C190C8F}" srcId="{2E216B62-81D2-4063-A82F-38140E139E22}" destId="{1C999902-085C-4A90-BE21-4F591E2BB38F}" srcOrd="1" destOrd="0" parTransId="{EB0AE94C-AD7E-4047-9DA4-5A3338C3DD1A}" sibTransId="{2B8E8784-4704-4E6F-81E1-436957247718}"/>
    <dgm:cxn modelId="{C2EDE8CA-E007-44C3-81B0-1C972F4FB255}" srcId="{2E216B62-81D2-4063-A82F-38140E139E22}" destId="{B8E4FF29-0FBB-4BDF-A892-53531A1AC21A}" srcOrd="5" destOrd="0" parTransId="{1D9A5085-92DD-4D1A-ADB0-A182B2E64B66}" sibTransId="{ABFA3832-3394-4368-81E7-7A9D62EE6633}"/>
    <dgm:cxn modelId="{A56ADCD2-EE55-49E5-A813-18A928C65DCC}" type="presOf" srcId="{A4F8404E-23EC-47C5-92AD-B1658FD42706}" destId="{AD700C5B-88EE-4141-B80B-376E2C6FF86C}" srcOrd="0" destOrd="0" presId="urn:microsoft.com/office/officeart/2005/8/layout/pList1"/>
    <dgm:cxn modelId="{0BF938E6-E4DC-4A2B-A946-8C589D2EFEC6}" srcId="{2E216B62-81D2-4063-A82F-38140E139E22}" destId="{39D2C561-D5B8-4B34-A088-4A0D462C73DB}" srcOrd="4" destOrd="0" parTransId="{CF54D46E-53B3-4AEB-8A3C-2756795F6474}" sibTransId="{09AE2123-AA89-48BA-B23B-AC6EF3AFAB4F}"/>
    <dgm:cxn modelId="{8E7D0DEC-B93A-47AF-8DE0-616018CFA743}" type="presOf" srcId="{C277C4F2-7EA5-48BA-9A24-6E8BDF221B90}" destId="{F5762A0A-B850-46A4-8C6A-F11C94C20F7A}" srcOrd="0" destOrd="0" presId="urn:microsoft.com/office/officeart/2005/8/layout/pList1"/>
    <dgm:cxn modelId="{16CC76F9-32EE-4DE4-8400-0EB9D94FD5FF}" type="presOf" srcId="{7CA9C158-4565-4476-83E6-E0D726275277}" destId="{2A340408-713A-4A42-AF9E-02497DD92B2E}" srcOrd="0" destOrd="0" presId="urn:microsoft.com/office/officeart/2005/8/layout/pList1"/>
    <dgm:cxn modelId="{F21086F9-3C1B-45A9-87DB-43EBAEF8CF16}" type="presOf" srcId="{1C999902-085C-4A90-BE21-4F591E2BB38F}" destId="{784E4417-8847-484C-A826-DB47253FBB59}" srcOrd="0" destOrd="0" presId="urn:microsoft.com/office/officeart/2005/8/layout/pList1"/>
    <dgm:cxn modelId="{29672C0F-DD67-4473-AB48-EE5E7EF3E89A}" type="presParOf" srcId="{97D615A6-A8BC-4977-8E00-0AD712A96D04}" destId="{972CE675-2292-4E6F-8122-13D580887FF1}" srcOrd="0" destOrd="0" presId="urn:microsoft.com/office/officeart/2005/8/layout/pList1"/>
    <dgm:cxn modelId="{F824D399-CEC6-422D-88D8-9271E1158724}" type="presParOf" srcId="{972CE675-2292-4E6F-8122-13D580887FF1}" destId="{547C4512-5B05-4392-9856-13263D1B9FCF}" srcOrd="0" destOrd="0" presId="urn:microsoft.com/office/officeart/2005/8/layout/pList1"/>
    <dgm:cxn modelId="{A8553265-7168-418D-A979-907AFF39F040}" type="presParOf" srcId="{972CE675-2292-4E6F-8122-13D580887FF1}" destId="{1DA7566C-F914-42F6-B052-567CF5AC7033}" srcOrd="1" destOrd="0" presId="urn:microsoft.com/office/officeart/2005/8/layout/pList1"/>
    <dgm:cxn modelId="{B27D7CCE-1F68-47B5-81B1-038B665080EA}" type="presParOf" srcId="{97D615A6-A8BC-4977-8E00-0AD712A96D04}" destId="{1CE05E40-F49E-4DE2-9237-5DDFAA344A59}" srcOrd="1" destOrd="0" presId="urn:microsoft.com/office/officeart/2005/8/layout/pList1"/>
    <dgm:cxn modelId="{37BD5BD0-790A-4B03-B591-4A29F4B0F592}" type="presParOf" srcId="{97D615A6-A8BC-4977-8E00-0AD712A96D04}" destId="{D62FB2C4-7BF2-4418-88CB-0A30059F54CB}" srcOrd="2" destOrd="0" presId="urn:microsoft.com/office/officeart/2005/8/layout/pList1"/>
    <dgm:cxn modelId="{567BF3DA-A670-451A-BD4C-345F2CAD614A}" type="presParOf" srcId="{D62FB2C4-7BF2-4418-88CB-0A30059F54CB}" destId="{7945FD5E-A701-4874-A001-AF82D587FC51}" srcOrd="0" destOrd="0" presId="urn:microsoft.com/office/officeart/2005/8/layout/pList1"/>
    <dgm:cxn modelId="{1BFA09AC-E1A5-4CB6-BF4A-CF84E51BC5F7}" type="presParOf" srcId="{D62FB2C4-7BF2-4418-88CB-0A30059F54CB}" destId="{784E4417-8847-484C-A826-DB47253FBB59}" srcOrd="1" destOrd="0" presId="urn:microsoft.com/office/officeart/2005/8/layout/pList1"/>
    <dgm:cxn modelId="{F8328F5B-AAF9-419B-A53B-1431882E00F7}" type="presParOf" srcId="{97D615A6-A8BC-4977-8E00-0AD712A96D04}" destId="{A103D6AA-D012-4E94-BE5B-E354010C86CF}" srcOrd="3" destOrd="0" presId="urn:microsoft.com/office/officeart/2005/8/layout/pList1"/>
    <dgm:cxn modelId="{CBC17E99-2513-4D83-83B7-4F16ADD51E4F}" type="presParOf" srcId="{97D615A6-A8BC-4977-8E00-0AD712A96D04}" destId="{6FFC1D71-B812-4AEC-8D3C-D5709F26B3A9}" srcOrd="4" destOrd="0" presId="urn:microsoft.com/office/officeart/2005/8/layout/pList1"/>
    <dgm:cxn modelId="{9578600E-F188-403B-9152-5F256A15195F}" type="presParOf" srcId="{6FFC1D71-B812-4AEC-8D3C-D5709F26B3A9}" destId="{0314DC3B-4182-4D8F-9228-D9A043E34B38}" srcOrd="0" destOrd="0" presId="urn:microsoft.com/office/officeart/2005/8/layout/pList1"/>
    <dgm:cxn modelId="{DB6D1FC5-57D1-4767-A7AF-6DDD7C645529}" type="presParOf" srcId="{6FFC1D71-B812-4AEC-8D3C-D5709F26B3A9}" destId="{F5762A0A-B850-46A4-8C6A-F11C94C20F7A}" srcOrd="1" destOrd="0" presId="urn:microsoft.com/office/officeart/2005/8/layout/pList1"/>
    <dgm:cxn modelId="{6DD4E9F1-40F8-48C1-BFE3-DF84C230919A}" type="presParOf" srcId="{97D615A6-A8BC-4977-8E00-0AD712A96D04}" destId="{2A340408-713A-4A42-AF9E-02497DD92B2E}" srcOrd="5" destOrd="0" presId="urn:microsoft.com/office/officeart/2005/8/layout/pList1"/>
    <dgm:cxn modelId="{7731F1EC-8B8A-4205-93D6-8BAF8B77E89E}" type="presParOf" srcId="{97D615A6-A8BC-4977-8E00-0AD712A96D04}" destId="{9F50E294-91EF-4F4A-BC4B-AE1D27319B8D}" srcOrd="6" destOrd="0" presId="urn:microsoft.com/office/officeart/2005/8/layout/pList1"/>
    <dgm:cxn modelId="{05C4E44E-DB59-44CA-A0C9-35D210ADA638}" type="presParOf" srcId="{9F50E294-91EF-4F4A-BC4B-AE1D27319B8D}" destId="{CE230A01-0AEF-45BC-945D-0D58533582D2}" srcOrd="0" destOrd="0" presId="urn:microsoft.com/office/officeart/2005/8/layout/pList1"/>
    <dgm:cxn modelId="{FD5107D0-1404-47DB-A039-8BDA5F94E4CC}" type="presParOf" srcId="{9F50E294-91EF-4F4A-BC4B-AE1D27319B8D}" destId="{8F84201A-3AA1-4FBE-88C9-BF3C30473CEE}" srcOrd="1" destOrd="0" presId="urn:microsoft.com/office/officeart/2005/8/layout/pList1"/>
    <dgm:cxn modelId="{A8262321-B0CE-4141-B6B8-39E3EE3A6A29}" type="presParOf" srcId="{97D615A6-A8BC-4977-8E00-0AD712A96D04}" destId="{AD700C5B-88EE-4141-B80B-376E2C6FF86C}" srcOrd="7" destOrd="0" presId="urn:microsoft.com/office/officeart/2005/8/layout/pList1"/>
    <dgm:cxn modelId="{037AC265-E2D8-4870-954E-98F30BFF111A}" type="presParOf" srcId="{97D615A6-A8BC-4977-8E00-0AD712A96D04}" destId="{4262A42C-5BBE-4545-B66C-37852E99C774}" srcOrd="8" destOrd="0" presId="urn:microsoft.com/office/officeart/2005/8/layout/pList1"/>
    <dgm:cxn modelId="{2B500141-FC2A-4D3F-90A5-03090B05F561}" type="presParOf" srcId="{4262A42C-5BBE-4545-B66C-37852E99C774}" destId="{B556CF4F-B2BC-4E79-A0BA-004145EDB459}" srcOrd="0" destOrd="0" presId="urn:microsoft.com/office/officeart/2005/8/layout/pList1"/>
    <dgm:cxn modelId="{82B9C157-00DF-4AE5-AC8E-1D3DB884E116}" type="presParOf" srcId="{4262A42C-5BBE-4545-B66C-37852E99C774}" destId="{3C199F49-73B1-4136-A8CA-354853E7105B}" srcOrd="1" destOrd="0" presId="urn:microsoft.com/office/officeart/2005/8/layout/pList1"/>
    <dgm:cxn modelId="{C27A50A6-1943-4D08-AF1B-8AF0CDCAE106}" type="presParOf" srcId="{97D615A6-A8BC-4977-8E00-0AD712A96D04}" destId="{A7D296C8-6F1C-42AE-801C-1A424CADFFC0}" srcOrd="9" destOrd="0" presId="urn:microsoft.com/office/officeart/2005/8/layout/pList1"/>
    <dgm:cxn modelId="{2E998E5A-F10A-41E5-9C60-2B44869895A4}" type="presParOf" srcId="{97D615A6-A8BC-4977-8E00-0AD712A96D04}" destId="{C7BEFED4-F16D-4951-9C7E-5D219B6E35C2}" srcOrd="10" destOrd="0" presId="urn:microsoft.com/office/officeart/2005/8/layout/pList1"/>
    <dgm:cxn modelId="{69F1BA55-04DA-4AD0-8603-5A51C91F2A7C}" type="presParOf" srcId="{C7BEFED4-F16D-4951-9C7E-5D219B6E35C2}" destId="{FAFB0B8A-437E-49E7-9016-32FEFB2FD855}" srcOrd="0" destOrd="0" presId="urn:microsoft.com/office/officeart/2005/8/layout/pList1"/>
    <dgm:cxn modelId="{3F12FD57-EBA5-495B-974A-2F3D76944F0A}" type="presParOf" srcId="{C7BEFED4-F16D-4951-9C7E-5D219B6E35C2}" destId="{BE5306B1-71E2-40C8-8F78-F283EB6ED64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51AA5-295D-4357-9609-8E03201619C1}">
      <dsp:nvSpPr>
        <dsp:cNvPr id="0" name=""/>
        <dsp:cNvSpPr/>
      </dsp:nvSpPr>
      <dsp:spPr>
        <a:xfrm>
          <a:off x="0" y="301"/>
          <a:ext cx="8559564" cy="4203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ũmĩrĩru</a:t>
          </a:r>
          <a:r>
            <a:rPr lang="en-US" sz="2000" b="1" kern="1200" dirty="0"/>
            <a:t> </a:t>
          </a:r>
          <a:r>
            <a:rPr lang="en-US" sz="2000" b="1" kern="1200" dirty="0" err="1"/>
            <a:t>wa</a:t>
          </a:r>
          <a:r>
            <a:rPr lang="en-US" sz="2000" b="1" kern="1200" dirty="0"/>
            <a:t> </a:t>
          </a:r>
          <a:r>
            <a:rPr lang="en-US" sz="2000" b="1" kern="1200" dirty="0" err="1"/>
            <a:t>ngoro</a:t>
          </a:r>
          <a:endParaRPr lang="es-ES" sz="2000" kern="1200" dirty="0"/>
        </a:p>
      </dsp:txBody>
      <dsp:txXfrm>
        <a:off x="20521" y="20822"/>
        <a:ext cx="8518522" cy="379335"/>
      </dsp:txXfrm>
    </dsp:sp>
    <dsp:sp modelId="{3AC74F1B-8D74-4ECE-829C-7EBFCF5A233D}">
      <dsp:nvSpPr>
        <dsp:cNvPr id="0" name=""/>
        <dsp:cNvSpPr/>
      </dsp:nvSpPr>
      <dsp:spPr>
        <a:xfrm>
          <a:off x="0" y="432997"/>
          <a:ext cx="8559564" cy="42037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Na </a:t>
          </a:r>
          <a:r>
            <a:rPr lang="es-ES" sz="2000" b="1" kern="1200" dirty="0" err="1"/>
            <a:t>mohanĩtio</a:t>
          </a:r>
          <a:r>
            <a:rPr lang="es-ES" sz="2000" b="1" kern="1200" dirty="0"/>
            <a:t> </a:t>
          </a:r>
          <a:r>
            <a:rPr lang="es-ES" sz="2000" b="1" kern="1200" dirty="0" err="1"/>
            <a:t>nĩ</a:t>
          </a:r>
          <a:r>
            <a:rPr lang="es-ES" sz="2000" b="1" kern="1200" dirty="0"/>
            <a:t> </a:t>
          </a:r>
          <a:r>
            <a:rPr lang="es-ES" sz="2000" b="1" kern="1200" dirty="0" err="1"/>
            <a:t>wendo</a:t>
          </a:r>
          <a:endParaRPr lang="es-ES" sz="2000" kern="1200" dirty="0"/>
        </a:p>
      </dsp:txBody>
      <dsp:txXfrm>
        <a:off x="20521" y="453518"/>
        <a:ext cx="8518522" cy="379335"/>
      </dsp:txXfrm>
    </dsp:sp>
    <dsp:sp modelId="{838D3007-E535-4DB8-A0B2-E36AB03A4B57}">
      <dsp:nvSpPr>
        <dsp:cNvPr id="0" name=""/>
        <dsp:cNvSpPr/>
      </dsp:nvSpPr>
      <dsp:spPr>
        <a:xfrm>
          <a:off x="0" y="865693"/>
          <a:ext cx="8559564" cy="4203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na </a:t>
          </a:r>
          <a:r>
            <a:rPr lang="en-US" sz="2000" b="1" i="0" kern="1200" dirty="0" err="1"/>
            <a:t>nĩgeetha</a:t>
          </a:r>
          <a:r>
            <a:rPr lang="en-US" sz="2000" b="1" i="0" kern="1200" dirty="0"/>
            <a:t> </a:t>
          </a:r>
          <a:r>
            <a:rPr lang="en-US" sz="2000" b="1" i="0" kern="1200" dirty="0" err="1"/>
            <a:t>maingĩhĩrwo</a:t>
          </a:r>
          <a:r>
            <a:rPr lang="en-US" sz="2000" b="1" i="0" kern="1200" dirty="0"/>
            <a:t> </a:t>
          </a:r>
          <a:r>
            <a:rPr lang="en-US" sz="2000" b="1" i="0" kern="1200" dirty="0" err="1"/>
            <a:t>nĩ</a:t>
          </a:r>
          <a:r>
            <a:rPr lang="en-US" sz="2000" b="1" i="0" kern="1200" dirty="0"/>
            <a:t> </a:t>
          </a:r>
          <a:r>
            <a:rPr lang="en-US" sz="2000" b="1" i="0" kern="1200" dirty="0" err="1"/>
            <a:t>ũtonga</a:t>
          </a:r>
          <a:r>
            <a:rPr lang="en-US" sz="2000" b="1" i="0" kern="1200" dirty="0"/>
            <a:t> </a:t>
          </a:r>
          <a:r>
            <a:rPr lang="en-US" sz="2000" b="1" i="0" kern="1200" dirty="0" err="1"/>
            <a:t>wa</a:t>
          </a:r>
          <a:r>
            <a:rPr lang="en-US" sz="2000" b="1" i="0" kern="1200" dirty="0"/>
            <a:t> </a:t>
          </a:r>
          <a:r>
            <a:rPr lang="en-US" sz="2000" b="1" i="0" kern="1200" dirty="0" err="1"/>
            <a:t>kũmenya</a:t>
          </a:r>
          <a:r>
            <a:rPr lang="en-US" sz="2000" b="1" i="0" kern="1200" dirty="0"/>
            <a:t> </a:t>
          </a:r>
          <a:r>
            <a:rPr lang="en-US" sz="2000" b="1" i="0" kern="1200" dirty="0" err="1"/>
            <a:t>wega</a:t>
          </a:r>
          <a:endParaRPr lang="es-ES" sz="2000" b="1" kern="1200" dirty="0"/>
        </a:p>
      </dsp:txBody>
      <dsp:txXfrm>
        <a:off x="20521" y="886214"/>
        <a:ext cx="8518522" cy="379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7F02B-7B32-409D-B1E5-52F31BD4F3BD}">
      <dsp:nvSpPr>
        <dsp:cNvPr id="0" name=""/>
        <dsp:cNvSpPr/>
      </dsp:nvSpPr>
      <dsp:spPr>
        <a:xfrm>
          <a:off x="69276" y="190501"/>
          <a:ext cx="1867550" cy="162975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iu-r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kw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na morutani ma m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themba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17010" y="238235"/>
        <a:ext cx="1772082" cy="1534286"/>
      </dsp:txXfrm>
    </dsp:sp>
    <dsp:sp modelId="{AB0CBB47-E424-47FF-8AD8-BA5C37AA2D98}">
      <dsp:nvSpPr>
        <dsp:cNvPr id="0" name=""/>
        <dsp:cNvSpPr/>
      </dsp:nvSpPr>
      <dsp:spPr>
        <a:xfrm rot="19457599">
          <a:off x="1850357" y="69512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713919"/>
        <a:ext cx="45997" cy="45997"/>
      </dsp:txXfrm>
    </dsp:sp>
    <dsp:sp modelId="{628B03C1-2108-40C1-A7E4-4B0B7D9A765A}">
      <dsp:nvSpPr>
        <dsp:cNvPr id="0" name=""/>
        <dsp:cNvSpPr/>
      </dsp:nvSpPr>
      <dsp:spPr>
        <a:xfrm>
          <a:off x="2683846" y="1570"/>
          <a:ext cx="3840224" cy="93377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ringana na Krist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rutani Wake wand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two th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 Bibilia</a:t>
          </a:r>
        </a:p>
      </dsp:txBody>
      <dsp:txXfrm>
        <a:off x="2711195" y="28919"/>
        <a:ext cx="3785526" cy="879077"/>
      </dsp:txXfrm>
    </dsp:sp>
    <dsp:sp modelId="{C199F4D7-3ABA-4133-A056-BAEF2F3D776A}">
      <dsp:nvSpPr>
        <dsp:cNvPr id="0" name=""/>
        <dsp:cNvSpPr/>
      </dsp:nvSpPr>
      <dsp:spPr>
        <a:xfrm>
          <a:off x="6524071" y="426662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449782"/>
        <a:ext cx="37351" cy="37351"/>
      </dsp:txXfrm>
    </dsp:sp>
    <dsp:sp modelId="{3C6B2C48-3092-4773-ACB2-D38B34F145FF}">
      <dsp:nvSpPr>
        <dsp:cNvPr id="0" name=""/>
        <dsp:cNvSpPr/>
      </dsp:nvSpPr>
      <dsp:spPr>
        <a:xfrm>
          <a:off x="7271091" y="1570"/>
          <a:ext cx="4318746" cy="933775"/>
        </a:xfrm>
        <a:prstGeom prst="roundRect">
          <a:avLst>
            <a:gd name="adj" fmla="val 10000"/>
          </a:avLst>
        </a:prstGeom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ragwo hinya th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ini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wa w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kio na t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kagia na wongerereku th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ini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wa g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cokia ngatho (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Akol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. 2:7)</a:t>
          </a:r>
        </a:p>
      </dsp:txBody>
      <dsp:txXfrm>
        <a:off x="7298440" y="28919"/>
        <a:ext cx="4264048" cy="879077"/>
      </dsp:txXfrm>
    </dsp:sp>
    <dsp:sp modelId="{80EEE3D0-C2C4-40CE-9E73-DCDA5330CD5E}">
      <dsp:nvSpPr>
        <dsp:cNvPr id="0" name=""/>
        <dsp:cNvSpPr/>
      </dsp:nvSpPr>
      <dsp:spPr>
        <a:xfrm rot="2142401">
          <a:off x="1850357" y="123204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1250839"/>
        <a:ext cx="45997" cy="45997"/>
      </dsp:txXfrm>
    </dsp:sp>
    <dsp:sp modelId="{DD8FD213-494A-48EE-8B01-6F55637C1A93}">
      <dsp:nvSpPr>
        <dsp:cNvPr id="0" name=""/>
        <dsp:cNvSpPr/>
      </dsp:nvSpPr>
      <dsp:spPr>
        <a:xfrm>
          <a:off x="2683846" y="1075411"/>
          <a:ext cx="3840224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ringana na morutani ma and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birocobia na 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nini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ho,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rutani wa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 wa and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1195" y="1102760"/>
        <a:ext cx="3785526" cy="879077"/>
      </dsp:txXfrm>
    </dsp:sp>
    <dsp:sp modelId="{BA0379AC-B5CE-4DE2-9563-54FF42A75FD8}">
      <dsp:nvSpPr>
        <dsp:cNvPr id="0" name=""/>
        <dsp:cNvSpPr/>
      </dsp:nvSpPr>
      <dsp:spPr>
        <a:xfrm>
          <a:off x="6524071" y="1500504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1523623"/>
        <a:ext cx="37351" cy="37351"/>
      </dsp:txXfrm>
    </dsp:sp>
    <dsp:sp modelId="{5EF5C1E4-06C3-494E-AC3C-15D7B9D016A6}">
      <dsp:nvSpPr>
        <dsp:cNvPr id="0" name=""/>
        <dsp:cNvSpPr/>
      </dsp:nvSpPr>
      <dsp:spPr>
        <a:xfrm>
          <a:off x="7271091" y="1075411"/>
          <a:ext cx="4318746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henagio, 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gatu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rwo, na 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rwo 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heeo giit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2:8, 16, 18)</a:t>
          </a:r>
        </a:p>
      </dsp:txBody>
      <dsp:txXfrm>
        <a:off x="7298440" y="1102760"/>
        <a:ext cx="4264048" cy="879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0043-86EB-4077-8019-74B6E61C50F6}">
      <dsp:nvSpPr>
        <dsp:cNvPr id="0" name=""/>
        <dsp:cNvSpPr/>
      </dsp:nvSpPr>
      <dsp:spPr>
        <a:xfrm rot="16200000">
          <a:off x="449876" y="-447938"/>
          <a:ext cx="1743672" cy="2639548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</a:t>
          </a:r>
          <a:r>
            <a:rPr lang="en" sz="2000" b="1" kern="1200" dirty="0"/>
            <a:t>kuire, ag</a:t>
          </a:r>
          <a:r>
            <a:rPr lang="en-US" sz="2000" b="1" kern="1200" dirty="0"/>
            <a:t>ĩ</a:t>
          </a:r>
          <a:r>
            <a:rPr lang="en" sz="2000" b="1" kern="1200" dirty="0"/>
            <a:t>twohera mehia mait</a:t>
          </a:r>
          <a:r>
            <a:rPr lang="en-US" sz="2000" b="1" kern="1200" dirty="0"/>
            <a:t>ũ</a:t>
          </a:r>
          <a:r>
            <a:rPr lang="en" sz="2000" b="1" kern="1200" dirty="0"/>
            <a:t> (</a:t>
          </a:r>
          <a:r>
            <a:rPr lang="en-US" sz="2000" b="1" kern="1200" dirty="0" err="1"/>
            <a:t>Akol</a:t>
          </a:r>
          <a:r>
            <a:rPr lang="en" sz="2000" b="1" kern="1200" dirty="0"/>
            <a:t>. 2:13)</a:t>
          </a:r>
        </a:p>
      </dsp:txBody>
      <dsp:txXfrm rot="5400000">
        <a:off x="1938" y="348734"/>
        <a:ext cx="2639548" cy="1046204"/>
      </dsp:txXfrm>
    </dsp:sp>
    <dsp:sp modelId="{B885D748-65CB-4770-8E25-553E448535E9}">
      <dsp:nvSpPr>
        <dsp:cNvPr id="0" name=""/>
        <dsp:cNvSpPr/>
      </dsp:nvSpPr>
      <dsp:spPr>
        <a:xfrm rot="16200000">
          <a:off x="3603159" y="-763707"/>
          <a:ext cx="1743672" cy="3271086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A</a:t>
          </a:r>
          <a:r>
            <a:rPr lang="en" sz="2000" b="1" kern="1200" dirty="0">
              <a:solidFill>
                <a:schemeClr val="bg1"/>
              </a:solidFill>
            </a:rPr>
            <a:t>tharirie thitako </a:t>
          </a:r>
          <a:r>
            <a:rPr lang="en-US" sz="2000" b="1" kern="1200" dirty="0">
              <a:solidFill>
                <a:schemeClr val="bg1"/>
              </a:solidFill>
            </a:rPr>
            <a:t>ĩ</a:t>
          </a:r>
          <a:r>
            <a:rPr lang="en" sz="2000" b="1" kern="1200" dirty="0">
              <a:solidFill>
                <a:schemeClr val="bg1"/>
              </a:solidFill>
            </a:rPr>
            <a:t>r</a:t>
          </a:r>
          <a:r>
            <a:rPr lang="en-US" sz="2000" b="1" kern="1200" dirty="0">
              <a:solidFill>
                <a:schemeClr val="bg1"/>
              </a:solidFill>
            </a:rPr>
            <a:t>ĩ</a:t>
          </a:r>
          <a:r>
            <a:rPr lang="en" sz="2000" b="1" kern="1200" dirty="0">
              <a:solidFill>
                <a:schemeClr val="bg1"/>
              </a:solidFill>
            </a:rPr>
            <a:t>a t</a:t>
          </a:r>
          <a:r>
            <a:rPr lang="en-US" sz="2000" b="1" kern="1200" dirty="0">
              <a:solidFill>
                <a:schemeClr val="bg1"/>
              </a:solidFill>
            </a:rPr>
            <a:t>ũ</a:t>
          </a:r>
          <a:r>
            <a:rPr lang="en" sz="2000" b="1" kern="1200" dirty="0">
              <a:solidFill>
                <a:schemeClr val="bg1"/>
              </a:solidFill>
            </a:rPr>
            <a:t>tang</a:t>
          </a:r>
          <a:r>
            <a:rPr lang="en-US" sz="2000" b="1" kern="1200" dirty="0">
              <a:solidFill>
                <a:schemeClr val="bg1"/>
              </a:solidFill>
            </a:rPr>
            <a:t>ĩ</a:t>
          </a:r>
          <a:r>
            <a:rPr lang="en" sz="2000" b="1" kern="1200" dirty="0">
              <a:solidFill>
                <a:schemeClr val="bg1"/>
              </a:solidFill>
            </a:rPr>
            <a:t>ahotire k</a:t>
          </a:r>
          <a:r>
            <a:rPr lang="en-US" sz="2000" b="1" kern="1200" dirty="0">
              <a:solidFill>
                <a:schemeClr val="bg1"/>
              </a:solidFill>
            </a:rPr>
            <a:t>ũ</a:t>
          </a:r>
          <a:r>
            <a:rPr lang="en" sz="2000" b="1" kern="1200" dirty="0">
              <a:solidFill>
                <a:schemeClr val="bg1"/>
              </a:solidFill>
            </a:rPr>
            <a:t>r</a:t>
          </a:r>
          <a:r>
            <a:rPr lang="en-US" sz="2000" b="1" kern="1200" dirty="0">
              <a:solidFill>
                <a:schemeClr val="bg1"/>
              </a:solidFill>
            </a:rPr>
            <a:t>ĩ</a:t>
          </a:r>
          <a:r>
            <a:rPr lang="en" sz="2000" b="1" kern="1200" dirty="0">
              <a:solidFill>
                <a:schemeClr val="bg1"/>
              </a:solidFill>
            </a:rPr>
            <a:t>ha, </a:t>
          </a:r>
          <a:r>
            <a:rPr lang="en-US" sz="2000" b="1" kern="1200" dirty="0">
              <a:solidFill>
                <a:schemeClr val="bg1"/>
              </a:solidFill>
            </a:rPr>
            <a:t>ĩ</a:t>
          </a:r>
          <a:r>
            <a:rPr lang="en" sz="2000" b="1" kern="1200" dirty="0">
              <a:solidFill>
                <a:schemeClr val="bg1"/>
              </a:solidFill>
            </a:rPr>
            <a:t>r</a:t>
          </a:r>
          <a:r>
            <a:rPr lang="en-US" sz="2000" b="1" kern="1200" dirty="0">
              <a:solidFill>
                <a:schemeClr val="bg1"/>
              </a:solidFill>
            </a:rPr>
            <a:t>ĩ</a:t>
          </a:r>
          <a:r>
            <a:rPr lang="en" sz="2000" b="1" kern="1200" dirty="0">
              <a:solidFill>
                <a:schemeClr val="bg1"/>
              </a:solidFill>
            </a:rPr>
            <a:t>a yat</a:t>
          </a:r>
          <a:r>
            <a:rPr lang="en-US" sz="2000" b="1" kern="1200" dirty="0">
              <a:solidFill>
                <a:schemeClr val="bg1"/>
              </a:solidFill>
            </a:rPr>
            <a:t>ũ</a:t>
          </a:r>
          <a:r>
            <a:rPr lang="en" sz="2000" b="1" kern="1200" dirty="0">
              <a:solidFill>
                <a:schemeClr val="bg1"/>
              </a:solidFill>
            </a:rPr>
            <a:t>ng’etheire (</a:t>
          </a:r>
          <a:r>
            <a:rPr lang="en-US" sz="2000" b="1" kern="1200" dirty="0" err="1">
              <a:solidFill>
                <a:schemeClr val="bg1"/>
              </a:solidFill>
            </a:rPr>
            <a:t>Akol</a:t>
          </a:r>
          <a:r>
            <a:rPr lang="en" sz="2000" b="1" kern="1200" dirty="0">
              <a:solidFill>
                <a:schemeClr val="bg1"/>
              </a:solidFill>
            </a:rPr>
            <a:t>. 2:14)</a:t>
          </a:r>
        </a:p>
      </dsp:txBody>
      <dsp:txXfrm rot="5400000">
        <a:off x="2839452" y="348734"/>
        <a:ext cx="3271086" cy="1046204"/>
      </dsp:txXfrm>
    </dsp:sp>
    <dsp:sp modelId="{166E1F6B-A796-46A3-907A-6DDF004D0C02}">
      <dsp:nvSpPr>
        <dsp:cNvPr id="0" name=""/>
        <dsp:cNvSpPr/>
      </dsp:nvSpPr>
      <dsp:spPr>
        <a:xfrm rot="16200000">
          <a:off x="6756442" y="-447938"/>
          <a:ext cx="1743672" cy="2639548"/>
        </a:xfrm>
        <a:prstGeom prst="flowChartManualOperation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bg1"/>
              </a:solidFill>
            </a:rPr>
            <a:t>Arũhirie</a:t>
          </a:r>
          <a:r>
            <a:rPr lang="en-US" sz="2000" b="1" kern="1200" noProof="0" dirty="0">
              <a:solidFill>
                <a:schemeClr val="bg1"/>
              </a:solidFill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</a:rPr>
            <a:t>igũrũ</a:t>
          </a:r>
          <a:r>
            <a:rPr lang="en-US" sz="2000" b="1" kern="1200" noProof="0" dirty="0">
              <a:solidFill>
                <a:schemeClr val="bg1"/>
              </a:solidFill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</a:rPr>
            <a:t>rĩa</a:t>
          </a:r>
          <a:r>
            <a:rPr lang="en-US" sz="2000" b="1" kern="1200" noProof="0" dirty="0">
              <a:solidFill>
                <a:schemeClr val="bg1"/>
              </a:solidFill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</a:rPr>
            <a:t>maahinya</a:t>
          </a:r>
          <a:r>
            <a:rPr lang="en-US" sz="2000" b="1" kern="1200" noProof="0" dirty="0">
              <a:solidFill>
                <a:schemeClr val="bg1"/>
              </a:solidFill>
            </a:rPr>
            <a:t> na </a:t>
          </a:r>
          <a:r>
            <a:rPr lang="en-US" sz="2000" b="1" kern="1200" noProof="0" dirty="0" err="1">
              <a:solidFill>
                <a:schemeClr val="bg1"/>
              </a:solidFill>
            </a:rPr>
            <a:t>athani</a:t>
          </a:r>
          <a:r>
            <a:rPr lang="en-US" sz="2000" b="1" kern="1200" noProof="0" dirty="0">
              <a:solidFill>
                <a:schemeClr val="bg1"/>
              </a:solidFill>
            </a:rPr>
            <a:t> a </a:t>
          </a:r>
          <a:r>
            <a:rPr lang="en-US" sz="2000" b="1" kern="1200" noProof="0" dirty="0" err="1">
              <a:solidFill>
                <a:schemeClr val="bg1"/>
              </a:solidFill>
            </a:rPr>
            <a:t>ũũru</a:t>
          </a:r>
          <a:r>
            <a:rPr lang="en-US" sz="2000" b="1" kern="1200" noProof="0" dirty="0">
              <a:solidFill>
                <a:schemeClr val="bg1"/>
              </a:solidFill>
            </a:rPr>
            <a:t> (</a:t>
          </a:r>
          <a:r>
            <a:rPr lang="en-US" sz="2000" b="1" kern="1200" noProof="0" dirty="0" err="1">
              <a:solidFill>
                <a:schemeClr val="bg1"/>
              </a:solidFill>
            </a:rPr>
            <a:t>Akol</a:t>
          </a:r>
          <a:r>
            <a:rPr lang="en-US" sz="2000" b="1" kern="1200" noProof="0" dirty="0">
              <a:solidFill>
                <a:schemeClr val="bg1"/>
              </a:solidFill>
            </a:rPr>
            <a:t>. 2:15</a:t>
          </a:r>
          <a:r>
            <a:rPr lang="en" sz="2000" b="1" kern="1200" dirty="0">
              <a:solidFill>
                <a:schemeClr val="bg1"/>
              </a:solidFill>
            </a:rPr>
            <a:t>)</a:t>
          </a:r>
        </a:p>
      </dsp:txBody>
      <dsp:txXfrm rot="5400000">
        <a:off x="6308504" y="348734"/>
        <a:ext cx="2639548" cy="1046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C4512-5B05-4392-9856-13263D1B9FCF}">
      <dsp:nvSpPr>
        <dsp:cNvPr id="0" name=""/>
        <dsp:cNvSpPr/>
      </dsp:nvSpPr>
      <dsp:spPr>
        <a:xfrm>
          <a:off x="17749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7566C-F914-42F6-B052-567CF5AC7033}">
      <dsp:nvSpPr>
        <dsp:cNvPr id="0" name=""/>
        <dsp:cNvSpPr/>
      </dsp:nvSpPr>
      <dsp:spPr>
        <a:xfrm>
          <a:off x="511208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1195149"/>
        <a:ext cx="1210928" cy="449254"/>
      </dsp:txXfrm>
    </dsp:sp>
    <dsp:sp modelId="{7945FD5E-A701-4874-A001-AF82D587FC51}">
      <dsp:nvSpPr>
        <dsp:cNvPr id="0" name=""/>
        <dsp:cNvSpPr/>
      </dsp:nvSpPr>
      <dsp:spPr>
        <a:xfrm>
          <a:off x="2336740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E4417-8847-484C-A826-DB47253FBB59}">
      <dsp:nvSpPr>
        <dsp:cNvPr id="0" name=""/>
        <dsp:cNvSpPr/>
      </dsp:nvSpPr>
      <dsp:spPr>
        <a:xfrm>
          <a:off x="2830199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1195149"/>
        <a:ext cx="1210928" cy="449254"/>
      </dsp:txXfrm>
    </dsp:sp>
    <dsp:sp modelId="{0314DC3B-4182-4D8F-9228-D9A043E34B38}">
      <dsp:nvSpPr>
        <dsp:cNvPr id="0" name=""/>
        <dsp:cNvSpPr/>
      </dsp:nvSpPr>
      <dsp:spPr>
        <a:xfrm>
          <a:off x="17749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62A0A-B850-46A4-8C6A-F11C94C20F7A}">
      <dsp:nvSpPr>
        <dsp:cNvPr id="0" name=""/>
        <dsp:cNvSpPr/>
      </dsp:nvSpPr>
      <dsp:spPr>
        <a:xfrm>
          <a:off x="511208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2955893"/>
        <a:ext cx="1210928" cy="449254"/>
      </dsp:txXfrm>
    </dsp:sp>
    <dsp:sp modelId="{CE230A01-0AEF-45BC-945D-0D58533582D2}">
      <dsp:nvSpPr>
        <dsp:cNvPr id="0" name=""/>
        <dsp:cNvSpPr/>
      </dsp:nvSpPr>
      <dsp:spPr>
        <a:xfrm>
          <a:off x="2336740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84201A-3AA1-4FBE-88C9-BF3C30473CEE}">
      <dsp:nvSpPr>
        <dsp:cNvPr id="0" name=""/>
        <dsp:cNvSpPr/>
      </dsp:nvSpPr>
      <dsp:spPr>
        <a:xfrm>
          <a:off x="2830199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2955893"/>
        <a:ext cx="1210928" cy="449254"/>
      </dsp:txXfrm>
    </dsp:sp>
    <dsp:sp modelId="{B556CF4F-B2BC-4E79-A0BA-004145EDB459}">
      <dsp:nvSpPr>
        <dsp:cNvPr id="0" name=""/>
        <dsp:cNvSpPr/>
      </dsp:nvSpPr>
      <dsp:spPr>
        <a:xfrm>
          <a:off x="17749" y="3526240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99F49-73B1-4136-A8CA-354853E7105B}">
      <dsp:nvSpPr>
        <dsp:cNvPr id="0" name=""/>
        <dsp:cNvSpPr/>
      </dsp:nvSpPr>
      <dsp:spPr>
        <a:xfrm>
          <a:off x="511208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4716637"/>
        <a:ext cx="1210928" cy="449254"/>
      </dsp:txXfrm>
    </dsp:sp>
    <dsp:sp modelId="{FAFB0B8A-437E-49E7-9016-32FEFB2FD855}">
      <dsp:nvSpPr>
        <dsp:cNvPr id="0" name=""/>
        <dsp:cNvSpPr/>
      </dsp:nvSpPr>
      <dsp:spPr>
        <a:xfrm>
          <a:off x="2336740" y="3526240"/>
          <a:ext cx="2197847" cy="1546463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306B1-71E2-40C8-8F78-F283EB6ED64D}">
      <dsp:nvSpPr>
        <dsp:cNvPr id="0" name=""/>
        <dsp:cNvSpPr/>
      </dsp:nvSpPr>
      <dsp:spPr>
        <a:xfrm>
          <a:off x="2830199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4716637"/>
        <a:ext cx="1210928" cy="449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CA06-0AB5-46DA-A314-5C045ADF5226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0B9F-AD79-4536-9556-0A271416F0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82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53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3D005-73E7-91C2-CDC0-D220B439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8F5B62-6AD4-2BA8-CA2E-8E348024D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553E1-77F8-536E-B4C3-41576A1B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FAEE3-8428-720C-5812-63B7DF8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A5FF33-0CAD-F57C-B733-AC0B2C8E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2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A17E2-8AD5-C755-CD2C-D8AF2AB6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EDC62B-273E-3264-85F6-63B1FEB84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ED17B-8600-7C8A-AAE8-E1F0DB1F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ADAD7-E67F-88A6-5955-A13A3E8C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A2189-1D82-B37D-149E-9F97AE77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EBFC81-0278-9F28-523B-FD3A46016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8E75BA-A8B6-5F79-931F-CA8C496B5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11AE86-74E2-ACEE-3AF1-063E48EC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DEB747-589B-BA6B-8CB3-B70715FD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44DE0-678C-10C4-220A-0554F9F4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4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6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2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1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0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1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4FDB0-C4C1-A28D-A997-A86779C6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C087A-D297-6A51-5AF4-460FF3F7A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58F1CA-6731-4586-B57C-40957E4A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91C85-8D17-EB89-2277-1A6C0542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91382-DE6B-4529-05AB-5564F3F0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6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5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9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4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7DBF2-23CA-27B5-AAA0-6A64FC94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28492C-C9A4-08F0-DDE5-33A0CA5BF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204669-DA8F-45F6-CF65-02AD506D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9F1FB-F2B4-E907-FE02-079D97D4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D4B46C-9316-B308-EEEC-B6B9B05D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3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8FE8B-744B-4A78-FD59-DE1DFC65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F49BE-7263-1B3B-FF31-B7DCB87F5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221892-6402-3798-197A-2F05C7F9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1C4750-9A9F-318E-6A65-83284251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DF7AE9-57D4-188F-D449-383260F8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614226-84E9-03B6-AC60-01A14639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5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8BF61-25AD-7368-2D2E-FEC0E1E0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F600A-035B-DC4C-13C7-95437CEE7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9BCB35-DEFD-C8E0-5DCD-F1C04F935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AC1433-0738-BCD9-D8E3-605820030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E7ABB7-BE8C-D766-AABE-5B5639EC5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CDAC13-9810-B208-79A1-3C813908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B9F43B-649C-8B4D-4D21-4F39551F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8D545F-8C66-A101-A263-B9F71546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5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08BE5-E339-53DE-D04D-08A25B26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530388-9428-5CB4-2869-89D2CC87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F9F8B8-FAC9-031F-0ECC-64B11562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32B03D-F76C-0A57-5353-CAFA73D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2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4FC21D-0AF1-23F9-1508-3A134C5D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2BD27B-531B-310D-D239-45764C9C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5CBC4C-9ECF-FAF7-C63B-8113D65B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C83DF-0011-8779-FC14-06787C9C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A78361-43F1-288B-911A-763B2BDD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910FE6-6B42-4F39-BEBA-3E2E0E35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E42C18-4CF2-22C0-8CC0-FBFF8F10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31F511-95BD-3BFD-5974-1A61F659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487B1E-12E2-83EB-49CC-CF760265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0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3CC9E-2C4E-660A-F018-BCCCA4B6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AC9B83-F620-4422-7E95-60FBF9CC7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9ED97D-289F-E499-85C0-674BA352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02152F-386B-621F-719C-6FD551AB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52456-B4EF-7BCC-A725-D40ED7C5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CE9BBA-7328-4749-DEA8-34245DE6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542E0D-A4FD-5E96-9B91-34988D3C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10141B-1A48-7CC2-3239-33CEA37BC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D2134A-310D-091B-1E8A-5B00A93FE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5BCF4-E26C-4559-9203-4F0593D441E9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5C768-FD1F-B9F9-0C3A-75E7EE82C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224C0-EB32-1618-D00E-241FA90C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20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4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90DB77-35D0-8ABB-169B-84F7433B918C}"/>
              </a:ext>
            </a:extLst>
          </p:cNvPr>
          <p:cNvSpPr txBox="1"/>
          <p:nvPr/>
        </p:nvSpPr>
        <p:spPr>
          <a:xfrm>
            <a:off x="306498" y="1933904"/>
            <a:ext cx="6956150" cy="4056993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  <a:scene3d>
              <a:camera prst="orthographicFront"/>
              <a:lightRig rig="glow" dir="t"/>
            </a:scene3d>
            <a:sp3d extrusionH="57150" contourW="25400">
              <a:bevelT w="38100" h="38100" prst="relaxedInset"/>
              <a:contourClr>
                <a:srgbClr val="FFB205"/>
              </a:contourClr>
            </a:sp3d>
          </a:bodyPr>
          <a:lstStyle/>
          <a:p>
            <a:pPr algn="ctr"/>
            <a:r>
              <a:rPr lang="en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KINYAN</a:t>
            </a:r>
            <a:r>
              <a:rPr lang="en-US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</a:t>
            </a:r>
          </a:p>
          <a:p>
            <a:pPr algn="ctr"/>
            <a:br>
              <a:rPr lang="es-ES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THĨ</a:t>
            </a:r>
            <a:r>
              <a:rPr lang="en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US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  </a:t>
            </a:r>
            <a:br>
              <a:rPr lang="es-ES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KRIST</a:t>
            </a:r>
            <a:r>
              <a:rPr lang="en-US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endParaRPr lang="en" sz="66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398181-8462-76F4-B967-749414E9CCFF}"/>
              </a:ext>
            </a:extLst>
          </p:cNvPr>
          <p:cNvSpPr txBox="1"/>
          <p:nvPr/>
        </p:nvSpPr>
        <p:spPr>
          <a:xfrm>
            <a:off x="180374" y="6419249"/>
            <a:ext cx="546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10 ya Machi 7, 2026</a:t>
            </a:r>
          </a:p>
        </p:txBody>
      </p:sp>
    </p:spTree>
    <p:extLst>
      <p:ext uri="{BB962C8B-B14F-4D97-AF65-F5344CB8AC3E}">
        <p14:creationId xmlns:p14="http://schemas.microsoft.com/office/powerpoint/2010/main" val="30424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5097F-DCF1-3A4C-28B8-0FE3DFB7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B4B6FDE-2442-0659-99DD-1DCCB3B92C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4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11905C-C1CF-1107-A5BF-FF24EA22FB20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MITHENYA MĨTHERU, MWERI MWERŨ MĨTHENYA YA THABATŨ</a:t>
            </a:r>
            <a:endParaRPr lang="en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B28084-C0F0-D1F7-D5C5-9E2C21B6302D}"/>
              </a:ext>
            </a:extLst>
          </p:cNvPr>
          <p:cNvSpPr txBox="1"/>
          <p:nvPr/>
        </p:nvSpPr>
        <p:spPr>
          <a:xfrm>
            <a:off x="94593" y="542226"/>
            <a:ext cx="117840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ũcio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mũtikanareke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mũndũ o na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ũrĩkũ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amũtuĩre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ciira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irio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iria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mũrĩĩaga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, kana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kĩrĩa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mũnyuuaga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, kana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ũhoro-inĩ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mĩthenya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ĩrĩa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mĩamũre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, kana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gũkũngũĩra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Karũgamo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ka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Mweri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, o na kana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mũthenya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Thabatũ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Akolosai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65C017-0A21-32CB-C486-A75F72F0FC7E}"/>
              </a:ext>
            </a:extLst>
          </p:cNvPr>
          <p:cNvSpPr txBox="1"/>
          <p:nvPr/>
        </p:nvSpPr>
        <p:spPr>
          <a:xfrm>
            <a:off x="323850" y="1500782"/>
            <a:ext cx="698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</a:t>
            </a:r>
            <a:r>
              <a:rPr lang="en" sz="2000" b="1" dirty="0"/>
              <a:t>amwe na iruua, kwar</a:t>
            </a:r>
            <a:r>
              <a:rPr lang="en-US" sz="2000" b="1" dirty="0"/>
              <a:t>ĩ</a:t>
            </a:r>
            <a:r>
              <a:rPr lang="en" sz="2000" b="1" dirty="0"/>
              <a:t> na t</a:t>
            </a:r>
            <a:r>
              <a:rPr lang="en-US" sz="2000" b="1" dirty="0" err="1"/>
              <a:t>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t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 twathut</a:t>
            </a:r>
            <a:r>
              <a:rPr lang="en-US" sz="2000" b="1" dirty="0"/>
              <a:t>ũ</a:t>
            </a:r>
            <a:r>
              <a:rPr lang="en" sz="2000" b="1" dirty="0"/>
              <a:t>kanagia Ayahudi na And</a:t>
            </a:r>
            <a:r>
              <a:rPr lang="en-US" sz="2000" b="1" dirty="0"/>
              <a:t>ũ</a:t>
            </a:r>
            <a:r>
              <a:rPr lang="en" sz="2000" b="1" dirty="0"/>
              <a:t>  Nd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; m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re ya kindini na maruuga.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B98B46-BF53-9EA9-86D8-5ABCF4A32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408342"/>
              </p:ext>
            </p:extLst>
          </p:nvPr>
        </p:nvGraphicFramePr>
        <p:xfrm>
          <a:off x="7632205" y="1573160"/>
          <a:ext cx="4552337" cy="517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062AB9A-E21D-F826-80A2-58A2DDA3B2C5}"/>
              </a:ext>
            </a:extLst>
          </p:cNvPr>
          <p:cNvSpPr txBox="1"/>
          <p:nvPr/>
        </p:nvSpPr>
        <p:spPr>
          <a:xfrm>
            <a:off x="323850" y="4189260"/>
            <a:ext cx="711916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onekaga ak</a:t>
            </a:r>
            <a:r>
              <a:rPr lang="en-US" sz="2000" b="1" dirty="0"/>
              <a:t>ĩ</a:t>
            </a:r>
            <a:r>
              <a:rPr lang="en" sz="2000" b="1" dirty="0"/>
              <a:t>orota ibuku r</a:t>
            </a:r>
            <a:r>
              <a:rPr lang="en-US" sz="2000" b="1" dirty="0"/>
              <a:t>ĩ</a:t>
            </a:r>
            <a:r>
              <a:rPr lang="en" sz="2000" b="1" dirty="0"/>
              <a:t>a Hosea 2:11 n</a:t>
            </a:r>
            <a:r>
              <a:rPr lang="en-US" sz="2000" b="1" dirty="0"/>
              <a:t>ĩ</a:t>
            </a:r>
            <a:r>
              <a:rPr lang="en" sz="2000" b="1" dirty="0"/>
              <a:t>guo atirihe </a:t>
            </a:r>
            <a:r>
              <a:rPr lang="en-US" sz="2000" b="1" dirty="0"/>
              <a:t>ũ</a:t>
            </a:r>
            <a:r>
              <a:rPr lang="en" sz="2000" b="1" dirty="0"/>
              <a:t>horo </a:t>
            </a:r>
            <a:r>
              <a:rPr lang="en-US" sz="2000" b="1" dirty="0"/>
              <a:t>ũ</a:t>
            </a:r>
            <a:r>
              <a:rPr lang="en" sz="2000" b="1" dirty="0"/>
              <a:t>konainie na ciath</a:t>
            </a:r>
            <a:r>
              <a:rPr lang="en-US" sz="2000" b="1" dirty="0"/>
              <a:t>ĩ</a:t>
            </a:r>
            <a:r>
              <a:rPr lang="en" sz="2000" b="1" dirty="0"/>
              <a:t> cia Hekar</a:t>
            </a:r>
            <a:r>
              <a:rPr lang="en-US" sz="2000" b="1" dirty="0"/>
              <a:t>ũ</a:t>
            </a:r>
            <a:r>
              <a:rPr lang="en" sz="2000" b="1" dirty="0"/>
              <a:t> na m</a:t>
            </a:r>
            <a:r>
              <a:rPr lang="en-US" sz="2000" b="1" dirty="0"/>
              <a:t>ũ</a:t>
            </a:r>
            <a:r>
              <a:rPr lang="en" sz="2000" b="1" dirty="0"/>
              <a:t>hari </a:t>
            </a:r>
            <a:r>
              <a:rPr lang="en-US" sz="2000" b="1" dirty="0"/>
              <a:t>ũ</a:t>
            </a:r>
            <a:r>
              <a:rPr lang="en" sz="2000" b="1" dirty="0"/>
              <a:t>mwe. </a:t>
            </a:r>
            <a:r>
              <a:rPr lang="en-US" sz="2000" b="1" dirty="0" err="1"/>
              <a:t>ũũũ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kuuga Thabat</a:t>
            </a:r>
            <a:r>
              <a:rPr lang="en-US" sz="2000" b="1" dirty="0"/>
              <a:t>ũ</a:t>
            </a:r>
            <a:r>
              <a:rPr lang="en" sz="2000" b="1" dirty="0"/>
              <a:t> iria igwetetwo haha n</a:t>
            </a:r>
            <a:r>
              <a:rPr lang="en-US" sz="2000" b="1" dirty="0"/>
              <a:t>ĩ</a:t>
            </a:r>
            <a:r>
              <a:rPr lang="en" sz="2000" b="1" dirty="0"/>
              <a:t> iria m</a:t>
            </a:r>
            <a:r>
              <a:rPr lang="en-US" sz="2000" b="1" dirty="0"/>
              <a:t>ũ</a:t>
            </a:r>
            <a:r>
              <a:rPr lang="en" sz="2000" b="1" dirty="0"/>
              <a:t>gwanja ci</a:t>
            </a:r>
            <a:r>
              <a:rPr lang="en-US" sz="2000" b="1" dirty="0"/>
              <a:t>ĩ</a:t>
            </a:r>
            <a:r>
              <a:rPr lang="en" sz="2000" b="1" dirty="0"/>
              <a:t>tagwo Thabat</a:t>
            </a:r>
            <a:r>
              <a:rPr lang="en-US" sz="2000" b="1" dirty="0"/>
              <a:t>ũ</a:t>
            </a:r>
            <a:r>
              <a:rPr lang="en" sz="2000" b="1" dirty="0"/>
              <a:t> cia (ciagagwo g</a:t>
            </a:r>
            <a:r>
              <a:rPr lang="en-US" sz="2000" b="1" dirty="0"/>
              <a:t>ũ</a:t>
            </a:r>
            <a:r>
              <a:rPr lang="en" sz="2000" b="1" dirty="0"/>
              <a:t>tek</a:t>
            </a:r>
            <a:r>
              <a:rPr lang="en-US" sz="2000" b="1" dirty="0"/>
              <a:t>ũ</a:t>
            </a:r>
            <a:r>
              <a:rPr lang="en" sz="2000" b="1" dirty="0"/>
              <a:t>makania n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thenya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 wa kiumia ciagw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ra), no ti Thabat</a:t>
            </a:r>
            <a:r>
              <a:rPr lang="en-US" sz="2000" b="1" dirty="0"/>
              <a:t>ũ</a:t>
            </a:r>
            <a:r>
              <a:rPr lang="en" sz="2000" b="1" dirty="0"/>
              <a:t> ya o kiumia (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ĩ</a:t>
            </a:r>
            <a:r>
              <a:rPr lang="en" sz="2000" b="1" dirty="0"/>
              <a:t>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wa mathani mar</a:t>
            </a:r>
            <a:r>
              <a:rPr lang="en-US" sz="2000" b="1" dirty="0"/>
              <a:t>ĩ</a:t>
            </a:r>
            <a:r>
              <a:rPr lang="en" sz="2000" b="1" dirty="0"/>
              <a:t>a ik</a:t>
            </a:r>
            <a:r>
              <a:rPr lang="en-US" sz="2000" b="1" dirty="0"/>
              <a:t>ũ</a:t>
            </a:r>
            <a:r>
              <a:rPr lang="en" sz="2000" b="1" dirty="0"/>
              <a:t>mi ma m</a:t>
            </a:r>
            <a:r>
              <a:rPr lang="en-US" sz="2000" b="1" dirty="0"/>
              <a:t>ĩ</a:t>
            </a:r>
            <a:r>
              <a:rPr lang="en" sz="2000" b="1" dirty="0"/>
              <a:t>tugo m</a:t>
            </a:r>
            <a:r>
              <a:rPr lang="en-US" sz="2000" b="1" dirty="0"/>
              <a:t>ĩ</a:t>
            </a:r>
            <a:r>
              <a:rPr lang="en" sz="2000" b="1" dirty="0"/>
              <a:t>ega, th</a:t>
            </a:r>
            <a:r>
              <a:rPr lang="en-US" sz="2000" b="1" dirty="0"/>
              <a:t>ĩ</a:t>
            </a:r>
            <a:r>
              <a:rPr lang="en" sz="2000" b="1" dirty="0"/>
              <a:t> yothe, na maigan</a:t>
            </a:r>
            <a:r>
              <a:rPr lang="en-US" sz="2000" b="1" dirty="0"/>
              <a:t>ĩ</a:t>
            </a:r>
            <a:r>
              <a:rPr lang="en" sz="2000" b="1" dirty="0"/>
              <a:t>ire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and</a:t>
            </a:r>
            <a:r>
              <a:rPr lang="en-US" sz="2000" b="1" dirty="0"/>
              <a:t>ũ</a:t>
            </a:r>
            <a:r>
              <a:rPr lang="en" sz="2000" b="1" dirty="0"/>
              <a:t> othe, Ayahudi ona And</a:t>
            </a:r>
            <a:r>
              <a:rPr lang="en-US" sz="2000" b="1" dirty="0"/>
              <a:t>ũ</a:t>
            </a:r>
            <a:r>
              <a:rPr lang="en" sz="2000" b="1" dirty="0"/>
              <a:t> a Nd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8F6746-B772-2D55-BFDE-36C5C495136E}"/>
              </a:ext>
            </a:extLst>
          </p:cNvPr>
          <p:cNvSpPr txBox="1"/>
          <p:nvPr/>
        </p:nvSpPr>
        <p:spPr>
          <a:xfrm>
            <a:off x="323850" y="2250268"/>
            <a:ext cx="72856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ar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kie g</a:t>
            </a:r>
            <a:r>
              <a:rPr lang="en-US" sz="2000" b="1" dirty="0"/>
              <a:t>ũ</a:t>
            </a:r>
            <a:r>
              <a:rPr lang="en" sz="2000" b="1" dirty="0"/>
              <a:t>tar</a:t>
            </a:r>
            <a:r>
              <a:rPr lang="en-US" sz="2000" b="1" dirty="0"/>
              <a:t>ĩ</a:t>
            </a:r>
            <a:r>
              <a:rPr lang="en" sz="2000" b="1" dirty="0"/>
              <a:t>ria itemi r</a:t>
            </a:r>
            <a:r>
              <a:rPr lang="en-US" sz="2000" b="1" dirty="0"/>
              <a:t>ĩ</a:t>
            </a:r>
            <a:r>
              <a:rPr lang="en" sz="2000" b="1" dirty="0"/>
              <a:t>a iruua weega. </a:t>
            </a:r>
            <a:r>
              <a:rPr lang="en-US" sz="2000" b="1" dirty="0" err="1"/>
              <a:t>Rĩ</a:t>
            </a:r>
            <a:r>
              <a:rPr lang="en" sz="2000" b="1" dirty="0"/>
              <a:t>u, na kuuga kiugo “n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cio</a:t>
            </a:r>
            <a:r>
              <a:rPr lang="en" sz="2000" b="1" noProof="0" dirty="0"/>
              <a:t>,” Pa</a:t>
            </a:r>
            <a:r>
              <a:rPr lang="en-US" sz="2000" b="1" noProof="0" dirty="0"/>
              <a:t>ũ</a:t>
            </a:r>
            <a:r>
              <a:rPr lang="en" sz="2000" b="1" noProof="0" dirty="0"/>
              <a:t>l</a:t>
            </a:r>
            <a:r>
              <a:rPr lang="en-US" sz="2000" b="1" noProof="0" dirty="0"/>
              <a:t>ũ</a:t>
            </a:r>
            <a:r>
              <a:rPr lang="en" sz="2000" b="1" noProof="0" dirty="0"/>
              <a:t> onan</a:t>
            </a:r>
            <a:r>
              <a:rPr lang="en-US" sz="2000" b="1" noProof="0" dirty="0"/>
              <a:t>ĩ</a:t>
            </a:r>
            <a:r>
              <a:rPr lang="en" sz="2000" b="1" noProof="0" dirty="0"/>
              <a:t>tie matemo ma k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g</a:t>
            </a:r>
            <a:r>
              <a:rPr lang="en-US" sz="2000" b="1" noProof="0" dirty="0"/>
              <a:t>ĩ</a:t>
            </a:r>
            <a:r>
              <a:rPr lang="en" sz="2000" b="1" noProof="0" dirty="0"/>
              <a:t>atharirio ar</a:t>
            </a:r>
            <a:r>
              <a:rPr lang="en-US" sz="2000" b="1" noProof="0" dirty="0"/>
              <a:t>ĩ</a:t>
            </a:r>
            <a:r>
              <a:rPr lang="en" sz="2000" b="1" noProof="0" dirty="0"/>
              <a:t> “k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k</a:t>
            </a:r>
            <a:r>
              <a:rPr lang="en-US" sz="2000" b="1" noProof="0" dirty="0"/>
              <a:t>ĩ</a:t>
            </a:r>
            <a:r>
              <a:rPr lang="en" sz="2000" b="1" noProof="0" dirty="0"/>
              <a:t>and</a:t>
            </a:r>
            <a:r>
              <a:rPr lang="en-US" sz="2000" b="1" noProof="0" dirty="0"/>
              <a:t>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two na moko</a:t>
            </a:r>
            <a:r>
              <a:rPr lang="en" sz="2000" b="1" dirty="0"/>
              <a:t>”                           (watho wa ciath</a:t>
            </a:r>
            <a:r>
              <a:rPr lang="en-US" sz="2000" b="1" dirty="0"/>
              <a:t>ĩ</a:t>
            </a:r>
            <a:r>
              <a:rPr lang="en" sz="2000" b="1" dirty="0"/>
              <a:t>): </a:t>
            </a:r>
            <a:r>
              <a:rPr lang="en-US" sz="2000" b="1" dirty="0"/>
              <a:t>ũ</a:t>
            </a:r>
            <a:r>
              <a:rPr lang="en" sz="2000" b="1" dirty="0"/>
              <a:t>cio ndwabataranagia r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rehe </a:t>
            </a:r>
            <a:r>
              <a:rPr lang="en-US" sz="2000" b="1" dirty="0"/>
              <a:t>ũ</a:t>
            </a:r>
            <a:r>
              <a:rPr lang="en" sz="2000" b="1" dirty="0"/>
              <a:t>honokio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k</a:t>
            </a:r>
            <a:r>
              <a:rPr lang="en-US" sz="2000" b="1" dirty="0"/>
              <a:t>ũ</a:t>
            </a:r>
            <a:r>
              <a:rPr lang="en" sz="2000" b="1" dirty="0"/>
              <a:t>iga ciath</a:t>
            </a:r>
            <a:r>
              <a:rPr lang="en-US" sz="2000" b="1" dirty="0"/>
              <a:t>ĩ</a:t>
            </a:r>
            <a:r>
              <a:rPr lang="en" sz="2000" b="1" dirty="0"/>
              <a:t> na maruga,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ahingirie akuua hau m</a:t>
            </a:r>
            <a:r>
              <a:rPr lang="en-US" sz="2000" b="1" dirty="0"/>
              <a:t>ũ</a:t>
            </a:r>
            <a:r>
              <a:rPr lang="en" sz="2000" b="1" dirty="0"/>
              <a:t>tharaba-in</a:t>
            </a:r>
            <a:r>
              <a:rPr lang="en-US" sz="2000" b="1" dirty="0"/>
              <a:t>ĩ</a:t>
            </a:r>
            <a:r>
              <a:rPr lang="en" sz="2000" b="1" dirty="0"/>
              <a:t> (Mt. 27:51; </a:t>
            </a:r>
            <a:r>
              <a:rPr lang="en-US" sz="2000" b="1" dirty="0" err="1"/>
              <a:t>Akol</a:t>
            </a:r>
            <a:r>
              <a:rPr lang="en" sz="2000" b="1" dirty="0"/>
              <a:t>. 2:16).</a:t>
            </a:r>
          </a:p>
        </p:txBody>
      </p:sp>
    </p:spTree>
    <p:extLst>
      <p:ext uri="{BB962C8B-B14F-4D97-AF65-F5344CB8AC3E}">
        <p14:creationId xmlns:p14="http://schemas.microsoft.com/office/powerpoint/2010/main" val="17528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9D2BE5-707B-E158-33C1-E55C01EB181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FF0000"/>
                </a:solidFill>
              </a:rPr>
              <a:t>MATHANI MA AND</a:t>
            </a:r>
            <a:r>
              <a:rPr lang="en-US" sz="4400" b="1" dirty="0">
                <a:ln/>
                <a:solidFill>
                  <a:srgbClr val="FF0000"/>
                </a:solidFill>
              </a:rPr>
              <a:t>Ũ</a:t>
            </a:r>
            <a:endParaRPr lang="en" sz="4400" b="1" dirty="0">
              <a:ln/>
              <a:solidFill>
                <a:srgbClr val="FF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DBFBC3-D00D-2703-6F2A-9A25EC679054}"/>
              </a:ext>
            </a:extLst>
          </p:cNvPr>
          <p:cNvSpPr txBox="1"/>
          <p:nvPr/>
        </p:nvSpPr>
        <p:spPr>
          <a:xfrm>
            <a:off x="1443036" y="671707"/>
            <a:ext cx="93059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Maũndũ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macio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mothe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maraaria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ũhoro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indo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iria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ithiraga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bata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ciarĩkia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kũhũthĩrwo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tondũ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icio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irĩra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wathani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ũrutani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andũ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. 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Akolosai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2:22 </a:t>
            </a:r>
            <a:r>
              <a:rPr lang="en" sz="11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8DBD73-D4CD-7414-5B73-15101FDEB559}"/>
              </a:ext>
            </a:extLst>
          </p:cNvPr>
          <p:cNvSpPr txBox="1"/>
          <p:nvPr/>
        </p:nvSpPr>
        <p:spPr>
          <a:xfrm>
            <a:off x="121792" y="1666288"/>
            <a:ext cx="8738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</a:t>
            </a:r>
            <a:r>
              <a:rPr lang="en" sz="2000" b="1" dirty="0"/>
              <a:t>rutani acio a maheni, ar</a:t>
            </a:r>
            <a:r>
              <a:rPr lang="en-US" sz="2000" b="1" dirty="0"/>
              <a:t>ĩ</a:t>
            </a:r>
            <a:r>
              <a:rPr lang="en" sz="2000" b="1" dirty="0"/>
              <a:t>a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arorota maita maigana </a:t>
            </a:r>
            <a:r>
              <a:rPr lang="en-US" sz="2000" b="1" dirty="0"/>
              <a:t>ũ</a:t>
            </a:r>
            <a:r>
              <a:rPr lang="en" sz="2000" b="1" dirty="0"/>
              <a:t>na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mar</a:t>
            </a:r>
            <a:r>
              <a:rPr lang="en-US" sz="2000" b="1" dirty="0"/>
              <a:t>ũ</a:t>
            </a:r>
            <a:r>
              <a:rPr lang="en" sz="2000" b="1" dirty="0"/>
              <a:t>wa make, mar</a:t>
            </a:r>
            <a:r>
              <a:rPr lang="en-US" sz="2000" b="1" dirty="0"/>
              <a:t>ĩ</a:t>
            </a:r>
            <a:r>
              <a:rPr lang="en" sz="2000" b="1" dirty="0"/>
              <a:t> Ayahudi ar</a:t>
            </a:r>
            <a:r>
              <a:rPr lang="en-US" sz="2000" b="1" dirty="0"/>
              <a:t>ĩ</a:t>
            </a:r>
            <a:r>
              <a:rPr lang="en" sz="2000" b="1" dirty="0"/>
              <a:t>a marutanaga bata wa kw</a:t>
            </a:r>
            <a:r>
              <a:rPr lang="en-US" sz="2000" b="1" dirty="0"/>
              <a:t>ĩ</a:t>
            </a:r>
            <a:r>
              <a:rPr lang="en" sz="2000" b="1" dirty="0"/>
              <a:t>nyitithania na watho wa Ayahudi n</a:t>
            </a:r>
            <a:r>
              <a:rPr lang="en-US" sz="2000" b="1" dirty="0"/>
              <a:t>ĩ</a:t>
            </a:r>
            <a:r>
              <a:rPr lang="en" sz="2000" b="1" dirty="0"/>
              <a:t>guo kw</a:t>
            </a:r>
            <a:r>
              <a:rPr lang="en-US" sz="2000" b="1" dirty="0"/>
              <a:t>ĩ</a:t>
            </a:r>
            <a:r>
              <a:rPr lang="en" sz="2000" b="1" dirty="0"/>
              <a:t>gwat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ũ</a:t>
            </a:r>
            <a:r>
              <a:rPr lang="en" sz="2000" b="1" dirty="0"/>
              <a:t>honokio (At</a:t>
            </a:r>
            <a:r>
              <a:rPr lang="en-US" sz="2000" b="1" dirty="0"/>
              <a:t>ũ</a:t>
            </a:r>
            <a:r>
              <a:rPr lang="en" sz="2000" b="1" dirty="0"/>
              <a:t> 15:1, 5). </a:t>
            </a:r>
            <a:r>
              <a:rPr lang="en-US" sz="2000" b="1" dirty="0"/>
              <a:t>M</a:t>
            </a:r>
            <a:r>
              <a:rPr lang="en" sz="2000" b="1" dirty="0"/>
              <a:t>awatho maya mar</a:t>
            </a:r>
            <a:r>
              <a:rPr lang="en-US" sz="2000" b="1" dirty="0"/>
              <a:t>ĩ</a:t>
            </a:r>
            <a:r>
              <a:rPr lang="en" sz="2000" b="1" dirty="0"/>
              <a:t> hamwe na mang</a:t>
            </a:r>
            <a:r>
              <a:rPr lang="en-US" sz="2000" b="1" dirty="0"/>
              <a:t>ĩ</a:t>
            </a:r>
            <a:r>
              <a:rPr lang="en" sz="2000" b="1" dirty="0"/>
              <a:t> maing</a:t>
            </a:r>
            <a:r>
              <a:rPr lang="en-US" sz="2000" b="1" dirty="0"/>
              <a:t>ĩ</a:t>
            </a:r>
            <a:r>
              <a:rPr lang="en" sz="2000" b="1" dirty="0"/>
              <a:t> mathondeketwo n</a:t>
            </a:r>
            <a:r>
              <a:rPr lang="en-US" sz="2000" b="1" dirty="0"/>
              <a:t>ĩ</a:t>
            </a:r>
            <a:r>
              <a:rPr lang="en" sz="2000" b="1" dirty="0"/>
              <a:t> arutani (Rabbi)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5C5D04D-7E2B-5ECE-B07B-34AE27F50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6"/>
          <a:stretch>
            <a:fillRect/>
          </a:stretch>
        </p:blipFill>
        <p:spPr>
          <a:xfrm>
            <a:off x="8734097" y="1632529"/>
            <a:ext cx="3306608" cy="30889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F4C262-856F-6BD0-DF59-3ED4AD1C7980}"/>
              </a:ext>
            </a:extLst>
          </p:cNvPr>
          <p:cNvSpPr txBox="1"/>
          <p:nvPr/>
        </p:nvSpPr>
        <p:spPr>
          <a:xfrm>
            <a:off x="2001780" y="4718217"/>
            <a:ext cx="82496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o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,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agek</a:t>
            </a:r>
            <a:r>
              <a:rPr lang="en-US" sz="2000" b="1" dirty="0"/>
              <a:t>ĩ</a:t>
            </a:r>
            <a:r>
              <a:rPr lang="en" sz="2000" b="1" dirty="0"/>
              <a:t>ra hinya at</a:t>
            </a:r>
            <a:r>
              <a:rPr lang="en-US" sz="2000" b="1" dirty="0"/>
              <a:t>ĩ</a:t>
            </a:r>
            <a:r>
              <a:rPr lang="en" sz="2000" b="1" dirty="0"/>
              <a:t>, har</a:t>
            </a:r>
            <a:r>
              <a:rPr lang="en-US" sz="2000" b="1" dirty="0"/>
              <a:t>ĩ</a:t>
            </a:r>
            <a:r>
              <a:rPr lang="en" sz="2000" b="1" dirty="0"/>
              <a:t> Ayahudi ar</a:t>
            </a:r>
            <a:r>
              <a:rPr lang="en-US" sz="2000" b="1" dirty="0"/>
              <a:t>ĩ</a:t>
            </a:r>
            <a:r>
              <a:rPr lang="en" sz="2000" b="1" dirty="0"/>
              <a:t>a mamenyerete ci</a:t>
            </a:r>
            <a:r>
              <a:rPr lang="en-US" sz="2000" b="1" dirty="0"/>
              <a:t>ĩ</a:t>
            </a:r>
            <a:r>
              <a:rPr lang="en" sz="2000" b="1" dirty="0"/>
              <a:t>ko ta ici, n</a:t>
            </a:r>
            <a:r>
              <a:rPr lang="en-US" sz="2000" b="1" dirty="0"/>
              <a:t>ĩ</a:t>
            </a:r>
            <a:r>
              <a:rPr lang="en" sz="2000" b="1" dirty="0"/>
              <a:t> cik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na m</a:t>
            </a:r>
            <a:r>
              <a:rPr lang="en-US" sz="2000" b="1" dirty="0"/>
              <a:t>ũ</a:t>
            </a:r>
            <a:r>
              <a:rPr lang="en" sz="2000" b="1" dirty="0"/>
              <a:t>tugo muna w</a:t>
            </a:r>
            <a:r>
              <a:rPr lang="en-US" sz="2000" b="1" dirty="0"/>
              <a:t>ĩ</a:t>
            </a:r>
            <a:r>
              <a:rPr lang="en" sz="2000" b="1" dirty="0"/>
              <a:t> baita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o ene, ona g</a:t>
            </a:r>
            <a:r>
              <a:rPr lang="en-US" sz="2000" b="1" dirty="0"/>
              <a:t>ũ</a:t>
            </a:r>
            <a:r>
              <a:rPr lang="en" sz="2000" b="1" dirty="0"/>
              <a:t>tu</a:t>
            </a:r>
            <a:r>
              <a:rPr lang="en-US" sz="2000" b="1" dirty="0"/>
              <a:t>ĩ</a:t>
            </a:r>
            <a:r>
              <a:rPr lang="en" sz="2000" b="1" dirty="0"/>
              <a:t>ka citir</a:t>
            </a:r>
            <a:r>
              <a:rPr lang="en-US" sz="2000" b="1" dirty="0"/>
              <a:t>ĩ</a:t>
            </a:r>
            <a:r>
              <a:rPr lang="en" sz="2000" b="1" dirty="0"/>
              <a:t> na wongerereku k</a:t>
            </a:r>
            <a:r>
              <a:rPr lang="en-US" sz="2000" b="1" dirty="0"/>
              <a:t>ũ</a:t>
            </a:r>
            <a:r>
              <a:rPr lang="en" sz="2000" b="1" dirty="0"/>
              <a:t>gar</a:t>
            </a:r>
            <a:r>
              <a:rPr lang="en-US" sz="2000" b="1" dirty="0"/>
              <a:t>ũ</a:t>
            </a:r>
            <a:r>
              <a:rPr lang="en" sz="2000" b="1" dirty="0"/>
              <a:t>ra ngoro (</a:t>
            </a:r>
            <a:r>
              <a:rPr lang="en-US" sz="2000" b="1" dirty="0" err="1"/>
              <a:t>Akol</a:t>
            </a:r>
            <a:r>
              <a:rPr lang="en" sz="2000" b="1" dirty="0"/>
              <a:t>. 2:23).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3ED39B6-A659-7E81-8106-03695B5A3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4907614"/>
            <a:ext cx="1646583" cy="178069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persona, edificio, tabla, grande&#10;&#10;El contenido generado por IA puede ser incorrecto.">
            <a:extLst>
              <a:ext uri="{FF2B5EF4-FFF2-40B4-BE49-F238E27FC236}">
                <a16:creationId xmlns:a16="http://schemas.microsoft.com/office/drawing/2014/main" id="{D4DA036A-8453-85A7-38C8-7F0AA5D663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2037" y="5009018"/>
            <a:ext cx="1679289" cy="1679289"/>
          </a:xfrm>
          <a:prstGeom prst="rect">
            <a:avLst/>
          </a:prstGeom>
          <a:ln w="38100" cap="sq">
            <a:solidFill>
              <a:srgbClr val="FFBF4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F6F58A-0717-8A4F-D8E6-C7EFE530F9CB}"/>
              </a:ext>
            </a:extLst>
          </p:cNvPr>
          <p:cNvSpPr txBox="1"/>
          <p:nvPr/>
        </p:nvSpPr>
        <p:spPr>
          <a:xfrm>
            <a:off x="159795" y="3133063"/>
            <a:ext cx="854369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R</a:t>
            </a:r>
            <a:r>
              <a:rPr lang="en" sz="2000" b="1" dirty="0"/>
              <a:t>ekei 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re </a:t>
            </a:r>
            <a:r>
              <a:rPr lang="en-US" sz="2000" b="1" dirty="0"/>
              <a:t>ũ</a:t>
            </a:r>
            <a:r>
              <a:rPr lang="en" sz="2000" b="1" dirty="0"/>
              <a:t>tar</a:t>
            </a:r>
            <a:r>
              <a:rPr lang="en-US" sz="2000" b="1" dirty="0"/>
              <a:t>ĩ</a:t>
            </a:r>
            <a:r>
              <a:rPr lang="en" sz="2000" b="1" dirty="0"/>
              <a:t>ria wa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  <a:r>
              <a:rPr lang="en-US" sz="2000" b="1" dirty="0"/>
              <a:t>T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k</a:t>
            </a:r>
            <a:r>
              <a:rPr lang="en-US" sz="2000" b="1" dirty="0"/>
              <a:t>ũ</a:t>
            </a:r>
            <a:r>
              <a:rPr lang="en" sz="2000" b="1" dirty="0"/>
              <a:t>batithio twaku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ire "</a:t>
            </a:r>
            <a:r>
              <a:rPr lang="pt-BR" sz="2000" b="1" dirty="0"/>
              <a:t>mũgĩtigana na irĩra iria cia ndũire cia thĩ ĩno-</a:t>
            </a:r>
            <a:r>
              <a:rPr lang="en" sz="2000" b="1" dirty="0"/>
              <a:t>" na t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rag</a:t>
            </a:r>
            <a:r>
              <a:rPr lang="en-US" sz="2000" b="1" dirty="0"/>
              <a:t>ĩ</a:t>
            </a:r>
            <a:r>
              <a:rPr lang="en" sz="2000" b="1" dirty="0"/>
              <a:t>ra Krist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  <a:r>
              <a:rPr lang="en-US" sz="2000" b="1" dirty="0"/>
              <a:t>T</a:t>
            </a:r>
            <a:r>
              <a:rPr lang="en" sz="2000" b="1" dirty="0"/>
              <a:t>wathi</a:t>
            </a:r>
            <a:r>
              <a:rPr lang="en-US" sz="2000" b="1" dirty="0"/>
              <a:t>ĩ</a:t>
            </a:r>
            <a:r>
              <a:rPr lang="en" sz="2000" b="1" dirty="0"/>
              <a:t> na mbere k</a:t>
            </a:r>
            <a:r>
              <a:rPr lang="en-US" sz="2000" b="1" dirty="0"/>
              <a:t>ũ</a:t>
            </a:r>
            <a:r>
              <a:rPr lang="en" sz="2000" b="1" dirty="0"/>
              <a:t>maka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wa, kwa m</a:t>
            </a:r>
            <a:r>
              <a:rPr lang="en-US" sz="2000" b="1" dirty="0"/>
              <a:t>ũ</a:t>
            </a:r>
            <a:r>
              <a:rPr lang="en" sz="2000" b="1" dirty="0"/>
              <a:t>hiano, w</a:t>
            </a:r>
            <a:r>
              <a:rPr lang="en-US" sz="2000" b="1" dirty="0"/>
              <a:t>ĩ</a:t>
            </a:r>
            <a:r>
              <a:rPr lang="en" sz="2000" b="1" dirty="0"/>
              <a:t>hia </a:t>
            </a:r>
            <a:r>
              <a:rPr lang="en-US" sz="2000" b="1" dirty="0"/>
              <a:t>ũ</a:t>
            </a:r>
            <a:r>
              <a:rPr lang="en" sz="2000" b="1" dirty="0"/>
              <a:t>koni</a:t>
            </a:r>
            <a:r>
              <a:rPr lang="en-US" sz="2000" b="1" dirty="0"/>
              <a:t>ĩ</a:t>
            </a:r>
            <a:r>
              <a:rPr lang="en" sz="2000" b="1" dirty="0"/>
              <a:t> ciath</a:t>
            </a:r>
            <a:r>
              <a:rPr lang="en-US" sz="2000" b="1" dirty="0"/>
              <a:t>ĩ</a:t>
            </a:r>
            <a:r>
              <a:rPr lang="en" sz="2000" b="1" dirty="0"/>
              <a:t>, t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raga o th</a:t>
            </a:r>
            <a:r>
              <a:rPr lang="en-US" sz="2000" b="1" dirty="0"/>
              <a:t>ĩ</a:t>
            </a:r>
            <a:r>
              <a:rPr lang="en" sz="2000" b="1" dirty="0"/>
              <a:t>, na t</a:t>
            </a:r>
            <a:r>
              <a:rPr lang="en-US" sz="2000" b="1" dirty="0"/>
              <a:t>ũ</a:t>
            </a:r>
            <a:r>
              <a:rPr lang="en" sz="2000" b="1" dirty="0"/>
              <a:t>gak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mb</a:t>
            </a:r>
            <a:r>
              <a:rPr lang="en-US" sz="2000" b="1" dirty="0"/>
              <a:t>ũ</a:t>
            </a:r>
            <a:r>
              <a:rPr lang="en" sz="2000" b="1" dirty="0"/>
              <a:t>iya o indo iria cithiraga ciar</a:t>
            </a:r>
            <a:r>
              <a:rPr lang="en-US" sz="2000" b="1" dirty="0"/>
              <a:t>ĩ</a:t>
            </a:r>
            <a:r>
              <a:rPr lang="en" sz="2000" b="1" dirty="0"/>
              <a:t>kia k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rwo (</a:t>
            </a:r>
            <a:r>
              <a:rPr lang="en-US" sz="2000" b="1" dirty="0" err="1"/>
              <a:t>Akol</a:t>
            </a:r>
            <a:r>
              <a:rPr lang="en" sz="2000" b="1" dirty="0"/>
              <a:t>. 2:20-22).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23553A-A535-CC4A-843E-B3B2741D1256}"/>
              </a:ext>
            </a:extLst>
          </p:cNvPr>
          <p:cNvSpPr txBox="1"/>
          <p:nvPr/>
        </p:nvSpPr>
        <p:spPr>
          <a:xfrm>
            <a:off x="1971174" y="5818836"/>
            <a:ext cx="82496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a matemo, twag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irwo n</a:t>
            </a:r>
            <a:r>
              <a:rPr lang="en-US" sz="2000" b="1" dirty="0"/>
              <a:t>ĩ</a:t>
            </a:r>
            <a:r>
              <a:rPr lang="en" sz="2000" b="1" dirty="0"/>
              <a:t> g</a:t>
            </a:r>
            <a:r>
              <a:rPr lang="en-US" sz="2000" b="1" dirty="0"/>
              <a:t>ũ</a:t>
            </a:r>
            <a:r>
              <a:rPr lang="en" sz="2000" b="1" dirty="0"/>
              <a:t>tongorio n</a:t>
            </a:r>
            <a:r>
              <a:rPr lang="en-US" sz="2000" b="1" dirty="0"/>
              <a:t>ĩ</a:t>
            </a:r>
            <a:r>
              <a:rPr lang="en" sz="2000" b="1" dirty="0"/>
              <a:t> morutani mar</a:t>
            </a:r>
            <a:r>
              <a:rPr lang="en-US" sz="2000" b="1" dirty="0"/>
              <a:t>ĩ</a:t>
            </a:r>
            <a:r>
              <a:rPr lang="en" sz="2000" b="1" dirty="0"/>
              <a:t>a me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Mand</a:t>
            </a:r>
            <a:r>
              <a:rPr lang="en-US" sz="2000" b="1" dirty="0"/>
              <a:t>ĩ</a:t>
            </a:r>
            <a:r>
              <a:rPr lang="en" sz="2000" b="1" dirty="0"/>
              <a:t>ko–mahuh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irio 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ngai–, no ti ma (birocobia) 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gamo na m</a:t>
            </a:r>
            <a:r>
              <a:rPr lang="en-US" sz="2000" b="1" dirty="0"/>
              <a:t>ĩ</a:t>
            </a:r>
            <a:r>
              <a:rPr lang="en" sz="2000" b="1" dirty="0"/>
              <a:t>igw</a:t>
            </a:r>
            <a:r>
              <a:rPr lang="en-US" sz="2000" b="1" dirty="0"/>
              <a:t>ĩ</a:t>
            </a:r>
            <a:r>
              <a:rPr lang="en" sz="2000" b="1" dirty="0"/>
              <a:t>than</a:t>
            </a:r>
            <a:r>
              <a:rPr lang="en-US" sz="2000" b="1" dirty="0"/>
              <a:t>ĩ</a:t>
            </a:r>
            <a:r>
              <a:rPr lang="en" sz="2000" b="1" dirty="0"/>
              <a:t>rie ya 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3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94E028-507B-79AA-CAE7-C87DB6FA132B}"/>
              </a:ext>
            </a:extLst>
          </p:cNvPr>
          <p:cNvSpPr txBox="1"/>
          <p:nvPr/>
        </p:nvSpPr>
        <p:spPr>
          <a:xfrm>
            <a:off x="382657" y="1154931"/>
            <a:ext cx="11426686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“M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krist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 ahananagio na m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tarakwa ya </a:t>
            </a:r>
            <a:r>
              <a:rPr lang="en-US" sz="2400" b="1" dirty="0" err="1">
                <a:latin typeface="Constantia" panose="02030602050306030303" pitchFamily="18" charset="0"/>
              </a:rPr>
              <a:t>Lebanoni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thomete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mũtĩ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ũyũ</a:t>
            </a:r>
            <a:r>
              <a:rPr lang="en-US" sz="2400" b="1" dirty="0">
                <a:latin typeface="Constantia" panose="02030602050306030303" pitchFamily="18" charset="0"/>
              </a:rPr>
              <a:t> to </a:t>
            </a:r>
            <a:r>
              <a:rPr lang="en-US" sz="2400" b="1" dirty="0" err="1">
                <a:latin typeface="Constantia" panose="02030602050306030303" pitchFamily="18" charset="0"/>
              </a:rPr>
              <a:t>gũikũrũkia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ũikũrũkagia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ũriku-inĩ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tũmĩri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tũnini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nĩguo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wĩgwatĩre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ũnoru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ũuigũ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ũtũmaga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mĩrĩ</a:t>
            </a:r>
            <a:r>
              <a:rPr lang="en-US" sz="2400" b="1" dirty="0">
                <a:latin typeface="Constantia" panose="02030602050306030303" pitchFamily="18" charset="0"/>
              </a:rPr>
              <a:t> ĩ </a:t>
            </a:r>
            <a:r>
              <a:rPr lang="en-US" sz="2400" b="1" dirty="0" err="1">
                <a:latin typeface="Constantia" panose="02030602050306030303" pitchFamily="18" charset="0"/>
              </a:rPr>
              <a:t>hinya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nginya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kũriku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makĩria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ũgathiĩ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mbere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gũikũrũka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makĩria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ũgĩcaria</a:t>
            </a:r>
            <a:r>
              <a:rPr lang="en-US" sz="2400" b="1" dirty="0">
                <a:latin typeface="Constantia" panose="02030602050306030303" pitchFamily="18" charset="0"/>
              </a:rPr>
              <a:t> ha </a:t>
            </a:r>
            <a:r>
              <a:rPr lang="en-US" sz="2400" b="1" dirty="0" err="1">
                <a:latin typeface="Constantia" panose="02030602050306030303" pitchFamily="18" charset="0"/>
              </a:rPr>
              <a:t>kwĩnyitĩrĩra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hena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makĩria</a:t>
            </a:r>
            <a:r>
              <a:rPr lang="en-US" sz="2400" b="1" dirty="0">
                <a:latin typeface="Constantia" panose="02030602050306030303" pitchFamily="18" charset="0"/>
              </a:rPr>
              <a:t>. Na </a:t>
            </a:r>
            <a:r>
              <a:rPr lang="en-US" sz="2400" b="1" dirty="0" err="1">
                <a:latin typeface="Constantia" panose="02030602050306030303" pitchFamily="18" charset="0"/>
              </a:rPr>
              <a:t>rĩrĩa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kĩhuhũkania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ũũru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mũingĩ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gĩoka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ũkarũgama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wĩhandĩte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ũnyitĩtwo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mũtambanio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mĩri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ĩrĩa</a:t>
            </a:r>
            <a:r>
              <a:rPr lang="en-US" sz="2400" b="1" dirty="0">
                <a:latin typeface="Constantia" panose="02030602050306030303" pitchFamily="18" charset="0"/>
              </a:rPr>
              <a:t> ĩ na </a:t>
            </a:r>
            <a:r>
              <a:rPr lang="en-US" sz="2400" b="1" dirty="0" err="1">
                <a:latin typeface="Constantia" panose="02030602050306030303" pitchFamily="18" charset="0"/>
              </a:rPr>
              <a:t>kũũu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rungu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Kwoguo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Mũkristũ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akũragia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ũrikĩire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thĩiniĩ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Kristũ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Wĩtĩkio</a:t>
            </a:r>
            <a:r>
              <a:rPr lang="en-US" sz="2400" b="1" dirty="0">
                <a:latin typeface="Constantia" panose="02030602050306030303" pitchFamily="18" charset="0"/>
              </a:rPr>
              <a:t> wake </a:t>
            </a:r>
            <a:r>
              <a:rPr lang="en-US" sz="2400" b="1" dirty="0" err="1">
                <a:latin typeface="Constantia" panose="02030602050306030303" pitchFamily="18" charset="0"/>
              </a:rPr>
              <a:t>wĩ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thĩiniĩ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Mũmũkũũri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ooĩ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etĩkĩtie</a:t>
            </a:r>
            <a:r>
              <a:rPr lang="en-US" sz="2400" b="1" dirty="0">
                <a:latin typeface="Constantia" panose="02030602050306030303" pitchFamily="18" charset="0"/>
              </a:rPr>
              <a:t>. Na </a:t>
            </a:r>
            <a:r>
              <a:rPr lang="en-US" sz="2400" b="1" dirty="0" err="1">
                <a:latin typeface="Constantia" panose="02030602050306030303" pitchFamily="18" charset="0"/>
              </a:rPr>
              <a:t>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akoragwo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etĩkĩtie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Jĩsũ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Mũrũ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Ngai na </a:t>
            </a:r>
            <a:r>
              <a:rPr lang="en-US" sz="2400" b="1" dirty="0" err="1">
                <a:latin typeface="Constantia" panose="02030602050306030303" pitchFamily="18" charset="0"/>
              </a:rPr>
              <a:t>Mũhonokia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ehia</a:t>
            </a:r>
            <a:r>
              <a:rPr lang="en" sz="2400" b="1" dirty="0">
                <a:latin typeface="Constantia" panose="02030602050306030303" pitchFamily="18" charset="0"/>
              </a:rPr>
              <a:t>. ... </a:t>
            </a:r>
            <a:r>
              <a:rPr lang="en-US" sz="2400" b="1" dirty="0">
                <a:latin typeface="Constantia" panose="02030602050306030303" pitchFamily="18" charset="0"/>
              </a:rPr>
              <a:t>.... </a:t>
            </a:r>
            <a:r>
              <a:rPr lang="en-US" sz="2400" b="1" dirty="0" err="1">
                <a:latin typeface="Constantia" panose="02030602050306030303" pitchFamily="18" charset="0"/>
              </a:rPr>
              <a:t>Mĩri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wĩtĩkio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ithecaga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kũrĩa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kũriku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makĩria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Akristũ</a:t>
            </a:r>
            <a:r>
              <a:rPr lang="en-US" sz="2400" b="1" dirty="0">
                <a:latin typeface="Constantia" panose="02030602050306030303" pitchFamily="18" charset="0"/>
              </a:rPr>
              <a:t> a ma, ta </a:t>
            </a:r>
            <a:r>
              <a:rPr lang="en-US" sz="2400" b="1" dirty="0" err="1">
                <a:latin typeface="Constantia" panose="02030602050306030303" pitchFamily="18" charset="0"/>
              </a:rPr>
              <a:t>mĩtarakwa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Lebanoni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makũraga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igũrũ</a:t>
            </a:r>
            <a:r>
              <a:rPr lang="en-US" sz="2400" b="1" dirty="0">
                <a:latin typeface="Constantia" panose="02030602050306030303" pitchFamily="18" charset="0"/>
              </a:rPr>
              <a:t> 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tĩri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mũhoro</a:t>
            </a:r>
            <a:r>
              <a:rPr lang="en-US" sz="2400" b="1" dirty="0">
                <a:latin typeface="Constantia" panose="02030602050306030303" pitchFamily="18" charset="0"/>
              </a:rPr>
              <a:t>, no </a:t>
            </a:r>
            <a:r>
              <a:rPr lang="en-US" sz="2400" b="1" dirty="0" err="1">
                <a:latin typeface="Constantia" panose="02030602050306030303" pitchFamily="18" charset="0"/>
              </a:rPr>
              <a:t>magakorwo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mĩri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thĩiniĩ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Ngai, </a:t>
            </a:r>
            <a:r>
              <a:rPr lang="en-US" sz="2400" b="1" dirty="0" err="1">
                <a:latin typeface="Constantia" panose="02030602050306030303" pitchFamily="18" charset="0"/>
              </a:rPr>
              <a:t>igwatĩrĩirio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rwaro-inĩ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mahiga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irĩma-inĩ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1DBF2B-E3D5-3C5E-89C4-06904F2248AE}"/>
              </a:ext>
            </a:extLst>
          </p:cNvPr>
          <p:cNvSpPr txBox="1"/>
          <p:nvPr/>
        </p:nvSpPr>
        <p:spPr>
          <a:xfrm>
            <a:off x="3284883" y="6092605"/>
            <a:ext cx="568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(Our High Calling, November 21)</a:t>
            </a:r>
          </a:p>
        </p:txBody>
      </p:sp>
    </p:spTree>
    <p:extLst>
      <p:ext uri="{BB962C8B-B14F-4D97-AF65-F5344CB8AC3E}">
        <p14:creationId xmlns:p14="http://schemas.microsoft.com/office/powerpoint/2010/main" val="30593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C7FD00-2B7B-DE17-6CDB-E9944B56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fé, pájaro, puesto, cabeza&#10;&#10;El contenido generado por IA puede ser incorrecto.">
            <a:extLst>
              <a:ext uri="{FF2B5EF4-FFF2-40B4-BE49-F238E27FC236}">
                <a16:creationId xmlns:a16="http://schemas.microsoft.com/office/drawing/2014/main" id="{822E345D-A15F-E980-2B44-AC1E9593E1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5" b="6447"/>
          <a:stretch>
            <a:fillRect/>
          </a:stretch>
        </p:blipFill>
        <p:spPr>
          <a:xfrm>
            <a:off x="200026" y="198882"/>
            <a:ext cx="4540630" cy="3353943"/>
          </a:xfrm>
          <a:prstGeom prst="rect">
            <a:avLst/>
          </a:prstGeom>
          <a:ln w="88900" cap="sq" cmpd="thickThin">
            <a:solidFill>
              <a:srgbClr val="D877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B4D47C93-7FAE-9895-5724-EF0D9026F0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5000625" y="198881"/>
            <a:ext cx="6991349" cy="6460237"/>
          </a:xfrm>
          <a:prstGeom prst="rect">
            <a:avLst/>
          </a:prstGeom>
          <a:ln w="88900" cap="sq" cmpd="thickThin">
            <a:solidFill>
              <a:srgbClr val="626F6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5390C0-EA28-456A-8C95-1CDB808E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026" y="3819525"/>
            <a:ext cx="4540630" cy="2839593"/>
          </a:xfrm>
          <a:prstGeom prst="rect">
            <a:avLst/>
          </a:prstGeom>
          <a:solidFill>
            <a:srgbClr val="E597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4AC21C1C-6638-5FEA-9A6E-45C9BC63F4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200024" y="3819525"/>
            <a:ext cx="4540629" cy="2839593"/>
          </a:xfrm>
          <a:prstGeom prst="rect">
            <a:avLst/>
          </a:prstGeom>
          <a:noFill/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6B8710F-5262-ECB3-03E0-83F9C9E88122}"/>
              </a:ext>
            </a:extLst>
          </p:cNvPr>
          <p:cNvSpPr txBox="1"/>
          <p:nvPr/>
        </p:nvSpPr>
        <p:spPr>
          <a:xfrm>
            <a:off x="200021" y="3900493"/>
            <a:ext cx="4540629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Nĩ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ũndũ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ũcio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mũtikanareke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mũndũ o </a:t>
            </a:r>
            <a:r>
              <a:rPr lang="en-U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na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ũrĩkũ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amũtuĩre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ciira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nĩ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ũndũ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wa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irio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iria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mũrĩĩaga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, kana </a:t>
            </a:r>
            <a:r>
              <a:rPr lang="en-U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kĩrĩa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mũnyuuaga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, kana </a:t>
            </a:r>
            <a:r>
              <a:rPr lang="en-U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ũhoro-inĩ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wa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mĩthenya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ĩrĩa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mĩamũre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, kana </a:t>
            </a:r>
            <a:r>
              <a:rPr lang="en-U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gũkũngũĩra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Karũgamo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ka </a:t>
            </a:r>
            <a:r>
              <a:rPr lang="en-U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Mweri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, o na kana </a:t>
            </a:r>
            <a:r>
              <a:rPr lang="en-U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mũthenya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wa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Thabatũ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.</a:t>
            </a:r>
            <a:r>
              <a:rPr lang="es-E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”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Akolosai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2:16, 17, NKJV</a:t>
            </a:r>
          </a:p>
        </p:txBody>
      </p:sp>
    </p:spTree>
    <p:extLst>
      <p:ext uri="{BB962C8B-B14F-4D97-AF65-F5344CB8AC3E}">
        <p14:creationId xmlns:p14="http://schemas.microsoft.com/office/powerpoint/2010/main" val="28358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B03BAB-567A-44F8-8510-95DB87EE9BAE}"/>
              </a:ext>
            </a:extLst>
          </p:cNvPr>
          <p:cNvSpPr txBox="1"/>
          <p:nvPr/>
        </p:nvSpPr>
        <p:spPr>
          <a:xfrm>
            <a:off x="3576889" y="3800475"/>
            <a:ext cx="861511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B8B10"/>
                </a:solidFill>
              </a:rPr>
              <a:t>B</a:t>
            </a:r>
            <a:r>
              <a:rPr lang="en" sz="2000" b="1" dirty="0">
                <a:solidFill>
                  <a:srgbClr val="0B8B10"/>
                </a:solidFill>
              </a:rPr>
              <a:t>aita wa w</a:t>
            </a:r>
            <a:r>
              <a:rPr lang="en-US" sz="2000" b="1" dirty="0">
                <a:solidFill>
                  <a:srgbClr val="0B8B10"/>
                </a:solidFill>
              </a:rPr>
              <a:t>ĩ</a:t>
            </a:r>
            <a:r>
              <a:rPr lang="en" sz="2000" b="1" dirty="0">
                <a:solidFill>
                  <a:srgbClr val="0B8B10"/>
                </a:solidFill>
              </a:rPr>
              <a:t>t</a:t>
            </a:r>
            <a:r>
              <a:rPr lang="en-US" sz="2000" b="1" dirty="0">
                <a:solidFill>
                  <a:srgbClr val="0B8B10"/>
                </a:solidFill>
              </a:rPr>
              <a:t>ĩ</a:t>
            </a:r>
            <a:r>
              <a:rPr lang="en" sz="2000" b="1" dirty="0">
                <a:solidFill>
                  <a:srgbClr val="0B8B10"/>
                </a:solidFill>
              </a:rPr>
              <a:t>kio: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ũ</a:t>
            </a:r>
            <a:r>
              <a:rPr lang="en" sz="2000" b="1" dirty="0"/>
              <a:t>igwi tha, </a:t>
            </a:r>
            <a:r>
              <a:rPr lang="en-US" sz="2000" b="1" dirty="0"/>
              <a:t>ũ</a:t>
            </a:r>
            <a:r>
              <a:rPr lang="en" sz="2000" b="1" dirty="0"/>
              <a:t>gooci, na m</a:t>
            </a:r>
            <a:r>
              <a:rPr lang="en-US" sz="2000" b="1" dirty="0"/>
              <a:t>ũ</a:t>
            </a:r>
            <a:r>
              <a:rPr lang="en" sz="2000" b="1" dirty="0"/>
              <a:t>taratara (</a:t>
            </a:r>
            <a:r>
              <a:rPr lang="en-US" sz="2000" b="1" dirty="0" err="1"/>
              <a:t>Akolosai</a:t>
            </a:r>
            <a:r>
              <a:rPr lang="en" sz="2000" b="1" dirty="0"/>
              <a:t> 2:1-5)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Gũkũria</a:t>
            </a:r>
            <a:r>
              <a:rPr lang="en-US" sz="2000" b="1" dirty="0"/>
              <a:t> </a:t>
            </a:r>
            <a:r>
              <a:rPr lang="en-US" sz="2000" b="1" dirty="0" err="1"/>
              <a:t>mĩri</a:t>
            </a:r>
            <a:r>
              <a:rPr lang="en" sz="2000" b="1" dirty="0"/>
              <a:t>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ya Krist</a:t>
            </a:r>
            <a:r>
              <a:rPr lang="en-US" sz="2000" b="1" dirty="0"/>
              <a:t>ũ</a:t>
            </a:r>
            <a:r>
              <a:rPr lang="en" sz="2000" b="1" dirty="0"/>
              <a:t> (</a:t>
            </a:r>
            <a:r>
              <a:rPr lang="en-US" sz="2000" b="1" dirty="0" err="1"/>
              <a:t>Akolosai</a:t>
            </a:r>
            <a:r>
              <a:rPr lang="en" sz="2000" b="1" dirty="0"/>
              <a:t> 2:6-8)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Watho</a:t>
            </a:r>
            <a:r>
              <a:rPr lang="en-US" sz="2000" b="1" dirty="0"/>
              <a:t> </a:t>
            </a:r>
            <a:r>
              <a:rPr lang="en-US" sz="2000" b="1" dirty="0" err="1"/>
              <a:t>ũrĩa</a:t>
            </a:r>
            <a:r>
              <a:rPr lang="en-US" sz="2000" b="1" dirty="0"/>
              <a:t> </a:t>
            </a:r>
            <a:r>
              <a:rPr lang="en-US" sz="2000" b="1" dirty="0" err="1"/>
              <a:t>warĩ</a:t>
            </a:r>
            <a:r>
              <a:rPr lang="en-US" sz="2000" b="1" dirty="0"/>
              <a:t> </a:t>
            </a:r>
            <a:r>
              <a:rPr lang="en-US" sz="2000" b="1" dirty="0" err="1"/>
              <a:t>mwandĩke</a:t>
            </a:r>
            <a:r>
              <a:rPr lang="en-US" sz="2000" b="1" dirty="0"/>
              <a:t> </a:t>
            </a:r>
            <a:r>
              <a:rPr lang="en-US" sz="2000" b="1" dirty="0" err="1"/>
              <a:t>ũkĩambwo</a:t>
            </a:r>
            <a:r>
              <a:rPr lang="en-US" sz="2000" b="1" dirty="0"/>
              <a:t> </a:t>
            </a:r>
            <a:r>
              <a:rPr lang="en-US" sz="2000" b="1" dirty="0" err="1"/>
              <a:t>mũtharaba-inĩ</a:t>
            </a:r>
            <a:r>
              <a:rPr lang="en-US" sz="2000" b="1" dirty="0"/>
              <a:t> </a:t>
            </a:r>
            <a:r>
              <a:rPr lang="en" sz="2000" b="1" dirty="0"/>
              <a:t>(</a:t>
            </a:r>
            <a:r>
              <a:rPr lang="en-US" sz="2000" b="1" dirty="0" err="1"/>
              <a:t>Akol</a:t>
            </a:r>
            <a:r>
              <a:rPr lang="en" sz="2000" b="1" dirty="0"/>
              <a:t> 2:9-15)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rgbClr val="500797"/>
                </a:solidFill>
              </a:rPr>
              <a:t>M</a:t>
            </a:r>
            <a:r>
              <a:rPr lang="en" sz="2000" b="1" dirty="0">
                <a:solidFill>
                  <a:srgbClr val="500797"/>
                </a:solidFill>
              </a:rPr>
              <a:t>ath</a:t>
            </a:r>
            <a:r>
              <a:rPr lang="en-US" sz="2000" b="1" dirty="0">
                <a:solidFill>
                  <a:srgbClr val="500797"/>
                </a:solidFill>
              </a:rPr>
              <a:t>ĩ</a:t>
            </a:r>
            <a:r>
              <a:rPr lang="en" sz="2000" b="1" dirty="0">
                <a:solidFill>
                  <a:srgbClr val="500797"/>
                </a:solidFill>
              </a:rPr>
              <a:t>na mar</a:t>
            </a:r>
            <a:r>
              <a:rPr lang="en-US" sz="2000" b="1" dirty="0">
                <a:solidFill>
                  <a:srgbClr val="500797"/>
                </a:solidFill>
              </a:rPr>
              <a:t>ĩ</a:t>
            </a:r>
            <a:r>
              <a:rPr lang="en" sz="2000" b="1" dirty="0">
                <a:solidFill>
                  <a:srgbClr val="500797"/>
                </a:solidFill>
              </a:rPr>
              <a:t>a menyenyagia w</a:t>
            </a:r>
            <a:r>
              <a:rPr lang="en-US" sz="2000" b="1" dirty="0">
                <a:solidFill>
                  <a:srgbClr val="500797"/>
                </a:solidFill>
              </a:rPr>
              <a:t>ĩ</a:t>
            </a:r>
            <a:r>
              <a:rPr lang="en" sz="2000" b="1" dirty="0">
                <a:solidFill>
                  <a:srgbClr val="500797"/>
                </a:solidFill>
              </a:rPr>
              <a:t>t</a:t>
            </a:r>
            <a:r>
              <a:rPr lang="en-US" sz="2000" b="1" dirty="0">
                <a:solidFill>
                  <a:srgbClr val="500797"/>
                </a:solidFill>
              </a:rPr>
              <a:t>ĩ</a:t>
            </a:r>
            <a:r>
              <a:rPr lang="en" sz="2000" b="1" dirty="0">
                <a:solidFill>
                  <a:srgbClr val="500797"/>
                </a:solidFill>
              </a:rPr>
              <a:t>kio: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Mĩthenya</a:t>
            </a:r>
            <a:r>
              <a:rPr lang="en-US" sz="2000" b="1" dirty="0"/>
              <a:t> </a:t>
            </a:r>
            <a:r>
              <a:rPr lang="en-US" sz="2000" b="1" dirty="0" err="1"/>
              <a:t>mĩtheru</a:t>
            </a:r>
            <a:r>
              <a:rPr lang="en-US" sz="2000" b="1" dirty="0"/>
              <a:t>, </a:t>
            </a:r>
            <a:r>
              <a:rPr lang="en-US" sz="2000" b="1" dirty="0" err="1"/>
              <a:t>mĩeri</a:t>
            </a:r>
            <a:r>
              <a:rPr lang="en-US" sz="2000" b="1" dirty="0"/>
              <a:t> </a:t>
            </a:r>
            <a:r>
              <a:rPr lang="en-US" sz="2000" b="1" dirty="0" err="1"/>
              <a:t>mĩerũ</a:t>
            </a:r>
            <a:r>
              <a:rPr lang="en-US" sz="2000" b="1" dirty="0"/>
              <a:t>, </a:t>
            </a:r>
            <a:r>
              <a:rPr lang="en-US" sz="2000" b="1" dirty="0" err="1"/>
              <a:t>mĩthenya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thabatũ</a:t>
            </a:r>
            <a:r>
              <a:rPr lang="en-US" sz="2000" b="1" dirty="0"/>
              <a:t> </a:t>
            </a:r>
            <a:r>
              <a:rPr lang="en" sz="2000" b="1" dirty="0"/>
              <a:t>(</a:t>
            </a:r>
            <a:r>
              <a:rPr lang="en-US" sz="2000" b="1" dirty="0" err="1"/>
              <a:t>Akol</a:t>
            </a:r>
            <a:r>
              <a:rPr lang="en" sz="2000" b="1" dirty="0"/>
              <a:t> 2:16-19)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athani ma and</a:t>
            </a:r>
            <a:r>
              <a:rPr lang="en-US" sz="2000" b="1" dirty="0"/>
              <a:t>ũ</a:t>
            </a:r>
            <a:r>
              <a:rPr lang="en" sz="2000" b="1" dirty="0"/>
              <a:t> (</a:t>
            </a:r>
            <a:r>
              <a:rPr lang="en-US" sz="2000" b="1" dirty="0" err="1"/>
              <a:t>Akolosai</a:t>
            </a:r>
            <a:r>
              <a:rPr lang="en" sz="2000" b="1" dirty="0"/>
              <a:t> 2:20-23)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709FED-E1CA-A956-4290-5E5110D53C6A}"/>
              </a:ext>
            </a:extLst>
          </p:cNvPr>
          <p:cNvSpPr txBox="1"/>
          <p:nvPr/>
        </p:nvSpPr>
        <p:spPr>
          <a:xfrm>
            <a:off x="437648" y="171450"/>
            <a:ext cx="7455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rehaga mooguni manene. </a:t>
            </a:r>
            <a:r>
              <a:rPr lang="en-US" sz="2000" b="1" dirty="0"/>
              <a:t>K</a:t>
            </a:r>
            <a:r>
              <a:rPr lang="en" sz="2000" b="1" dirty="0"/>
              <a:t>uongerera kwoherwo mehia mait</a:t>
            </a:r>
            <a:r>
              <a:rPr lang="en-US" sz="2000" b="1" dirty="0"/>
              <a:t>ũ</a:t>
            </a:r>
            <a:r>
              <a:rPr lang="en" sz="2000" b="1" dirty="0"/>
              <a:t>, twam</a:t>
            </a:r>
            <a:r>
              <a:rPr lang="en-US" sz="2000" b="1" dirty="0"/>
              <a:t>ũ</a:t>
            </a:r>
            <a:r>
              <a:rPr lang="en" sz="2000" b="1" dirty="0"/>
              <a:t>kag</a:t>
            </a:r>
            <a:r>
              <a:rPr lang="en-US" sz="2000" b="1" dirty="0"/>
              <a:t>ĩ</a:t>
            </a:r>
            <a:r>
              <a:rPr lang="en" sz="2000" b="1" dirty="0"/>
              <a:t>ra k</a:t>
            </a:r>
            <a:r>
              <a:rPr lang="en-US" sz="2000" b="1" dirty="0"/>
              <a:t>ũ</a:t>
            </a:r>
            <a:r>
              <a:rPr lang="en" sz="2000" b="1" dirty="0"/>
              <a:t>horerio, </a:t>
            </a:r>
            <a:r>
              <a:rPr lang="en-US" sz="2000" b="1" dirty="0" err="1"/>
              <a:t>ũũ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,na mang</a:t>
            </a:r>
            <a:r>
              <a:rPr lang="en-US" sz="2000" b="1" dirty="0"/>
              <a:t>ĩ</a:t>
            </a:r>
            <a:r>
              <a:rPr lang="en" sz="2000" b="1" dirty="0"/>
              <a:t> maing</a:t>
            </a:r>
            <a:r>
              <a:rPr lang="en-US" sz="2000" b="1" dirty="0"/>
              <a:t>ĩ</a:t>
            </a:r>
            <a:r>
              <a:rPr lang="en" sz="2000" b="1" dirty="0"/>
              <a:t>.</a:t>
            </a:r>
          </a:p>
        </p:txBody>
      </p:sp>
      <p:pic>
        <p:nvPicPr>
          <p:cNvPr id="9" name="Imagen 8" descr="Un dibujo de un barco en el mar&#10;&#10;El contenido generado por IA puede ser incorrecto.">
            <a:extLst>
              <a:ext uri="{FF2B5EF4-FFF2-40B4-BE49-F238E27FC236}">
                <a16:creationId xmlns:a16="http://schemas.microsoft.com/office/drawing/2014/main" id="{D230401E-BD31-E321-9906-CA673B7F10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1640" y="195203"/>
            <a:ext cx="3620143" cy="3137652"/>
          </a:xfrm>
          <a:prstGeom prst="rect">
            <a:avLst/>
          </a:prstGeom>
          <a:ln w="127000" cap="rnd">
            <a:solidFill>
              <a:srgbClr val="C77158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n 10" descr="Una mujer con el cabello largo&#10;&#10;El contenido generado por IA puede ser incorrecto.">
            <a:extLst>
              <a:ext uri="{FF2B5EF4-FFF2-40B4-BE49-F238E27FC236}">
                <a16:creationId xmlns:a16="http://schemas.microsoft.com/office/drawing/2014/main" id="{976CB393-9CA7-9F1F-BFEE-768C5A46A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48" y="3057525"/>
            <a:ext cx="2505075" cy="3629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2000">
                  <a:schemeClr val="accent3"/>
                </a:gs>
                <a:gs pos="58000">
                  <a:schemeClr val="accent5"/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726881EE-890C-EBCB-4D91-DD75409146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207" y="5372323"/>
            <a:ext cx="613682" cy="5245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C7DF5C0-C340-94C2-FBA6-6CDB8383A0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3258" y="3694250"/>
            <a:ext cx="613580" cy="524527"/>
          </a:xfrm>
          <a:prstGeom prst="rect">
            <a:avLst/>
          </a:prstGeom>
        </p:spPr>
      </p:pic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A429ECB6-37CF-7AE5-8FB4-10A1986660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5010097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933300BA-8C25-5CE8-2074-FC379716E3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6308682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5" name="Imagen 24" descr="Icono&#10;&#10;El contenido generado por IA puede ser incorrecto.">
            <a:extLst>
              <a:ext uri="{FF2B5EF4-FFF2-40B4-BE49-F238E27FC236}">
                <a16:creationId xmlns:a16="http://schemas.microsoft.com/office/drawing/2014/main" id="{A70395D1-ADC6-8EC0-A580-5ABCC65732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5924871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8B720C60-1CA4-9C1B-2210-44D41F1D2D2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238793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9EE13DB5-034F-343A-835B-B2DEA9EDEE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626286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7262FF-131D-4AE9-E9BD-99391C81C8E2}"/>
              </a:ext>
            </a:extLst>
          </p:cNvPr>
          <p:cNvSpPr txBox="1"/>
          <p:nvPr/>
        </p:nvSpPr>
        <p:spPr>
          <a:xfrm>
            <a:off x="437648" y="1918956"/>
            <a:ext cx="78339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kanagia o r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ria m</a:t>
            </a:r>
            <a:r>
              <a:rPr lang="en-US" sz="2000" b="1" dirty="0" err="1"/>
              <a:t>ĩĩ</a:t>
            </a:r>
            <a:r>
              <a:rPr lang="en" sz="2000" b="1" dirty="0"/>
              <a:t>ri: </a:t>
            </a:r>
            <a:r>
              <a:rPr lang="en-US" sz="2000" b="1" dirty="0"/>
              <a:t>ũ</a:t>
            </a:r>
            <a:r>
              <a:rPr lang="en" sz="2000" b="1" dirty="0"/>
              <a:t>tar</a:t>
            </a:r>
            <a:r>
              <a:rPr lang="en-US" sz="2000" b="1" dirty="0"/>
              <a:t>ĩ</a:t>
            </a:r>
            <a:r>
              <a:rPr lang="en" sz="2000" b="1" dirty="0"/>
              <a:t> mwake 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gamo-in</a:t>
            </a:r>
            <a:r>
              <a:rPr lang="en-US" sz="2000" b="1" dirty="0"/>
              <a:t>ĩ</a:t>
            </a:r>
            <a:r>
              <a:rPr lang="en" sz="2000" b="1" dirty="0"/>
              <a:t> ya 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na morutani, no n</a:t>
            </a:r>
            <a:r>
              <a:rPr lang="en-US" sz="2000" b="1" dirty="0"/>
              <a:t>ĩ</a:t>
            </a:r>
            <a:r>
              <a:rPr lang="en" sz="2000" b="1" dirty="0"/>
              <a:t> tu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Kiugo k</a:t>
            </a:r>
            <a:r>
              <a:rPr lang="en-US" sz="2000" b="1" dirty="0"/>
              <a:t>ĩ</a:t>
            </a:r>
            <a:r>
              <a:rPr lang="en" sz="2000" b="1" dirty="0"/>
              <a:t>a Ngai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ĩ</a:t>
            </a:r>
            <a:r>
              <a:rPr lang="en" sz="2000" b="1" dirty="0"/>
              <a:t> muoyo.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E89E5B-04AA-F5A8-FE8D-CB1B4B6B721F}"/>
              </a:ext>
            </a:extLst>
          </p:cNvPr>
          <p:cNvSpPr txBox="1"/>
          <p:nvPr/>
        </p:nvSpPr>
        <p:spPr>
          <a:xfrm>
            <a:off x="437648" y="1180707"/>
            <a:ext cx="78339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aratw</a:t>
            </a:r>
            <a:r>
              <a:rPr lang="en-US" sz="2000" b="1" dirty="0"/>
              <a:t>ĩ</a:t>
            </a:r>
            <a:r>
              <a:rPr lang="en" sz="2000" b="1" dirty="0"/>
              <a:t>ta 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rie m</a:t>
            </a:r>
            <a:r>
              <a:rPr lang="en-US" sz="2000" b="1" dirty="0"/>
              <a:t>ĩ</a:t>
            </a:r>
            <a:r>
              <a:rPr lang="en" sz="2000" b="1" dirty="0"/>
              <a:t>ri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</a:t>
            </a:r>
            <a:r>
              <a:rPr lang="en-US" sz="2000" b="1" dirty="0"/>
              <a:t>ũ</a:t>
            </a:r>
            <a:r>
              <a:rPr lang="en" sz="2000" b="1" dirty="0"/>
              <a:t>cio n</a:t>
            </a:r>
            <a:r>
              <a:rPr lang="en-US" sz="2000" b="1" dirty="0"/>
              <a:t>ĩ</a:t>
            </a:r>
            <a:r>
              <a:rPr lang="en" sz="2000" b="1" dirty="0"/>
              <a:t>guo t</a:t>
            </a:r>
            <a:r>
              <a:rPr lang="en-US" sz="2000" b="1" dirty="0"/>
              <a:t>ũ</a:t>
            </a:r>
            <a:r>
              <a:rPr lang="en" sz="2000" b="1" dirty="0"/>
              <a:t>korwo 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ciaraga matunda ma </a:t>
            </a:r>
            <a:r>
              <a:rPr lang="en-US" sz="2000" b="1" dirty="0"/>
              <a:t>ũ</a:t>
            </a:r>
            <a:r>
              <a:rPr lang="en" sz="2000" b="1" dirty="0"/>
              <a:t>thamaki wa Ngai.</a:t>
            </a:r>
          </a:p>
        </p:txBody>
      </p:sp>
    </p:spTree>
    <p:extLst>
      <p:ext uri="{BB962C8B-B14F-4D97-AF65-F5344CB8AC3E}">
        <p14:creationId xmlns:p14="http://schemas.microsoft.com/office/powerpoint/2010/main" val="1752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6538BD-8483-96F8-E6BE-201ED90045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7" y="768485"/>
            <a:ext cx="5494836" cy="6089515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EB723027-67D4-2DB7-CE68-7A5D040D0C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E4C6FA7-9398-FDCA-B318-8A487B9E2142}"/>
              </a:ext>
            </a:extLst>
          </p:cNvPr>
          <p:cNvSpPr txBox="1"/>
          <p:nvPr/>
        </p:nvSpPr>
        <p:spPr>
          <a:xfrm>
            <a:off x="1133475" y="1033375"/>
            <a:ext cx="1042035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6000" b="1" spc="300" dirty="0">
                <a:ln/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BAITA WA W</a:t>
            </a:r>
            <a:r>
              <a:rPr lang="en-US" sz="6000" b="1" spc="300" dirty="0">
                <a:ln/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Ĩ</a:t>
            </a:r>
            <a:r>
              <a:rPr lang="en" sz="6000" b="1" spc="300" dirty="0">
                <a:ln/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T</a:t>
            </a:r>
            <a:r>
              <a:rPr lang="en-US" sz="6000" b="1" spc="300" dirty="0">
                <a:ln/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Ĩ</a:t>
            </a:r>
            <a:r>
              <a:rPr lang="en" sz="6000" b="1" spc="300" dirty="0">
                <a:ln/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KIO</a:t>
            </a:r>
          </a:p>
        </p:txBody>
      </p:sp>
    </p:spTree>
    <p:extLst>
      <p:ext uri="{BB962C8B-B14F-4D97-AF65-F5344CB8AC3E}">
        <p14:creationId xmlns:p14="http://schemas.microsoft.com/office/powerpoint/2010/main" val="6905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2E68709-74F4-DCD3-B476-8E4EA159D6AC}"/>
              </a:ext>
            </a:extLst>
          </p:cNvPr>
          <p:cNvSpPr txBox="1"/>
          <p:nvPr/>
        </p:nvSpPr>
        <p:spPr>
          <a:xfrm>
            <a:off x="1653704" y="119670"/>
            <a:ext cx="3600000" cy="1298377"/>
          </a:xfrm>
          <a:prstGeom prst="wedgeEllipseCallout">
            <a:avLst>
              <a:gd name="adj1" fmla="val -37625"/>
              <a:gd name="adj2" fmla="val 67583"/>
            </a:avLst>
          </a:prstGeom>
          <a:solidFill>
            <a:srgbClr val="3B4C4E"/>
          </a:solidFill>
          <a:ln w="28575">
            <a:solidFill>
              <a:srgbClr val="3B4C4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wonekaga 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naguo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menyo-r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ikaraga 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(Ayu 28:12)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9C18D0-00CD-E4A3-84AC-6B2A27A25F92}"/>
              </a:ext>
            </a:extLst>
          </p:cNvPr>
          <p:cNvSpPr txBox="1"/>
          <p:nvPr/>
        </p:nvSpPr>
        <p:spPr>
          <a:xfrm>
            <a:off x="5417696" y="75412"/>
            <a:ext cx="3940312" cy="1731169"/>
          </a:xfrm>
          <a:prstGeom prst="wedgeEllipseCallout">
            <a:avLst>
              <a:gd name="adj1" fmla="val 61738"/>
              <a:gd name="adj2" fmla="val 7819"/>
            </a:avLst>
          </a:prstGeom>
          <a:solidFill>
            <a:srgbClr val="952C0E"/>
          </a:solidFill>
          <a:ln w="28575">
            <a:solidFill>
              <a:srgbClr val="952C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defPPr>
              <a:defRPr lang="es-ES"/>
            </a:defPPr>
            <a:lvl1pPr algn="ctr">
              <a:defRPr sz="2000"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Thĩiniĩ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Kristũ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kũhithĩtwo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mĩthiithũ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yothe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ũũgĩ</a:t>
            </a:r>
            <a:r>
              <a:rPr lang="en-US" dirty="0">
                <a:solidFill>
                  <a:schemeClr val="bg1"/>
                </a:solidFill>
              </a:rPr>
              <a:t> na </a:t>
            </a:r>
            <a:r>
              <a:rPr lang="en-US" dirty="0" err="1">
                <a:solidFill>
                  <a:schemeClr val="bg1"/>
                </a:solidFill>
              </a:rPr>
              <a:t>ũmenyo</a:t>
            </a:r>
            <a:r>
              <a:rPr lang="en-US" dirty="0">
                <a:solidFill>
                  <a:schemeClr val="bg1"/>
                </a:solidFill>
              </a:rPr>
              <a:t>.  </a:t>
            </a:r>
            <a:r>
              <a:rPr lang="e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Akolosai</a:t>
            </a:r>
            <a:r>
              <a:rPr lang="e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2:3</a:t>
            </a:r>
            <a:r>
              <a:rPr lang="e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61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D6A64B-9DF7-6C21-9903-6971B4C5F13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36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IGUAN</a:t>
            </a:r>
            <a:r>
              <a:rPr lang="en-US" sz="36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36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 THA, </a:t>
            </a:r>
            <a:r>
              <a:rPr lang="en-US" sz="36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36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GOCI, NA M</a:t>
            </a:r>
            <a:r>
              <a:rPr lang="en-US" sz="36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36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TARATARA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13AA1A-A0B4-7424-A1FF-448AD852ABE3}"/>
              </a:ext>
            </a:extLst>
          </p:cNvPr>
          <p:cNvSpPr txBox="1"/>
          <p:nvPr/>
        </p:nvSpPr>
        <p:spPr>
          <a:xfrm>
            <a:off x="237924" y="702766"/>
            <a:ext cx="115336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Nĩgũkorwo o na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ndatuĩka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ndirĩ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hamwe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inyuĩ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thĩinĩ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mwĩrĩ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ndĩ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hamwe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inyuĩ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thĩinĩ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roho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ngakena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nĩkuona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mũrĩ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mĩbango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mĩega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wĩtĩkio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wanyu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thĩinĩ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Kristũ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ũrĩ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mũrũmu</a:t>
            </a:r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Akolosai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2:5)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7BC513-E124-3EC4-6D58-EC50FA118742}"/>
              </a:ext>
            </a:extLst>
          </p:cNvPr>
          <p:cNvSpPr txBox="1"/>
          <p:nvPr/>
        </p:nvSpPr>
        <p:spPr>
          <a:xfrm>
            <a:off x="237924" y="1539584"/>
            <a:ext cx="8405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na g</a:t>
            </a:r>
            <a:r>
              <a:rPr lang="en-US" sz="2000" b="1" dirty="0"/>
              <a:t>ũ</a:t>
            </a:r>
            <a:r>
              <a:rPr lang="en" sz="2000" b="1" dirty="0"/>
              <a:t>tu</a:t>
            </a:r>
            <a:r>
              <a:rPr lang="en-US" sz="2000" b="1" dirty="0"/>
              <a:t>ĩ</a:t>
            </a:r>
            <a:r>
              <a:rPr lang="en" sz="2000" b="1" dirty="0"/>
              <a:t>ka we mwene ndoo</a:t>
            </a:r>
            <a:r>
              <a:rPr lang="en-US" sz="2000" b="1" dirty="0"/>
              <a:t>ĩ</a:t>
            </a:r>
            <a:r>
              <a:rPr lang="en" sz="2000" b="1" dirty="0"/>
              <a:t> kanitha wa Kolosai,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oo</a:t>
            </a:r>
            <a:r>
              <a:rPr lang="en-US" sz="2000" b="1" dirty="0"/>
              <a:t>ĩ</a:t>
            </a:r>
            <a:r>
              <a:rPr lang="en" sz="2000" b="1" dirty="0"/>
              <a:t> at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war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gwati-in</a:t>
            </a:r>
            <a:r>
              <a:rPr lang="en-US" sz="2000" b="1" dirty="0"/>
              <a:t>ĩ</a:t>
            </a:r>
            <a:r>
              <a:rPr lang="en" sz="2000" b="1" dirty="0"/>
              <a:t> wa </a:t>
            </a:r>
            <a:r>
              <a:rPr lang="en-US" sz="2000" b="1" dirty="0"/>
              <a:t>ũ</a:t>
            </a:r>
            <a:r>
              <a:rPr lang="en" sz="2000" b="1" dirty="0"/>
              <a:t>rutani wa maheni (</a:t>
            </a:r>
            <a:r>
              <a:rPr lang="en-US" sz="2000" b="1" dirty="0" err="1"/>
              <a:t>Akol</a:t>
            </a:r>
            <a:r>
              <a:rPr lang="en" sz="2000" b="1" dirty="0"/>
              <a:t>. 2:1, 4).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165E474-456B-657E-394B-60FAAC274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6420422"/>
              </p:ext>
            </p:extLst>
          </p:nvPr>
        </p:nvGraphicFramePr>
        <p:xfrm>
          <a:off x="295676" y="2997717"/>
          <a:ext cx="8559564" cy="128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72992D4-7245-107D-C6F3-DB3F57967738}"/>
              </a:ext>
            </a:extLst>
          </p:cNvPr>
          <p:cNvSpPr txBox="1"/>
          <p:nvPr/>
        </p:nvSpPr>
        <p:spPr>
          <a:xfrm>
            <a:off x="2301766" y="4378116"/>
            <a:ext cx="98902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bere ya k</a:t>
            </a:r>
            <a:r>
              <a:rPr lang="en-US" sz="2000" b="1" dirty="0"/>
              <a:t>ũ</a:t>
            </a:r>
            <a:r>
              <a:rPr lang="en" sz="2000" b="1" dirty="0"/>
              <a:t>gweta g</a:t>
            </a:r>
            <a:r>
              <a:rPr lang="en-US" sz="2000" b="1" dirty="0"/>
              <a:t>ĩ</a:t>
            </a:r>
            <a:r>
              <a:rPr lang="en" sz="2000" b="1" dirty="0"/>
              <a:t>ta</a:t>
            </a:r>
            <a:r>
              <a:rPr lang="en-US" sz="2000" b="1" dirty="0"/>
              <a:t>ũ</a:t>
            </a:r>
            <a:r>
              <a:rPr lang="en" sz="2000" b="1" dirty="0"/>
              <a:t> 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gamo ya maheni, n</a:t>
            </a:r>
            <a:r>
              <a:rPr lang="en-US" sz="2000" b="1" dirty="0"/>
              <a:t>ĩ</a:t>
            </a:r>
            <a:r>
              <a:rPr lang="en" sz="2000" b="1" dirty="0"/>
              <a:t> har</a:t>
            </a:r>
            <a:r>
              <a:rPr lang="en-US" sz="2000" b="1" dirty="0"/>
              <a:t>ĩ</a:t>
            </a:r>
            <a:r>
              <a:rPr lang="en" sz="2000" b="1" dirty="0"/>
              <a:t> na </a:t>
            </a:r>
            <a:r>
              <a:rPr lang="en-US" sz="2000" b="1" dirty="0"/>
              <a:t>ũ</a:t>
            </a:r>
            <a:r>
              <a:rPr lang="en" sz="2000" b="1" dirty="0"/>
              <a:t>gaathi ker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Akolosai: n</a:t>
            </a:r>
            <a:r>
              <a:rPr lang="en-US" sz="2000" b="1" dirty="0"/>
              <a:t>ĩ</a:t>
            </a:r>
            <a:r>
              <a:rPr lang="en" sz="2000" b="1" dirty="0"/>
              <a:t> mar</a:t>
            </a:r>
            <a:r>
              <a:rPr lang="en-US" sz="2000" b="1" dirty="0"/>
              <a:t>ĩ</a:t>
            </a:r>
            <a:r>
              <a:rPr lang="en" sz="2000" b="1" dirty="0"/>
              <a:t> na m</a:t>
            </a:r>
            <a:r>
              <a:rPr lang="en-US" sz="2000" b="1" dirty="0"/>
              <a:t>ũ</a:t>
            </a:r>
            <a:r>
              <a:rPr lang="en" sz="2000" b="1" dirty="0"/>
              <a:t>taratara mwega; na n</a:t>
            </a:r>
            <a:r>
              <a:rPr lang="en-US" sz="2000" b="1" dirty="0"/>
              <a:t>ĩ</a:t>
            </a:r>
            <a:r>
              <a:rPr lang="en" sz="2000" b="1" dirty="0"/>
              <a:t>mar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te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(</a:t>
            </a:r>
            <a:r>
              <a:rPr lang="en-US" sz="2000" b="1" dirty="0" err="1"/>
              <a:t>Akol</a:t>
            </a:r>
            <a:r>
              <a:rPr lang="en" sz="2000" b="1" dirty="0"/>
              <a:t>. 2:5).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153158-9EE6-BCAF-275B-DF76449DF528}"/>
              </a:ext>
            </a:extLst>
          </p:cNvPr>
          <p:cNvSpPr txBox="1"/>
          <p:nvPr/>
        </p:nvSpPr>
        <p:spPr>
          <a:xfrm>
            <a:off x="9336505" y="3074659"/>
            <a:ext cx="2855494" cy="11237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rgbClr val="54D4E2"/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>
              <a:defRPr sz="2000" b="1"/>
            </a:lvl1pPr>
          </a:lstStyle>
          <a:p>
            <a:pPr algn="ctr"/>
            <a:r>
              <a:rPr lang="en-US" b="0" dirty="0"/>
              <a:t> </a:t>
            </a:r>
            <a:r>
              <a:rPr lang="en-US" sz="1800" dirty="0"/>
              <a:t>na </a:t>
            </a:r>
            <a:r>
              <a:rPr lang="en-US" sz="1800" dirty="0" err="1"/>
              <a:t>nĩgeetha</a:t>
            </a:r>
            <a:r>
              <a:rPr lang="en-US" sz="1800" dirty="0"/>
              <a:t> </a:t>
            </a:r>
            <a:r>
              <a:rPr lang="en-US" sz="1800" dirty="0" err="1"/>
              <a:t>maingĩhĩrwo</a:t>
            </a:r>
            <a:r>
              <a:rPr lang="en-US" sz="1800" dirty="0"/>
              <a:t> </a:t>
            </a:r>
            <a:r>
              <a:rPr lang="en-US" sz="1800" dirty="0" err="1"/>
              <a:t>nĩ</a:t>
            </a:r>
            <a:r>
              <a:rPr lang="en-US" sz="1800" dirty="0"/>
              <a:t> </a:t>
            </a:r>
            <a:r>
              <a:rPr lang="en-US" sz="1800" dirty="0" err="1"/>
              <a:t>ũtonga</a:t>
            </a:r>
            <a:r>
              <a:rPr lang="en-US" sz="1800" dirty="0"/>
              <a:t> </a:t>
            </a:r>
            <a:r>
              <a:rPr lang="en-US" sz="1800" dirty="0" err="1"/>
              <a:t>wa</a:t>
            </a:r>
            <a:r>
              <a:rPr lang="en-US" sz="1800" dirty="0"/>
              <a:t> </a:t>
            </a:r>
            <a:r>
              <a:rPr lang="en-US" sz="1800" dirty="0" err="1"/>
              <a:t>kũmenya</a:t>
            </a:r>
            <a:r>
              <a:rPr lang="en-US" sz="1800" dirty="0"/>
              <a:t> </a:t>
            </a:r>
            <a:r>
              <a:rPr lang="en-US" sz="1800" dirty="0" err="1"/>
              <a:t>wega</a:t>
            </a:r>
            <a:r>
              <a:rPr lang="en-US" sz="1800" dirty="0"/>
              <a:t> </a:t>
            </a:r>
            <a:r>
              <a:rPr lang="en-US" sz="1800" dirty="0" err="1"/>
              <a:t>ũhoro</a:t>
            </a:r>
            <a:r>
              <a:rPr lang="en-US" sz="1800" dirty="0"/>
              <a:t> </a:t>
            </a:r>
            <a:r>
              <a:rPr lang="en-US" sz="1800" dirty="0" err="1"/>
              <a:t>wa</a:t>
            </a:r>
            <a:r>
              <a:rPr lang="en-US" sz="1800" dirty="0"/>
              <a:t> </a:t>
            </a:r>
            <a:r>
              <a:rPr lang="en-US" sz="1800" dirty="0" err="1"/>
              <a:t>hitho</a:t>
            </a:r>
            <a:r>
              <a:rPr lang="en-US" sz="1800" dirty="0"/>
              <a:t> </a:t>
            </a:r>
            <a:r>
              <a:rPr lang="en-US" sz="1800" dirty="0" err="1"/>
              <a:t>ya</a:t>
            </a:r>
            <a:r>
              <a:rPr lang="en-US" sz="1800" dirty="0"/>
              <a:t> Ngai, na </a:t>
            </a:r>
            <a:r>
              <a:rPr lang="en-US" sz="1800" dirty="0" err="1"/>
              <a:t>nĩyo</a:t>
            </a:r>
            <a:r>
              <a:rPr lang="en-US" sz="1800" dirty="0"/>
              <a:t> </a:t>
            </a:r>
            <a:r>
              <a:rPr lang="en-US" sz="1800" dirty="0" err="1"/>
              <a:t>Kristũ</a:t>
            </a:r>
            <a:r>
              <a:rPr lang="en-US" sz="1800" dirty="0"/>
              <a:t>, </a:t>
            </a:r>
            <a:endParaRPr lang="en" sz="1800" dirty="0"/>
          </a:p>
        </p:txBody>
      </p:sp>
      <p:sp>
        <p:nvSpPr>
          <p:cNvPr id="12" name="Globo: línea con barra de énfasis 11">
            <a:extLst>
              <a:ext uri="{FF2B5EF4-FFF2-40B4-BE49-F238E27FC236}">
                <a16:creationId xmlns:a16="http://schemas.microsoft.com/office/drawing/2014/main" id="{ABB03A2C-65DA-395D-1B95-EAF751C05D3A}"/>
              </a:ext>
            </a:extLst>
          </p:cNvPr>
          <p:cNvSpPr/>
          <p:nvPr/>
        </p:nvSpPr>
        <p:spPr>
          <a:xfrm flipH="1">
            <a:off x="8941867" y="2988940"/>
            <a:ext cx="77003" cy="1295149"/>
          </a:xfrm>
          <a:prstGeom prst="accentCallout1">
            <a:avLst>
              <a:gd name="adj1" fmla="val 49963"/>
              <a:gd name="adj2" fmla="val -8333"/>
              <a:gd name="adj3" fmla="val 50074"/>
              <a:gd name="adj4" fmla="val -290537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Un grupo de personas en un auditorio&#10;&#10;El contenido generado por IA puede ser incorrecto.">
            <a:extLst>
              <a:ext uri="{FF2B5EF4-FFF2-40B4-BE49-F238E27FC236}">
                <a16:creationId xmlns:a16="http://schemas.microsoft.com/office/drawing/2014/main" id="{D2EFB556-E985-59E6-261D-6B3F0BBBEB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75" y="4535054"/>
            <a:ext cx="2111194" cy="20154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2006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 descr="Un grupo de personas en un evento&#10;&#10;El contenido generado por IA puede ser incorrecto.">
            <a:extLst>
              <a:ext uri="{FF2B5EF4-FFF2-40B4-BE49-F238E27FC236}">
                <a16:creationId xmlns:a16="http://schemas.microsoft.com/office/drawing/2014/main" id="{277B2136-BC6C-A61D-ED19-8DD94B43CFB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088" y="1585025"/>
            <a:ext cx="3217987" cy="13549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C721DA-82F3-8CC9-20D8-94F5521399D5}"/>
              </a:ext>
            </a:extLst>
          </p:cNvPr>
          <p:cNvSpPr txBox="1"/>
          <p:nvPr/>
        </p:nvSpPr>
        <p:spPr>
          <a:xfrm>
            <a:off x="237924" y="2262496"/>
            <a:ext cx="8405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mi g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, ak</a:t>
            </a:r>
            <a:r>
              <a:rPr lang="en-US" sz="2000" b="1" dirty="0"/>
              <a:t>ĩ</a:t>
            </a:r>
            <a:r>
              <a:rPr lang="en" sz="2000" b="1" dirty="0"/>
              <a:t>mand</a:t>
            </a:r>
            <a:r>
              <a:rPr lang="en-US" sz="2000" b="1" dirty="0"/>
              <a:t>ĩ</a:t>
            </a:r>
            <a:r>
              <a:rPr lang="en" sz="2000" b="1" dirty="0"/>
              <a:t>ra weega na it</a:t>
            </a:r>
            <a:r>
              <a:rPr lang="en-US" sz="2000" b="1" dirty="0"/>
              <a:t>ũ</a:t>
            </a:r>
            <a:r>
              <a:rPr lang="en" sz="2000" b="1" dirty="0"/>
              <a:t>mi ithat</a:t>
            </a:r>
            <a:r>
              <a:rPr lang="en-US" sz="2000" b="1" dirty="0"/>
              <a:t>ũ</a:t>
            </a:r>
            <a:r>
              <a:rPr lang="en" sz="2000" b="1" dirty="0"/>
              <a:t> iria ciar</a:t>
            </a:r>
            <a:r>
              <a:rPr lang="en-US" sz="2000" b="1" dirty="0"/>
              <a:t>ĩ</a:t>
            </a:r>
            <a:r>
              <a:rPr lang="en" sz="2000" b="1" dirty="0"/>
              <a:t> imateithie kw</a:t>
            </a:r>
            <a:r>
              <a:rPr lang="en-US" sz="2000" b="1" dirty="0"/>
              <a:t>ĩ</a:t>
            </a:r>
            <a:r>
              <a:rPr lang="en" sz="2000" b="1" dirty="0"/>
              <a:t>gita na </a:t>
            </a:r>
            <a:r>
              <a:rPr lang="en-US" sz="2000" b="1" dirty="0"/>
              <a:t>ũ</a:t>
            </a:r>
            <a:r>
              <a:rPr lang="en" sz="2000" b="1" dirty="0"/>
              <a:t>gwati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(</a:t>
            </a:r>
            <a:r>
              <a:rPr lang="en-US" sz="2000" b="1" dirty="0" err="1"/>
              <a:t>Akol</a:t>
            </a:r>
            <a:r>
              <a:rPr lang="en" sz="2000" b="1" dirty="0"/>
              <a:t>. 2:2 </a:t>
            </a:r>
            <a:r>
              <a:rPr lang="en" sz="1600" b="1" dirty="0"/>
              <a:t>NIV</a:t>
            </a:r>
            <a:r>
              <a:rPr lang="en" sz="2000" b="1" dirty="0"/>
              <a:t>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CB3316-E9B0-12CC-B35A-7DEEB544E13F}"/>
              </a:ext>
            </a:extLst>
          </p:cNvPr>
          <p:cNvSpPr txBox="1"/>
          <p:nvPr/>
        </p:nvSpPr>
        <p:spPr>
          <a:xfrm>
            <a:off x="2662550" y="5211484"/>
            <a:ext cx="95294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 “m</a:t>
            </a:r>
            <a:r>
              <a:rPr lang="en-US" sz="2000" b="1" dirty="0"/>
              <a:t>ũ</a:t>
            </a:r>
            <a:r>
              <a:rPr lang="en" sz="2000" b="1" dirty="0"/>
              <a:t>taratara”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orotag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haha n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taratara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</a:t>
            </a:r>
            <a:r>
              <a:rPr lang="en-US" sz="2000" b="1" dirty="0"/>
              <a:t>ũ</a:t>
            </a:r>
            <a:r>
              <a:rPr lang="en" sz="2000" b="1" dirty="0"/>
              <a:t>thathaiya na th</a:t>
            </a:r>
            <a:r>
              <a:rPr lang="en-US" sz="2000" b="1" dirty="0"/>
              <a:t>ĩ</a:t>
            </a:r>
            <a:r>
              <a:rPr lang="en" sz="2000" b="1" dirty="0"/>
              <a:t>ioni</a:t>
            </a:r>
            <a:r>
              <a:rPr lang="en-US" sz="2000" b="1" dirty="0"/>
              <a:t>ĩ</a:t>
            </a:r>
            <a:r>
              <a:rPr lang="en" sz="2000" b="1" dirty="0"/>
              <a:t> wa m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re ya kanitha. </a:t>
            </a:r>
            <a:r>
              <a:rPr lang="en-US" sz="2000" b="1" dirty="0"/>
              <a:t>N</a:t>
            </a:r>
            <a:r>
              <a:rPr lang="en" sz="2000" b="1" dirty="0"/>
              <a:t>o m</a:t>
            </a:r>
            <a:r>
              <a:rPr lang="en-US" sz="2000" b="1" dirty="0"/>
              <a:t>ũ</a:t>
            </a:r>
            <a:r>
              <a:rPr lang="en" sz="2000" b="1" dirty="0"/>
              <a:t>haka g</a:t>
            </a:r>
            <a:r>
              <a:rPr lang="en-US" sz="2000" b="1" dirty="0"/>
              <a:t>ũ</a:t>
            </a:r>
            <a:r>
              <a:rPr lang="en" sz="2000" b="1" dirty="0"/>
              <a:t>korwo na </a:t>
            </a:r>
            <a:r>
              <a:rPr lang="en-US" sz="2000" b="1" dirty="0"/>
              <a:t>ũ</a:t>
            </a:r>
            <a:r>
              <a:rPr lang="en" sz="2000" b="1" dirty="0"/>
              <a:t>tongoria na k</a:t>
            </a:r>
            <a:r>
              <a:rPr lang="en-US" sz="2000" b="1" dirty="0"/>
              <a:t>ũ</a:t>
            </a:r>
            <a:r>
              <a:rPr lang="en" sz="2000" b="1" dirty="0"/>
              <a:t>gayanwo kwa itemi o 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; ci</a:t>
            </a:r>
            <a:r>
              <a:rPr lang="en-US" sz="2000" b="1" dirty="0"/>
              <a:t>ĩ</a:t>
            </a:r>
            <a:r>
              <a:rPr lang="en" sz="2000" b="1" dirty="0"/>
              <a:t>ko ici no m</a:t>
            </a:r>
            <a:r>
              <a:rPr lang="en-US" sz="2000" b="1" dirty="0"/>
              <a:t>ũ</a:t>
            </a:r>
            <a:r>
              <a:rPr lang="en" sz="2000" b="1" dirty="0"/>
              <a:t>haka it</a:t>
            </a:r>
            <a:r>
              <a:rPr lang="en-US" sz="2000" b="1" dirty="0"/>
              <a:t>ũ</a:t>
            </a:r>
            <a:r>
              <a:rPr lang="en" sz="2000" b="1" dirty="0"/>
              <a:t>arithio na mbere k</a:t>
            </a:r>
            <a:r>
              <a:rPr lang="en-US" sz="2000" b="1" dirty="0"/>
              <a:t>ũ</a:t>
            </a:r>
            <a:r>
              <a:rPr lang="en" sz="2000" b="1" dirty="0"/>
              <a:t>ringana na m</a:t>
            </a:r>
            <a:r>
              <a:rPr lang="en-US" sz="2000" b="1" dirty="0"/>
              <a:t>ũ</a:t>
            </a:r>
            <a:r>
              <a:rPr lang="en" sz="2000" b="1" dirty="0"/>
              <a:t>tugo mwega; o</a:t>
            </a:r>
            <a:r>
              <a:rPr lang="en-US" sz="2000" b="1" dirty="0"/>
              <a:t>ũ</a:t>
            </a:r>
            <a:r>
              <a:rPr lang="en" sz="2000" b="1" dirty="0"/>
              <a:t>guo </a:t>
            </a:r>
            <a:r>
              <a:rPr lang="en-US" sz="2000" b="1" dirty="0"/>
              <a:t>ũ</a:t>
            </a:r>
            <a:r>
              <a:rPr lang="en" sz="2000" b="1" dirty="0"/>
              <a:t>guo. </a:t>
            </a:r>
            <a:r>
              <a:rPr lang="en-US" sz="2000" b="1" dirty="0"/>
              <a:t>M</a:t>
            </a:r>
            <a:r>
              <a:rPr lang="en" sz="2000" b="1" dirty="0"/>
              <a:t>oim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marehe nj</a:t>
            </a:r>
            <a:r>
              <a:rPr lang="en-US" sz="2000" b="1" dirty="0"/>
              <a:t>ĩ</a:t>
            </a:r>
            <a:r>
              <a:rPr lang="en" sz="2000" b="1" dirty="0"/>
              <a:t>ra njega ya kwan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ũ</a:t>
            </a:r>
            <a:r>
              <a:rPr lang="en" sz="2000" b="1" dirty="0"/>
              <a:t>horo Mwega na k</a:t>
            </a:r>
            <a:r>
              <a:rPr lang="en-US" sz="2000" b="1" dirty="0"/>
              <a:t>ũ</a:t>
            </a:r>
            <a:r>
              <a:rPr lang="en" sz="2000" b="1" dirty="0"/>
              <a:t>magit</a:t>
            </a:r>
            <a:r>
              <a:rPr lang="en-US" sz="2000" b="1" dirty="0"/>
              <a:t>ĩ</a:t>
            </a:r>
            <a:r>
              <a:rPr lang="en" sz="2000" b="1" dirty="0"/>
              <a:t>re kumana na mah</a:t>
            </a:r>
            <a:r>
              <a:rPr lang="en-US" sz="2000" b="1" dirty="0"/>
              <a:t>ĩ</a:t>
            </a:r>
            <a:r>
              <a:rPr lang="en" sz="2000" b="1" dirty="0"/>
              <a:t>tia mana.</a:t>
            </a:r>
          </a:p>
        </p:txBody>
      </p:sp>
    </p:spTree>
    <p:extLst>
      <p:ext uri="{BB962C8B-B14F-4D97-AF65-F5344CB8AC3E}">
        <p14:creationId xmlns:p14="http://schemas.microsoft.com/office/powerpoint/2010/main" val="12905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Graphic spid="11" grpId="0" uiExpand="1">
        <p:bldSub>
          <a:bldDgm bld="one"/>
        </p:bldSub>
      </p:bldGraphic>
      <p:bldP spid="7" grpId="0"/>
      <p:bldP spid="9" grpId="0" animBg="1"/>
      <p:bldP spid="12" grpId="0" animBg="1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614AED-C2C8-32CB-A84D-0D80BC4D3FB1}"/>
              </a:ext>
            </a:extLst>
          </p:cNvPr>
          <p:cNvSpPr txBox="1"/>
          <p:nvPr/>
        </p:nvSpPr>
        <p:spPr>
          <a:xfrm>
            <a:off x="0" y="-2887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TH</a:t>
            </a:r>
            <a:r>
              <a:rPr lang="en-US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US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 KRIST</a:t>
            </a:r>
            <a:r>
              <a:rPr lang="en-US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endParaRPr lang="en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FC8CA8-E8A9-1F82-0546-0950476EDD52}"/>
              </a:ext>
            </a:extLst>
          </p:cNvPr>
          <p:cNvSpPr txBox="1"/>
          <p:nvPr/>
        </p:nvSpPr>
        <p:spPr>
          <a:xfrm>
            <a:off x="666749" y="606411"/>
            <a:ext cx="10858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mũhaandĩtwo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mũgaakwo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thĩinĩ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wake, na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mũkĩongagĩrĩrwo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hinya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thĩinĩ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wĩtĩkio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o ta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mwarutirwo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mũkĩrĩrĩrie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gũcookia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ngaatho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Akolosai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309C27-E062-B27C-4E61-B51DD07AC921}"/>
              </a:ext>
            </a:extLst>
          </p:cNvPr>
          <p:cNvSpPr txBox="1"/>
          <p:nvPr/>
        </p:nvSpPr>
        <p:spPr>
          <a:xfrm>
            <a:off x="2814149" y="1632722"/>
            <a:ext cx="6467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w</a:t>
            </a:r>
            <a:r>
              <a:rPr lang="en-US" sz="2000" b="1" dirty="0"/>
              <a:t>ĩ</a:t>
            </a:r>
            <a:r>
              <a:rPr lang="en" sz="2000" b="1" dirty="0"/>
              <a:t>gwatag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ũ</a:t>
            </a:r>
            <a:r>
              <a:rPr lang="en" sz="2000" b="1" dirty="0"/>
              <a:t>honokio twet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, no ti morutani (</a:t>
            </a:r>
            <a:r>
              <a:rPr lang="en-US" sz="2000" b="1" dirty="0" err="1"/>
              <a:t>Akol</a:t>
            </a:r>
            <a:r>
              <a:rPr lang="en" sz="2000" b="1" dirty="0"/>
              <a:t>. 2:6). </a:t>
            </a:r>
            <a:r>
              <a:rPr lang="en-US" sz="2000" b="1" dirty="0"/>
              <a:t>N</a:t>
            </a:r>
            <a:r>
              <a:rPr lang="en" sz="2000" b="1" dirty="0"/>
              <a:t>o ning</a:t>
            </a:r>
            <a:r>
              <a:rPr lang="en-US" sz="2000" b="1" dirty="0"/>
              <a:t>ĩ</a:t>
            </a:r>
            <a:r>
              <a:rPr lang="en" sz="2000" b="1" dirty="0"/>
              <a:t>, maya n</a:t>
            </a:r>
            <a:r>
              <a:rPr lang="en-US" sz="2000" b="1" dirty="0"/>
              <a:t>ĩ</a:t>
            </a:r>
            <a:r>
              <a:rPr lang="en" sz="2000" b="1" dirty="0"/>
              <a:t> ma bata.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arat</a:t>
            </a:r>
            <a:r>
              <a:rPr lang="en-US" sz="2000" b="1" dirty="0"/>
              <a:t>ũ</a:t>
            </a:r>
            <a:r>
              <a:rPr lang="en" sz="2000" b="1" dirty="0"/>
              <a:t>igwithia t</a:t>
            </a:r>
            <a:r>
              <a:rPr lang="en-US" sz="2000" b="1" dirty="0"/>
              <a:t>ũ</a:t>
            </a:r>
            <a:r>
              <a:rPr lang="en" sz="2000" b="1" dirty="0"/>
              <a:t>thiage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Krist</a:t>
            </a:r>
            <a:r>
              <a:rPr lang="en-US" sz="2000" b="1" dirty="0"/>
              <a:t>ũ</a:t>
            </a:r>
            <a:r>
              <a:rPr lang="en" sz="2000" b="1" dirty="0"/>
              <a:t> “ta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</a:t>
            </a:r>
            <a:r>
              <a:rPr lang="en-US" sz="2000" b="1" dirty="0"/>
              <a:t>ũ</a:t>
            </a:r>
            <a:r>
              <a:rPr lang="en" sz="2000" b="1" dirty="0"/>
              <a:t>rut</a:t>
            </a:r>
            <a:r>
              <a:rPr lang="en-US" sz="2000" b="1" dirty="0"/>
              <a:t>ĩ</a:t>
            </a:r>
            <a:r>
              <a:rPr lang="en" sz="2000" b="1" dirty="0"/>
              <a:t>two” (</a:t>
            </a:r>
            <a:r>
              <a:rPr lang="en-US" sz="2000" b="1" dirty="0" err="1"/>
              <a:t>Akol</a:t>
            </a:r>
            <a:r>
              <a:rPr lang="en" sz="2000" b="1" dirty="0"/>
              <a:t>. 2:7b).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6A8CD0E-9EB5-7B43-CBF8-AD9B8F1B5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7767126"/>
              </p:ext>
            </p:extLst>
          </p:nvPr>
        </p:nvGraphicFramePr>
        <p:xfrm>
          <a:off x="266443" y="4742468"/>
          <a:ext cx="11659115" cy="201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Un hombre parado al lado de un árbol&#10;&#10;El contenido generado por IA puede ser incorrecto.">
            <a:extLst>
              <a:ext uri="{FF2B5EF4-FFF2-40B4-BE49-F238E27FC236}">
                <a16:creationId xmlns:a16="http://schemas.microsoft.com/office/drawing/2014/main" id="{6E08CBC1-9F7D-B51B-06F6-1EDAF3784E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8300" y="1608840"/>
            <a:ext cx="2671813" cy="2883408"/>
          </a:xfrm>
          <a:prstGeom prst="snip2DiagRect">
            <a:avLst>
              <a:gd name="adj1" fmla="val 1635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556A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998B14A-706D-305E-CBF6-3AE12C2CB6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86" y="1608841"/>
            <a:ext cx="2575560" cy="2883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B3B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CE5689-62A8-F0F5-4775-F4ECDAC77C4E}"/>
              </a:ext>
            </a:extLst>
          </p:cNvPr>
          <p:cNvSpPr txBox="1"/>
          <p:nvPr/>
        </p:nvSpPr>
        <p:spPr>
          <a:xfrm>
            <a:off x="2823699" y="3007858"/>
            <a:ext cx="646744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O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</a:t>
            </a:r>
            <a:r>
              <a:rPr lang="en-US" sz="2000" b="1" dirty="0"/>
              <a:t>ũ</a:t>
            </a:r>
            <a:r>
              <a:rPr lang="en" sz="2000" b="1" dirty="0"/>
              <a:t>ratwarana na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, t</a:t>
            </a:r>
            <a:r>
              <a:rPr lang="en-US" sz="2000" b="1" dirty="0"/>
              <a:t>ũ</a:t>
            </a:r>
            <a:r>
              <a:rPr lang="en" sz="2000" b="1" dirty="0"/>
              <a:t>handagwo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Wake. </a:t>
            </a:r>
            <a:r>
              <a:rPr lang="en-US" sz="2000" b="1" dirty="0" err="1"/>
              <a:t>Tũ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, ta ndaa</a:t>
            </a:r>
            <a:r>
              <a:rPr lang="en-US" sz="2000" b="1" dirty="0"/>
              <a:t>ĩ</a:t>
            </a:r>
            <a:r>
              <a:rPr lang="en" sz="2000" b="1" dirty="0"/>
              <a:t>, “</a:t>
            </a:r>
            <a:r>
              <a:rPr lang="en-US" sz="2000" b="1" dirty="0" err="1"/>
              <a:t>Nĩgeetha</a:t>
            </a:r>
            <a:r>
              <a:rPr lang="en-US" sz="2000" b="1" dirty="0"/>
              <a:t> </a:t>
            </a:r>
            <a:r>
              <a:rPr lang="en-US" sz="2000" b="1" dirty="0" err="1"/>
              <a:t>meetagwo</a:t>
            </a:r>
            <a:r>
              <a:rPr lang="en-US" sz="2000" b="1" dirty="0"/>
              <a:t> </a:t>
            </a:r>
            <a:r>
              <a:rPr lang="en-US" sz="2000" b="1" dirty="0" err="1"/>
              <a:t>mĩtĩ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ũthingu</a:t>
            </a:r>
            <a:r>
              <a:rPr lang="en-US" sz="2000" b="1" dirty="0"/>
              <a:t>, </a:t>
            </a:r>
            <a:r>
              <a:rPr lang="en-US" sz="2000" b="1" dirty="0" err="1"/>
              <a:t>mĩtĩ</a:t>
            </a:r>
            <a:r>
              <a:rPr lang="en-US" sz="2000" b="1" dirty="0"/>
              <a:t> </a:t>
            </a:r>
            <a:r>
              <a:rPr lang="en-US" sz="2000" b="1" dirty="0" err="1"/>
              <a:t>ĩrĩa</a:t>
            </a:r>
            <a:r>
              <a:rPr lang="en-US" sz="2000" b="1" dirty="0"/>
              <a:t> </a:t>
            </a:r>
            <a:r>
              <a:rPr lang="en-US" sz="2000" b="1" dirty="0" err="1"/>
              <a:t>ĩhaandĩtwo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Jehova</a:t>
            </a:r>
            <a:r>
              <a:rPr lang="en-US" sz="2000" b="1" dirty="0"/>
              <a:t> </a:t>
            </a:r>
            <a:r>
              <a:rPr lang="en-US" sz="2000" b="1" dirty="0" err="1"/>
              <a:t>nĩguo</a:t>
            </a:r>
            <a:r>
              <a:rPr lang="en-US" sz="2000" b="1" dirty="0"/>
              <a:t> </a:t>
            </a:r>
            <a:r>
              <a:rPr lang="en-US" sz="2000" b="1" dirty="0" err="1"/>
              <a:t>monanagie</a:t>
            </a:r>
            <a:r>
              <a:rPr lang="en-US" sz="2000" b="1" dirty="0"/>
              <a:t> </a:t>
            </a:r>
            <a:r>
              <a:rPr lang="en-US" sz="2000" b="1" dirty="0" err="1"/>
              <a:t>riiri</a:t>
            </a:r>
            <a:r>
              <a:rPr lang="en-US" sz="2000" b="1" dirty="0"/>
              <a:t> wake. </a:t>
            </a:r>
            <a:r>
              <a:rPr lang="en" sz="2000" b="1" dirty="0"/>
              <a:t>” (Isaia 61:3) . </a:t>
            </a:r>
            <a:r>
              <a:rPr lang="en-US" sz="2000" b="1" dirty="0" err="1"/>
              <a:t>Tũ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“m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” tw</a:t>
            </a:r>
            <a:r>
              <a:rPr lang="en-US" sz="2000" b="1" dirty="0"/>
              <a:t>ĩ</a:t>
            </a:r>
            <a:r>
              <a:rPr lang="en" sz="2000" b="1" dirty="0"/>
              <a:t>yohanagia har</a:t>
            </a:r>
            <a:r>
              <a:rPr lang="en-US" sz="2000" b="1" dirty="0"/>
              <a:t>ĩ</a:t>
            </a:r>
            <a:r>
              <a:rPr lang="en" sz="2000" b="1" dirty="0"/>
              <a:t>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na morutani Make (Thaburi 1:3).</a:t>
            </a:r>
          </a:p>
        </p:txBody>
      </p:sp>
    </p:spTree>
    <p:extLst>
      <p:ext uri="{BB962C8B-B14F-4D97-AF65-F5344CB8AC3E}">
        <p14:creationId xmlns:p14="http://schemas.microsoft.com/office/powerpoint/2010/main" val="11966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CEBFA2-3332-5601-7F0C-A058C114735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WATHO ŨRĨA WARĨ MWANDĨKE WAMBIRWO MŨTHARABA-INĨ</a:t>
            </a:r>
            <a:endParaRPr lang="en" sz="3200" b="1" dirty="0">
              <a:ln w="1016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791E0C-7E91-F7D3-5B14-516B4B90E9B4}"/>
              </a:ext>
            </a:extLst>
          </p:cNvPr>
          <p:cNvSpPr txBox="1"/>
          <p:nvPr/>
        </p:nvSpPr>
        <p:spPr>
          <a:xfrm>
            <a:off x="683172" y="547084"/>
            <a:ext cx="11508829" cy="646331"/>
          </a:xfrm>
          <a:prstGeom prst="rect">
            <a:avLst/>
          </a:prstGeom>
          <a:noFill/>
          <a:effectLst>
            <a:outerShdw blurRad="50800" dist="12700" dir="264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na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aarĩkia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gũtharia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watho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warĩ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mwandĩke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hamwe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mũtabarĩre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waguo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, o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ũcio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watũthitangaga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watũire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ũreganĩte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ithuĩ-rĩ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akĩweheria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kũũhũrĩra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mĩcumarĩ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mũtharaba-inĩ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2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Akolosai</a:t>
            </a:r>
            <a:r>
              <a:rPr lang="en" sz="1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D2E6B5-B064-3AB7-6DFC-68E48AD83701}"/>
              </a:ext>
            </a:extLst>
          </p:cNvPr>
          <p:cNvSpPr txBox="1"/>
          <p:nvPr/>
        </p:nvSpPr>
        <p:spPr>
          <a:xfrm>
            <a:off x="3057926" y="1291448"/>
            <a:ext cx="91340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</a:t>
            </a:r>
            <a:r>
              <a:rPr lang="en" sz="2000" b="1" dirty="0"/>
              <a:t>burah</a:t>
            </a:r>
            <a:r>
              <a:rPr lang="en-US" sz="2000" b="1" dirty="0"/>
              <a:t>ĩ</a:t>
            </a:r>
            <a:r>
              <a:rPr lang="en" sz="2000" b="1" dirty="0"/>
              <a:t>mu onanirie </a:t>
            </a:r>
            <a:r>
              <a:rPr lang="en-US" sz="2000" b="1" dirty="0"/>
              <a:t>ũ</a:t>
            </a:r>
            <a:r>
              <a:rPr lang="en" sz="2000" b="1" dirty="0"/>
              <a:t>igi wa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kan</a:t>
            </a:r>
            <a:r>
              <a:rPr lang="en-US" sz="2000" b="1" dirty="0"/>
              <a:t>ĩ</a:t>
            </a:r>
            <a:r>
              <a:rPr lang="en" sz="2000" b="1" dirty="0"/>
              <a:t>ro g</a:t>
            </a:r>
            <a:r>
              <a:rPr lang="en-US" sz="2000" b="1" dirty="0"/>
              <a:t>ĩ</a:t>
            </a:r>
            <a:r>
              <a:rPr lang="en" sz="2000" b="1" dirty="0"/>
              <a:t>ake na Ngai k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iruuwa (K</a:t>
            </a:r>
            <a:r>
              <a:rPr lang="en-US" sz="2000" b="1" dirty="0"/>
              <a:t>ĩ</a:t>
            </a:r>
            <a:r>
              <a:rPr lang="en" sz="2000" b="1" dirty="0"/>
              <a:t>a. 17:11). </a:t>
            </a:r>
            <a:r>
              <a:rPr lang="en-US" sz="2000" b="1" dirty="0"/>
              <a:t>T</a:t>
            </a:r>
            <a:r>
              <a:rPr lang="en" sz="2000" b="1" dirty="0"/>
              <a:t>uonanagia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kan</a:t>
            </a:r>
            <a:r>
              <a:rPr lang="en-US" sz="2000" b="1" dirty="0"/>
              <a:t>ĩ</a:t>
            </a:r>
            <a:r>
              <a:rPr lang="en" sz="2000" b="1" dirty="0"/>
              <a:t>ro giit</a:t>
            </a:r>
            <a:r>
              <a:rPr lang="en-US" sz="2000" b="1" dirty="0"/>
              <a:t>ũ</a:t>
            </a:r>
            <a:r>
              <a:rPr lang="en" sz="2000" b="1" dirty="0"/>
              <a:t> na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k</a:t>
            </a:r>
            <a:r>
              <a:rPr lang="en-US" sz="2000" b="1" dirty="0"/>
              <a:t>ũ</a:t>
            </a:r>
            <a:r>
              <a:rPr lang="en" sz="2000" b="1" dirty="0"/>
              <a:t>batithio, ar</a:t>
            </a:r>
            <a:r>
              <a:rPr lang="en-US" sz="2000" b="1" dirty="0"/>
              <a:t>ĩ</a:t>
            </a:r>
            <a:r>
              <a:rPr lang="en" sz="2000" b="1" dirty="0"/>
              <a:t> guo “iruua r</a:t>
            </a:r>
            <a:r>
              <a:rPr lang="en-US" sz="2000" b="1" dirty="0"/>
              <a:t>ĩ</a:t>
            </a:r>
            <a:r>
              <a:rPr lang="en" sz="2000" b="1" dirty="0"/>
              <a:t>a Krist</a:t>
            </a:r>
            <a:r>
              <a:rPr lang="en-US" sz="2000" b="1" dirty="0"/>
              <a:t>ũ</a:t>
            </a:r>
            <a:r>
              <a:rPr lang="en" sz="2000" b="1" dirty="0"/>
              <a:t>” (</a:t>
            </a:r>
            <a:r>
              <a:rPr lang="en-US" sz="2000" b="1" dirty="0" err="1"/>
              <a:t>Akol</a:t>
            </a:r>
            <a:r>
              <a:rPr lang="en" sz="2000" b="1" dirty="0"/>
              <a:t>. 2:11–12). </a:t>
            </a:r>
            <a:r>
              <a:rPr lang="en-US" sz="2000" b="1" dirty="0" err="1"/>
              <a:t>ũũ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kuuga at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rua mw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g</a:t>
            </a:r>
            <a:r>
              <a:rPr lang="en-US" sz="2000" b="1" dirty="0"/>
              <a:t>ũ</a:t>
            </a:r>
            <a:r>
              <a:rPr lang="en" sz="2000" b="1" dirty="0"/>
              <a:t>tibataranie. </a:t>
            </a:r>
            <a:r>
              <a:rPr lang="en-US" sz="2000" b="1" dirty="0"/>
              <a:t>N</a:t>
            </a:r>
            <a:r>
              <a:rPr lang="en" sz="2000" b="1" dirty="0"/>
              <a:t>a ar</a:t>
            </a:r>
            <a:r>
              <a:rPr lang="en-US" sz="2000" b="1" dirty="0"/>
              <a:t>ĩ</a:t>
            </a:r>
            <a:r>
              <a:rPr lang="en" sz="2000" b="1" dirty="0"/>
              <a:t>kia kuonania uugi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,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akaria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w</a:t>
            </a:r>
            <a:r>
              <a:rPr lang="en-US" sz="2000" b="1" dirty="0"/>
              <a:t>ĩ</a:t>
            </a:r>
            <a:r>
              <a:rPr lang="en" sz="2000" b="1" dirty="0"/>
              <a:t>ra wa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tharaba-in</a:t>
            </a:r>
            <a:r>
              <a:rPr lang="en-US" sz="2000" b="1" dirty="0"/>
              <a:t>ĩ</a:t>
            </a:r>
            <a:r>
              <a:rPr lang="en" sz="2000" b="1" dirty="0"/>
              <a:t>. </a:t>
            </a:r>
            <a:r>
              <a:rPr lang="en-US" sz="2000" b="1" dirty="0" err="1"/>
              <a:t>Nĩ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 akinyan</a:t>
            </a:r>
            <a:r>
              <a:rPr lang="en-US" sz="2000" b="1" dirty="0"/>
              <a:t>ĩ</a:t>
            </a:r>
            <a:r>
              <a:rPr lang="en" sz="2000" b="1" dirty="0"/>
              <a:t>irie?</a:t>
            </a: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7F7396FF-2A3A-C0A2-7C03-2C705970B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0427445"/>
              </p:ext>
            </p:extLst>
          </p:nvPr>
        </p:nvGraphicFramePr>
        <p:xfrm>
          <a:off x="174758" y="2922664"/>
          <a:ext cx="8949991" cy="174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FCB6703-0242-12F6-6110-E5A22AECDE1F}"/>
              </a:ext>
            </a:extLst>
          </p:cNvPr>
          <p:cNvSpPr txBox="1"/>
          <p:nvPr/>
        </p:nvSpPr>
        <p:spPr>
          <a:xfrm>
            <a:off x="2259091" y="4629610"/>
            <a:ext cx="7420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A</a:t>
            </a:r>
            <a:r>
              <a:rPr lang="en" sz="2000" b="1" noProof="0" dirty="0"/>
              <a:t>efeso 2:14-15 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raga hinya at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" sz="2000" b="1" noProof="0" dirty="0"/>
              <a:t>“mawatho makwand</a:t>
            </a:r>
            <a:r>
              <a:rPr lang="en-US" sz="2000" b="1" noProof="0" dirty="0"/>
              <a:t>ĩ</a:t>
            </a:r>
            <a:r>
              <a:rPr lang="en" sz="2000" b="1" noProof="0" dirty="0"/>
              <a:t>kwo” kana “no nginya w</a:t>
            </a:r>
            <a:r>
              <a:rPr lang="en-US" sz="2000" b="1" noProof="0" dirty="0"/>
              <a:t>ĩ</a:t>
            </a:r>
            <a:r>
              <a:rPr lang="en" sz="2000" b="1" noProof="0" dirty="0"/>
              <a:t>ke”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wat</a:t>
            </a:r>
            <a:r>
              <a:rPr lang="en-US" sz="2000" b="1" dirty="0"/>
              <a:t>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ire war</a:t>
            </a:r>
            <a:r>
              <a:rPr lang="en-US" sz="2000" b="1" dirty="0"/>
              <a:t>ĩ</a:t>
            </a:r>
            <a:r>
              <a:rPr lang="en" sz="2000" b="1" dirty="0"/>
              <a:t> watho wa ciath</a:t>
            </a:r>
            <a:r>
              <a:rPr lang="en-US" sz="2000" b="1" dirty="0"/>
              <a:t>ĩ</a:t>
            </a:r>
            <a:r>
              <a:rPr lang="en" sz="2000" b="1" dirty="0"/>
              <a:t>, ar</a:t>
            </a:r>
            <a:r>
              <a:rPr lang="en-US" sz="2000" b="1" dirty="0"/>
              <a:t>ĩ</a:t>
            </a:r>
            <a:r>
              <a:rPr lang="en" sz="2000" b="1" dirty="0"/>
              <a:t> guo r</a:t>
            </a:r>
            <a:r>
              <a:rPr lang="en-US" sz="2000" b="1" dirty="0"/>
              <a:t>ũ</a:t>
            </a:r>
            <a:r>
              <a:rPr lang="en" sz="2000" b="1" dirty="0"/>
              <a:t>irigo rwa k</a:t>
            </a:r>
            <a:r>
              <a:rPr lang="en-US" sz="2000" b="1" dirty="0"/>
              <a:t>ũ</a:t>
            </a:r>
            <a:r>
              <a:rPr lang="en" sz="2000" b="1" dirty="0"/>
              <a:t>gayania gatagat</a:t>
            </a:r>
            <a:r>
              <a:rPr lang="en-US" sz="2000" b="1" dirty="0"/>
              <a:t>ĩ</a:t>
            </a:r>
            <a:r>
              <a:rPr lang="en" sz="2000" b="1" dirty="0"/>
              <a:t> ka Ayahudi na And</a:t>
            </a:r>
            <a:r>
              <a:rPr lang="en-US" sz="2000" b="1" dirty="0"/>
              <a:t>ũ</a:t>
            </a:r>
            <a:r>
              <a:rPr lang="en" sz="2000" b="1" dirty="0"/>
              <a:t> a </a:t>
            </a:r>
            <a:r>
              <a:rPr lang="en" sz="2000" b="1" noProof="0" dirty="0"/>
              <a:t>betweNd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.</a:t>
            </a:r>
          </a:p>
        </p:txBody>
      </p:sp>
      <p:pic>
        <p:nvPicPr>
          <p:cNvPr id="12" name="Imagen 11" descr="Imagen que contiene persona, vistiendo, camisa, hombre&#10;&#10;El contenido generado por IA puede ser incorrecto.">
            <a:extLst>
              <a:ext uri="{FF2B5EF4-FFF2-40B4-BE49-F238E27FC236}">
                <a16:creationId xmlns:a16="http://schemas.microsoft.com/office/drawing/2014/main" id="{D0EEF5B6-6193-F1FF-98D7-A3C63ECA33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8" y="4831416"/>
            <a:ext cx="2042925" cy="190594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Una cortina de flores&#10;&#10;El contenido generado por IA puede ser incorrecto.">
            <a:extLst>
              <a:ext uri="{FF2B5EF4-FFF2-40B4-BE49-F238E27FC236}">
                <a16:creationId xmlns:a16="http://schemas.microsoft.com/office/drawing/2014/main" id="{66694B9B-7E98-2FE0-C291-4C3C54A025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6988" y="2882739"/>
            <a:ext cx="2367088" cy="2504910"/>
          </a:xfrm>
          <a:prstGeom prst="round2DiagRect">
            <a:avLst>
              <a:gd name="adj1" fmla="val 0"/>
              <a:gd name="adj2" fmla="val 16446"/>
            </a:avLst>
          </a:prstGeom>
          <a:ln w="28575" cap="sq">
            <a:solidFill>
              <a:srgbClr val="BE1D1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AFDE29BF-1027-E3A4-B395-0E76C7B3478C}"/>
              </a:ext>
            </a:extLst>
          </p:cNvPr>
          <p:cNvGrpSpPr/>
          <p:nvPr/>
        </p:nvGrpSpPr>
        <p:grpSpPr>
          <a:xfrm>
            <a:off x="174758" y="1192958"/>
            <a:ext cx="2221601" cy="1631217"/>
            <a:chOff x="276224" y="1292436"/>
            <a:chExt cx="2690261" cy="2017696"/>
          </a:xfrm>
        </p:grpSpPr>
        <p:pic>
          <p:nvPicPr>
            <p:cNvPr id="8" name="Imagen 7" descr="Imagen que contiene hombre, sostener, jugando, parado&#10;&#10;El contenido generado por IA puede ser incorrecto.">
              <a:extLst>
                <a:ext uri="{FF2B5EF4-FFF2-40B4-BE49-F238E27FC236}">
                  <a16:creationId xmlns:a16="http://schemas.microsoft.com/office/drawing/2014/main" id="{F6345BFB-CE5D-87D0-8025-9414FD6E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224" y="1292436"/>
              <a:ext cx="2690261" cy="20176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Imagen 19" descr="Imagen que contiene interior, cumpleaños, pastel, tabla&#10;&#10;El contenido generado por IA puede ser incorrecto.">
              <a:extLst>
                <a:ext uri="{FF2B5EF4-FFF2-40B4-BE49-F238E27FC236}">
                  <a16:creationId xmlns:a16="http://schemas.microsoft.com/office/drawing/2014/main" id="{FB963C37-0B68-2698-CC94-62F0C701B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286" y="1440388"/>
              <a:ext cx="1215692" cy="8889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54593DE0-C880-04A0-99A6-5CDEFB84710E}"/>
              </a:ext>
            </a:extLst>
          </p:cNvPr>
          <p:cNvSpPr txBox="1"/>
          <p:nvPr/>
        </p:nvSpPr>
        <p:spPr>
          <a:xfrm>
            <a:off x="2312277" y="5842140"/>
            <a:ext cx="94520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mi g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, t</a:t>
            </a:r>
            <a:r>
              <a:rPr lang="en-US" sz="2000" b="1" dirty="0"/>
              <a:t>ũ</a:t>
            </a:r>
            <a:r>
              <a:rPr lang="en" sz="2000" b="1" dirty="0"/>
              <a:t>tiag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irwo g</a:t>
            </a:r>
            <a:r>
              <a:rPr lang="en-US" sz="2000" b="1" dirty="0"/>
              <a:t>ũ</a:t>
            </a:r>
            <a:r>
              <a:rPr lang="en" sz="2000" b="1" dirty="0"/>
              <a:t>thi</a:t>
            </a:r>
            <a:r>
              <a:rPr lang="en-US" sz="2000" b="1" dirty="0"/>
              <a:t>ĩ</a:t>
            </a:r>
            <a:r>
              <a:rPr lang="en" sz="2000" b="1" dirty="0"/>
              <a:t> na mbere na k</a:t>
            </a:r>
            <a:r>
              <a:rPr lang="en-US" sz="2000" b="1" dirty="0"/>
              <a:t>ũ</a:t>
            </a:r>
            <a:r>
              <a:rPr lang="en" sz="2000" b="1" dirty="0"/>
              <a:t>maka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ũ</a:t>
            </a:r>
            <a:r>
              <a:rPr lang="en" sz="2000" b="1" dirty="0"/>
              <a:t>iga mawatho ma maruga ma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kan</a:t>
            </a:r>
            <a:r>
              <a:rPr lang="en-US" sz="2000" b="1" dirty="0"/>
              <a:t>ĩ</a:t>
            </a:r>
            <a:r>
              <a:rPr lang="en" sz="2000" b="1" dirty="0"/>
              <a:t>ro G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, mar</a:t>
            </a:r>
            <a:r>
              <a:rPr lang="en-US" sz="2000" b="1" dirty="0"/>
              <a:t>ĩ</a:t>
            </a:r>
            <a:r>
              <a:rPr lang="en" sz="2000" b="1" dirty="0"/>
              <a:t>a mahingirio na g</a:t>
            </a:r>
            <a:r>
              <a:rPr lang="en-US" sz="2000" b="1" dirty="0"/>
              <a:t>ũ</a:t>
            </a:r>
            <a:r>
              <a:rPr lang="en" sz="2000" b="1" dirty="0"/>
              <a:t>kinya m</a:t>
            </a:r>
            <a:r>
              <a:rPr lang="en-US" sz="2000" b="1" dirty="0"/>
              <a:t>ũ</a:t>
            </a:r>
            <a:r>
              <a:rPr lang="en" sz="2000" b="1" dirty="0"/>
              <a:t>ico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Krist</a:t>
            </a:r>
            <a:r>
              <a:rPr lang="en-US" sz="2000" b="1" dirty="0"/>
              <a:t>ũ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6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2" grpId="0">
        <p:bldSub>
          <a:bldDgm bld="one"/>
        </p:bldSub>
      </p:bldGraphic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3CE68-1D7F-EB51-A369-CBCF9AB1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oscuro, sostener, joven&#10;&#10;El contenido generado por IA puede ser incorrecto.">
            <a:extLst>
              <a:ext uri="{FF2B5EF4-FFF2-40B4-BE49-F238E27FC236}">
                <a16:creationId xmlns:a16="http://schemas.microsoft.com/office/drawing/2014/main" id="{3DEC8E28-A375-DEA0-F165-A95950B4CB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339" y="545050"/>
            <a:ext cx="5222579" cy="6735417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1FEBCD1-F349-2438-9C90-602C8D1BC9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21BAB-833F-D4B0-F860-9A141EA964D8}"/>
              </a:ext>
            </a:extLst>
          </p:cNvPr>
          <p:cNvSpPr txBox="1"/>
          <p:nvPr/>
        </p:nvSpPr>
        <p:spPr>
          <a:xfrm>
            <a:off x="1404938" y="616418"/>
            <a:ext cx="9877425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54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MATHINA MAR</a:t>
            </a:r>
            <a:r>
              <a:rPr lang="en-US" sz="54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Ĩ</a:t>
            </a:r>
            <a:r>
              <a:rPr lang="en" sz="54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A MENYENYAGIA W</a:t>
            </a:r>
            <a:r>
              <a:rPr lang="en-US" sz="54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Ĩ</a:t>
            </a:r>
            <a:r>
              <a:rPr lang="en" sz="54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T</a:t>
            </a:r>
            <a:r>
              <a:rPr lang="en-US" sz="54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Ĩ</a:t>
            </a:r>
            <a:r>
              <a:rPr lang="en" sz="54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KIO</a:t>
            </a:r>
          </a:p>
        </p:txBody>
      </p:sp>
    </p:spTree>
    <p:extLst>
      <p:ext uri="{BB962C8B-B14F-4D97-AF65-F5344CB8AC3E}">
        <p14:creationId xmlns:p14="http://schemas.microsoft.com/office/powerpoint/2010/main" val="12063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5605</TotalTime>
  <Words>2373</Words>
  <Application>Microsoft Office PowerPoint</Application>
  <PresentationFormat>Panorámica</PresentationFormat>
  <Paragraphs>60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Aptos Display</vt:lpstr>
      <vt:lpstr>Aptos</vt:lpstr>
      <vt:lpstr>Constantia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90</cp:revision>
  <dcterms:created xsi:type="dcterms:W3CDTF">2026-01-27T09:08:36Z</dcterms:created>
  <dcterms:modified xsi:type="dcterms:W3CDTF">2026-03-05T07:01:51Z</dcterms:modified>
</cp:coreProperties>
</file>