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338" r:id="rId3"/>
    <p:sldId id="339" r:id="rId4"/>
    <p:sldId id="257" r:id="rId5"/>
    <p:sldId id="258" r:id="rId6"/>
    <p:sldId id="259" r:id="rId7"/>
    <p:sldId id="260" r:id="rId8"/>
    <p:sldId id="261" r:id="rId9"/>
    <p:sldId id="332" r:id="rId10"/>
    <p:sldId id="335" r:id="rId11"/>
    <p:sldId id="336" r:id="rId12"/>
    <p:sldId id="325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4"/>
      <p:bold r:id="rId15"/>
      <p:italic r:id="rId16"/>
      <p:boldItalic r:id="rId17"/>
    </p:embeddedFont>
    <p:embeddedFont>
      <p:font typeface="Constantia" panose="02030602050306030303" pitchFamily="18" charset="0"/>
      <p:regular r:id="rId18"/>
      <p:bold r:id="rId19"/>
      <p:italic r:id="rId20"/>
      <p:boldItalic r:id="rId21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DCD"/>
    <a:srgbClr val="434E34"/>
    <a:srgbClr val="4E4C28"/>
    <a:srgbClr val="FF6109"/>
    <a:srgbClr val="FFD1B7"/>
    <a:srgbClr val="716E3B"/>
    <a:srgbClr val="A6A356"/>
    <a:srgbClr val="5B5B59"/>
    <a:srgbClr val="7E7E7C"/>
    <a:srgbClr val="FFBE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6" d="100"/>
          <a:sy n="96" d="100"/>
        </p:scale>
        <p:origin x="108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image" Target="../media/image40.jpeg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image" Target="../media/image40.jpeg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EDD8F7-9FA2-45C6-A249-628A656A34CF}" type="doc">
      <dgm:prSet loTypeId="urn:microsoft.com/office/officeart/2005/8/layout/bProcess3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A67B0A9B-279F-47BF-97AC-F888E6BB6E36}">
      <dgm:prSet custT="1"/>
      <dgm:spPr>
        <a:solidFill>
          <a:schemeClr val="accent2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ing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 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wa 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iguan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 tha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0ECFDDB-C3A0-453F-A52A-9A66E91404F3}" type="parTrans" cxnId="{4DDB3EF2-3579-4C5D-9991-35D00F96A8F0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7DE72A-27ED-47B3-B595-7777CFA1B498}" type="sibTrans" cxnId="{4DDB3EF2-3579-4C5D-9991-35D00F96A8F0}">
      <dgm:prSet custT="1"/>
      <dgm:spPr>
        <a:ln w="28575">
          <a:solidFill>
            <a:schemeClr val="accent2"/>
          </a:solidFill>
        </a:ln>
      </dgm:spPr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1CC19D4-0F70-44CB-9663-6E37B87BCD9D}">
      <dgm:prSet custT="1"/>
      <dgm:spPr>
        <a:solidFill>
          <a:schemeClr val="accent3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tha 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BC2185-1255-4CD2-9E3B-722554B0979E}" type="parTrans" cxnId="{C5E87460-FB03-4B09-B8ED-4447BDFF0D36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269A2E9-4F31-449B-941F-7FA474EE9114}" type="sibTrans" cxnId="{C5E87460-FB03-4B09-B8ED-4447BDFF0D36}">
      <dgm:prSet custT="1"/>
      <dgm:spPr>
        <a:ln w="28575">
          <a:solidFill>
            <a:schemeClr val="accent3"/>
          </a:solidFill>
        </a:ln>
      </dgm:spPr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725E0D-2F79-4A2C-A4EC-AD05D9F6BB88}">
      <dgm:prSet custT="1"/>
      <dgm:spPr>
        <a:solidFill>
          <a:schemeClr val="accent4">
            <a:lumMod val="5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w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nyihia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B72E5F4-04CA-4EA1-A474-42C1739A05BD}" type="parTrans" cxnId="{E5273233-2783-4E05-BA4F-DC767E666C82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38F05B0-98E8-4A77-BC0C-BCB14A91242E}" type="sibTrans" cxnId="{E5273233-2783-4E05-BA4F-DC767E666C82}">
      <dgm:prSet custT="1"/>
      <dgm:spPr>
        <a:ln w="28575">
          <a:solidFill>
            <a:schemeClr val="accent4">
              <a:lumMod val="50000"/>
            </a:schemeClr>
          </a:solidFill>
        </a:ln>
      </dgm:spPr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061E2B4-BFC8-4E58-8779-AF87BB8AF785}">
      <dgm:prSet custT="1"/>
      <dgm:spPr>
        <a:solidFill>
          <a:schemeClr val="accent5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horeri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D93C08A-5C6D-4D9E-BEB0-6D989A383169}" type="parTrans" cxnId="{4FA69436-1777-400B-A569-CBAA9A29EB6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CE37281-DD33-467B-8920-B2D029ED48E5}" type="sibTrans" cxnId="{4FA69436-1777-400B-A569-CBAA9A29EB68}">
      <dgm:prSet custT="1"/>
      <dgm:spPr>
        <a:ln w="28575">
          <a:solidFill>
            <a:schemeClr val="accent5"/>
          </a:solidFill>
        </a:ln>
      </dgm:spPr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3C9124-C49C-4952-B6AF-68A8B40F842D}">
      <dgm:prSet custT="1"/>
      <dgm:spPr>
        <a:solidFill>
          <a:schemeClr val="accent6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g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kir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ria 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0970F6B-95FE-4E22-A245-3C0EA5496C1C}" type="parTrans" cxnId="{3E95D42F-2A3B-4E5D-94A3-2F058AF699C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5D7CDB-52C7-42FE-BE69-F24BB74271ED}" type="sibTrans" cxnId="{3E95D42F-2A3B-4E5D-94A3-2F058AF699C1}">
      <dgm:prSet custT="1"/>
      <dgm:spPr>
        <a:ln w="28575">
          <a:solidFill>
            <a:schemeClr val="accent6"/>
          </a:solidFill>
        </a:ln>
      </dgm:spPr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C2777DC-8D1E-4EDF-B205-0459052B7495}">
      <dgm:prSet custT="1"/>
      <dgm:spPr>
        <a:solidFill>
          <a:schemeClr val="accent1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Gũkiranĩrĩria</a:t>
          </a: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ũmwe</a:t>
          </a: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na </a:t>
          </a:r>
          <a:r>
            <a:rPr lang="es-E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ũrĩa</a:t>
          </a: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ũngĩ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BF32A1-92A4-4A42-BF77-1CC477C4C81E}" type="parTrans" cxnId="{689C85F0-3744-4D80-9E89-520BDBC9FE0D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B1E6BE-26F9-4AD1-BECF-CE7923A2D364}" type="sibTrans" cxnId="{689C85F0-3744-4D80-9E89-520BDBC9FE0D}">
      <dgm:prSet custT="1"/>
      <dgm:spPr>
        <a:ln w="28575">
          <a:solidFill>
            <a:schemeClr val="accent1"/>
          </a:solidFill>
        </a:ln>
      </dgm:spPr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601224F-4522-48A4-B7F3-548522F88D3D}">
      <dgm:prSet custT="1"/>
      <dgm:spPr>
        <a:solidFill>
          <a:srgbClr val="3366CC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yohera we mwene 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EE323D1-3D11-4940-BC90-70259C12DDC6}" type="parTrans" cxnId="{74CE92A2-C8C6-4943-A7D6-A7F645E053F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8D4316C-9664-43F4-99A4-1094A1A276D7}" type="sibTrans" cxnId="{74CE92A2-C8C6-4943-A7D6-A7F645E053F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959B52-E4BC-41F2-B0B5-604B82B4A279}" type="pres">
      <dgm:prSet presAssocID="{31EDD8F7-9FA2-45C6-A249-628A656A34CF}" presName="Name0" presStyleCnt="0">
        <dgm:presLayoutVars>
          <dgm:dir/>
          <dgm:resizeHandles val="exact"/>
        </dgm:presLayoutVars>
      </dgm:prSet>
      <dgm:spPr/>
    </dgm:pt>
    <dgm:pt modelId="{A6173660-0D3D-4EB8-BAF7-D46B6DADF5C0}" type="pres">
      <dgm:prSet presAssocID="{A67B0A9B-279F-47BF-97AC-F888E6BB6E36}" presName="node" presStyleLbl="node1" presStyleIdx="0" presStyleCnt="7" custScaleX="144387">
        <dgm:presLayoutVars>
          <dgm:bulletEnabled val="1"/>
        </dgm:presLayoutVars>
      </dgm:prSet>
      <dgm:spPr/>
    </dgm:pt>
    <dgm:pt modelId="{8BE7B8C6-C73E-4F55-A4D9-40069A51D5C6}" type="pres">
      <dgm:prSet presAssocID="{837DE72A-27ED-47B3-B595-7777CFA1B498}" presName="sibTrans" presStyleLbl="sibTrans1D1" presStyleIdx="0" presStyleCnt="6"/>
      <dgm:spPr/>
    </dgm:pt>
    <dgm:pt modelId="{7BC3505E-01A6-4277-A6A4-EC9AF8640FAE}" type="pres">
      <dgm:prSet presAssocID="{837DE72A-27ED-47B3-B595-7777CFA1B498}" presName="connectorText" presStyleLbl="sibTrans1D1" presStyleIdx="0" presStyleCnt="6"/>
      <dgm:spPr/>
    </dgm:pt>
    <dgm:pt modelId="{E09335FC-B697-4A13-AB0E-8AAA47557D03}" type="pres">
      <dgm:prSet presAssocID="{E1CC19D4-0F70-44CB-9663-6E37B87BCD9D}" presName="node" presStyleLbl="node1" presStyleIdx="1" presStyleCnt="7" custScaleX="144387">
        <dgm:presLayoutVars>
          <dgm:bulletEnabled val="1"/>
        </dgm:presLayoutVars>
      </dgm:prSet>
      <dgm:spPr/>
    </dgm:pt>
    <dgm:pt modelId="{74B5C471-2490-47F9-832F-439046336B42}" type="pres">
      <dgm:prSet presAssocID="{6269A2E9-4F31-449B-941F-7FA474EE9114}" presName="sibTrans" presStyleLbl="sibTrans1D1" presStyleIdx="1" presStyleCnt="6"/>
      <dgm:spPr/>
    </dgm:pt>
    <dgm:pt modelId="{1D8686E5-FE69-467E-A45D-0CD42F32DC99}" type="pres">
      <dgm:prSet presAssocID="{6269A2E9-4F31-449B-941F-7FA474EE9114}" presName="connectorText" presStyleLbl="sibTrans1D1" presStyleIdx="1" presStyleCnt="6"/>
      <dgm:spPr/>
    </dgm:pt>
    <dgm:pt modelId="{36415B8C-6CB5-4F5A-ABE9-60D8A0DE83CA}" type="pres">
      <dgm:prSet presAssocID="{64725E0D-2F79-4A2C-A4EC-AD05D9F6BB88}" presName="node" presStyleLbl="node1" presStyleIdx="2" presStyleCnt="7" custScaleX="144387">
        <dgm:presLayoutVars>
          <dgm:bulletEnabled val="1"/>
        </dgm:presLayoutVars>
      </dgm:prSet>
      <dgm:spPr/>
    </dgm:pt>
    <dgm:pt modelId="{6C1BE6FD-1767-4DEF-B30F-7FA24C21D7F5}" type="pres">
      <dgm:prSet presAssocID="{A38F05B0-98E8-4A77-BC0C-BCB14A91242E}" presName="sibTrans" presStyleLbl="sibTrans1D1" presStyleIdx="2" presStyleCnt="6"/>
      <dgm:spPr/>
    </dgm:pt>
    <dgm:pt modelId="{1E905E47-DCCD-4D9E-AA26-97099AAB97F1}" type="pres">
      <dgm:prSet presAssocID="{A38F05B0-98E8-4A77-BC0C-BCB14A91242E}" presName="connectorText" presStyleLbl="sibTrans1D1" presStyleIdx="2" presStyleCnt="6"/>
      <dgm:spPr/>
    </dgm:pt>
    <dgm:pt modelId="{EC01C3F8-5406-4C08-BCDA-299E3E634586}" type="pres">
      <dgm:prSet presAssocID="{A061E2B4-BFC8-4E58-8779-AF87BB8AF785}" presName="node" presStyleLbl="node1" presStyleIdx="3" presStyleCnt="7" custScaleX="144387">
        <dgm:presLayoutVars>
          <dgm:bulletEnabled val="1"/>
        </dgm:presLayoutVars>
      </dgm:prSet>
      <dgm:spPr/>
    </dgm:pt>
    <dgm:pt modelId="{CFEFFBDF-5077-40C6-AD60-A476ADD3C8CF}" type="pres">
      <dgm:prSet presAssocID="{4CE37281-DD33-467B-8920-B2D029ED48E5}" presName="sibTrans" presStyleLbl="sibTrans1D1" presStyleIdx="3" presStyleCnt="6"/>
      <dgm:spPr/>
    </dgm:pt>
    <dgm:pt modelId="{02DAA8C2-9585-42E6-A1F8-C32925B72FAD}" type="pres">
      <dgm:prSet presAssocID="{4CE37281-DD33-467B-8920-B2D029ED48E5}" presName="connectorText" presStyleLbl="sibTrans1D1" presStyleIdx="3" presStyleCnt="6"/>
      <dgm:spPr/>
    </dgm:pt>
    <dgm:pt modelId="{E722E283-CBE6-49E1-A65C-2A2A27C62B60}" type="pres">
      <dgm:prSet presAssocID="{7C3C9124-C49C-4952-B6AF-68A8B40F842D}" presName="node" presStyleLbl="node1" presStyleIdx="4" presStyleCnt="7" custScaleX="144387" custLinFactNeighborX="79461">
        <dgm:presLayoutVars>
          <dgm:bulletEnabled val="1"/>
        </dgm:presLayoutVars>
      </dgm:prSet>
      <dgm:spPr/>
    </dgm:pt>
    <dgm:pt modelId="{681BAC00-3DF9-45F0-A4D0-EF8EDF9C35F9}" type="pres">
      <dgm:prSet presAssocID="{285D7CDB-52C7-42FE-BE69-F24BB74271ED}" presName="sibTrans" presStyleLbl="sibTrans1D1" presStyleIdx="4" presStyleCnt="6"/>
      <dgm:spPr/>
    </dgm:pt>
    <dgm:pt modelId="{5B1FDCCD-446E-4FFE-B127-3982E157B516}" type="pres">
      <dgm:prSet presAssocID="{285D7CDB-52C7-42FE-BE69-F24BB74271ED}" presName="connectorText" presStyleLbl="sibTrans1D1" presStyleIdx="4" presStyleCnt="6"/>
      <dgm:spPr/>
    </dgm:pt>
    <dgm:pt modelId="{C47A42FA-345B-4DCD-8319-F17A31AB1EA2}" type="pres">
      <dgm:prSet presAssocID="{4C2777DC-8D1E-4EDF-B205-0459052B7495}" presName="node" presStyleLbl="node1" presStyleIdx="5" presStyleCnt="7" custScaleX="144387" custLinFactNeighborX="79461">
        <dgm:presLayoutVars>
          <dgm:bulletEnabled val="1"/>
        </dgm:presLayoutVars>
      </dgm:prSet>
      <dgm:spPr/>
    </dgm:pt>
    <dgm:pt modelId="{E759727B-4CCA-4B3C-A44A-6508DCF1B8CD}" type="pres">
      <dgm:prSet presAssocID="{EBB1E6BE-26F9-4AD1-BECF-CE7923A2D364}" presName="sibTrans" presStyleLbl="sibTrans1D1" presStyleIdx="5" presStyleCnt="6"/>
      <dgm:spPr/>
    </dgm:pt>
    <dgm:pt modelId="{6BCB775A-9588-4284-A579-2D28A2A48FE6}" type="pres">
      <dgm:prSet presAssocID="{EBB1E6BE-26F9-4AD1-BECF-CE7923A2D364}" presName="connectorText" presStyleLbl="sibTrans1D1" presStyleIdx="5" presStyleCnt="6"/>
      <dgm:spPr/>
    </dgm:pt>
    <dgm:pt modelId="{08CFD050-3A65-4B61-A5F0-B1FFDECDC1B4}" type="pres">
      <dgm:prSet presAssocID="{C601224F-4522-48A4-B7F3-548522F88D3D}" presName="node" presStyleLbl="node1" presStyleIdx="6" presStyleCnt="7" custScaleX="144387" custLinFactNeighborX="79461">
        <dgm:presLayoutVars>
          <dgm:bulletEnabled val="1"/>
        </dgm:presLayoutVars>
      </dgm:prSet>
      <dgm:spPr/>
    </dgm:pt>
  </dgm:ptLst>
  <dgm:cxnLst>
    <dgm:cxn modelId="{E728D806-4BC8-4FEB-A85E-34C14CD80507}" type="presOf" srcId="{285D7CDB-52C7-42FE-BE69-F24BB74271ED}" destId="{5B1FDCCD-446E-4FFE-B127-3982E157B516}" srcOrd="1" destOrd="0" presId="urn:microsoft.com/office/officeart/2005/8/layout/bProcess3"/>
    <dgm:cxn modelId="{3B5FD61D-00AE-49DA-A6B5-513BCE87E0FC}" type="presOf" srcId="{A38F05B0-98E8-4A77-BC0C-BCB14A91242E}" destId="{6C1BE6FD-1767-4DEF-B30F-7FA24C21D7F5}" srcOrd="0" destOrd="0" presId="urn:microsoft.com/office/officeart/2005/8/layout/bProcess3"/>
    <dgm:cxn modelId="{74B1171E-1C22-41B9-82E5-F23668F16B80}" type="presOf" srcId="{C601224F-4522-48A4-B7F3-548522F88D3D}" destId="{08CFD050-3A65-4B61-A5F0-B1FFDECDC1B4}" srcOrd="0" destOrd="0" presId="urn:microsoft.com/office/officeart/2005/8/layout/bProcess3"/>
    <dgm:cxn modelId="{63085726-ACB3-48C3-99A8-0F4400DF460D}" type="presOf" srcId="{4CE37281-DD33-467B-8920-B2D029ED48E5}" destId="{CFEFFBDF-5077-40C6-AD60-A476ADD3C8CF}" srcOrd="0" destOrd="0" presId="urn:microsoft.com/office/officeart/2005/8/layout/bProcess3"/>
    <dgm:cxn modelId="{A80C7C2B-2BF4-46C4-8461-E91423DCF4F7}" type="presOf" srcId="{E1CC19D4-0F70-44CB-9663-6E37B87BCD9D}" destId="{E09335FC-B697-4A13-AB0E-8AAA47557D03}" srcOrd="0" destOrd="0" presId="urn:microsoft.com/office/officeart/2005/8/layout/bProcess3"/>
    <dgm:cxn modelId="{3E95D42F-2A3B-4E5D-94A3-2F058AF699C1}" srcId="{31EDD8F7-9FA2-45C6-A249-628A656A34CF}" destId="{7C3C9124-C49C-4952-B6AF-68A8B40F842D}" srcOrd="4" destOrd="0" parTransId="{D0970F6B-95FE-4E22-A245-3C0EA5496C1C}" sibTransId="{285D7CDB-52C7-42FE-BE69-F24BB74271ED}"/>
    <dgm:cxn modelId="{E5273233-2783-4E05-BA4F-DC767E666C82}" srcId="{31EDD8F7-9FA2-45C6-A249-628A656A34CF}" destId="{64725E0D-2F79-4A2C-A4EC-AD05D9F6BB88}" srcOrd="2" destOrd="0" parTransId="{1B72E5F4-04CA-4EA1-A474-42C1739A05BD}" sibTransId="{A38F05B0-98E8-4A77-BC0C-BCB14A91242E}"/>
    <dgm:cxn modelId="{4FA69436-1777-400B-A569-CBAA9A29EB68}" srcId="{31EDD8F7-9FA2-45C6-A249-628A656A34CF}" destId="{A061E2B4-BFC8-4E58-8779-AF87BB8AF785}" srcOrd="3" destOrd="0" parTransId="{9D93C08A-5C6D-4D9E-BEB0-6D989A383169}" sibTransId="{4CE37281-DD33-467B-8920-B2D029ED48E5}"/>
    <dgm:cxn modelId="{52CA0039-049A-4BCE-8A83-2FCF08B9644C}" type="presOf" srcId="{7C3C9124-C49C-4952-B6AF-68A8B40F842D}" destId="{E722E283-CBE6-49E1-A65C-2A2A27C62B60}" srcOrd="0" destOrd="0" presId="urn:microsoft.com/office/officeart/2005/8/layout/bProcess3"/>
    <dgm:cxn modelId="{BF847A3A-9BAE-4424-915D-6BA3D9A185B5}" type="presOf" srcId="{6269A2E9-4F31-449B-941F-7FA474EE9114}" destId="{74B5C471-2490-47F9-832F-439046336B42}" srcOrd="0" destOrd="0" presId="urn:microsoft.com/office/officeart/2005/8/layout/bProcess3"/>
    <dgm:cxn modelId="{0C3F7D3A-B919-46A7-AF2C-22682BD73834}" type="presOf" srcId="{EBB1E6BE-26F9-4AD1-BECF-CE7923A2D364}" destId="{E759727B-4CCA-4B3C-A44A-6508DCF1B8CD}" srcOrd="0" destOrd="0" presId="urn:microsoft.com/office/officeart/2005/8/layout/bProcess3"/>
    <dgm:cxn modelId="{C5E87460-FB03-4B09-B8ED-4447BDFF0D36}" srcId="{31EDD8F7-9FA2-45C6-A249-628A656A34CF}" destId="{E1CC19D4-0F70-44CB-9663-6E37B87BCD9D}" srcOrd="1" destOrd="0" parTransId="{6FBC2185-1255-4CD2-9E3B-722554B0979E}" sibTransId="{6269A2E9-4F31-449B-941F-7FA474EE9114}"/>
    <dgm:cxn modelId="{8D997F61-168A-40A8-9309-6B005E4E1584}" type="presOf" srcId="{837DE72A-27ED-47B3-B595-7777CFA1B498}" destId="{7BC3505E-01A6-4277-A6A4-EC9AF8640FAE}" srcOrd="1" destOrd="0" presId="urn:microsoft.com/office/officeart/2005/8/layout/bProcess3"/>
    <dgm:cxn modelId="{96FD8C6A-2B04-44A7-A701-D9CA78BF943E}" type="presOf" srcId="{4C2777DC-8D1E-4EDF-B205-0459052B7495}" destId="{C47A42FA-345B-4DCD-8319-F17A31AB1EA2}" srcOrd="0" destOrd="0" presId="urn:microsoft.com/office/officeart/2005/8/layout/bProcess3"/>
    <dgm:cxn modelId="{5BB87C4B-2A10-45BA-9F26-107B8D13EB1C}" type="presOf" srcId="{A38F05B0-98E8-4A77-BC0C-BCB14A91242E}" destId="{1E905E47-DCCD-4D9E-AA26-97099AAB97F1}" srcOrd="1" destOrd="0" presId="urn:microsoft.com/office/officeart/2005/8/layout/bProcess3"/>
    <dgm:cxn modelId="{3E6F074C-D5F6-4326-A2C4-05F1D72C63DC}" type="presOf" srcId="{6269A2E9-4F31-449B-941F-7FA474EE9114}" destId="{1D8686E5-FE69-467E-A45D-0CD42F32DC99}" srcOrd="1" destOrd="0" presId="urn:microsoft.com/office/officeart/2005/8/layout/bProcess3"/>
    <dgm:cxn modelId="{0B1F188A-3B65-4B07-B7E4-5F2536C6C570}" type="presOf" srcId="{A67B0A9B-279F-47BF-97AC-F888E6BB6E36}" destId="{A6173660-0D3D-4EB8-BAF7-D46B6DADF5C0}" srcOrd="0" destOrd="0" presId="urn:microsoft.com/office/officeart/2005/8/layout/bProcess3"/>
    <dgm:cxn modelId="{A500F498-403F-46A6-8679-55C45DE63A65}" type="presOf" srcId="{4CE37281-DD33-467B-8920-B2D029ED48E5}" destId="{02DAA8C2-9585-42E6-A1F8-C32925B72FAD}" srcOrd="1" destOrd="0" presId="urn:microsoft.com/office/officeart/2005/8/layout/bProcess3"/>
    <dgm:cxn modelId="{711CFC9D-B4A4-4767-9818-B47297734FE6}" type="presOf" srcId="{31EDD8F7-9FA2-45C6-A249-628A656A34CF}" destId="{B5959B52-E4BC-41F2-B0B5-604B82B4A279}" srcOrd="0" destOrd="0" presId="urn:microsoft.com/office/officeart/2005/8/layout/bProcess3"/>
    <dgm:cxn modelId="{74CE92A2-C8C6-4943-A7D6-A7F645E053F7}" srcId="{31EDD8F7-9FA2-45C6-A249-628A656A34CF}" destId="{C601224F-4522-48A4-B7F3-548522F88D3D}" srcOrd="6" destOrd="0" parTransId="{0EE323D1-3D11-4940-BC90-70259C12DDC6}" sibTransId="{A8D4316C-9664-43F4-99A4-1094A1A276D7}"/>
    <dgm:cxn modelId="{4CEB33AF-E98D-4417-A58A-8BC2D91C68FA}" type="presOf" srcId="{A061E2B4-BFC8-4E58-8779-AF87BB8AF785}" destId="{EC01C3F8-5406-4C08-BCDA-299E3E634586}" srcOrd="0" destOrd="0" presId="urn:microsoft.com/office/officeart/2005/8/layout/bProcess3"/>
    <dgm:cxn modelId="{D93402B5-DCE3-44AC-B148-04B534750101}" type="presOf" srcId="{285D7CDB-52C7-42FE-BE69-F24BB74271ED}" destId="{681BAC00-3DF9-45F0-A4D0-EF8EDF9C35F9}" srcOrd="0" destOrd="0" presId="urn:microsoft.com/office/officeart/2005/8/layout/bProcess3"/>
    <dgm:cxn modelId="{CCBC56BE-0C9C-4E5C-847F-EED37371CC87}" type="presOf" srcId="{64725E0D-2F79-4A2C-A4EC-AD05D9F6BB88}" destId="{36415B8C-6CB5-4F5A-ABE9-60D8A0DE83CA}" srcOrd="0" destOrd="0" presId="urn:microsoft.com/office/officeart/2005/8/layout/bProcess3"/>
    <dgm:cxn modelId="{290B5DD2-0EB6-4746-8CFA-5D12210520AB}" type="presOf" srcId="{837DE72A-27ED-47B3-B595-7777CFA1B498}" destId="{8BE7B8C6-C73E-4F55-A4D9-40069A51D5C6}" srcOrd="0" destOrd="0" presId="urn:microsoft.com/office/officeart/2005/8/layout/bProcess3"/>
    <dgm:cxn modelId="{3EDD0FDF-3E75-46A5-BFEE-F288B4E11212}" type="presOf" srcId="{EBB1E6BE-26F9-4AD1-BECF-CE7923A2D364}" destId="{6BCB775A-9588-4284-A579-2D28A2A48FE6}" srcOrd="1" destOrd="0" presId="urn:microsoft.com/office/officeart/2005/8/layout/bProcess3"/>
    <dgm:cxn modelId="{689C85F0-3744-4D80-9E89-520BDBC9FE0D}" srcId="{31EDD8F7-9FA2-45C6-A249-628A656A34CF}" destId="{4C2777DC-8D1E-4EDF-B205-0459052B7495}" srcOrd="5" destOrd="0" parTransId="{CEBF32A1-92A4-4A42-BF77-1CC477C4C81E}" sibTransId="{EBB1E6BE-26F9-4AD1-BECF-CE7923A2D364}"/>
    <dgm:cxn modelId="{4DDB3EF2-3579-4C5D-9991-35D00F96A8F0}" srcId="{31EDD8F7-9FA2-45C6-A249-628A656A34CF}" destId="{A67B0A9B-279F-47BF-97AC-F888E6BB6E36}" srcOrd="0" destOrd="0" parTransId="{F0ECFDDB-C3A0-453F-A52A-9A66E91404F3}" sibTransId="{837DE72A-27ED-47B3-B595-7777CFA1B498}"/>
    <dgm:cxn modelId="{D1E83EAD-23D5-45B5-B4D2-7CC837FFCAFC}" type="presParOf" srcId="{B5959B52-E4BC-41F2-B0B5-604B82B4A279}" destId="{A6173660-0D3D-4EB8-BAF7-D46B6DADF5C0}" srcOrd="0" destOrd="0" presId="urn:microsoft.com/office/officeart/2005/8/layout/bProcess3"/>
    <dgm:cxn modelId="{E1F55DF2-C796-4409-967E-9F2062748B2E}" type="presParOf" srcId="{B5959B52-E4BC-41F2-B0B5-604B82B4A279}" destId="{8BE7B8C6-C73E-4F55-A4D9-40069A51D5C6}" srcOrd="1" destOrd="0" presId="urn:microsoft.com/office/officeart/2005/8/layout/bProcess3"/>
    <dgm:cxn modelId="{71F794DE-7704-426E-B244-1F85E6C84D7C}" type="presParOf" srcId="{8BE7B8C6-C73E-4F55-A4D9-40069A51D5C6}" destId="{7BC3505E-01A6-4277-A6A4-EC9AF8640FAE}" srcOrd="0" destOrd="0" presId="urn:microsoft.com/office/officeart/2005/8/layout/bProcess3"/>
    <dgm:cxn modelId="{A5E3691F-E097-40BD-B319-29DF7D9326D4}" type="presParOf" srcId="{B5959B52-E4BC-41F2-B0B5-604B82B4A279}" destId="{E09335FC-B697-4A13-AB0E-8AAA47557D03}" srcOrd="2" destOrd="0" presId="urn:microsoft.com/office/officeart/2005/8/layout/bProcess3"/>
    <dgm:cxn modelId="{BF38D605-7B32-48A1-B924-79AC59AF2A3C}" type="presParOf" srcId="{B5959B52-E4BC-41F2-B0B5-604B82B4A279}" destId="{74B5C471-2490-47F9-832F-439046336B42}" srcOrd="3" destOrd="0" presId="urn:microsoft.com/office/officeart/2005/8/layout/bProcess3"/>
    <dgm:cxn modelId="{41B2C1EE-0B51-4C8E-9ACD-EA3BB4E128C5}" type="presParOf" srcId="{74B5C471-2490-47F9-832F-439046336B42}" destId="{1D8686E5-FE69-467E-A45D-0CD42F32DC99}" srcOrd="0" destOrd="0" presId="urn:microsoft.com/office/officeart/2005/8/layout/bProcess3"/>
    <dgm:cxn modelId="{778A6815-84E1-46FE-A859-F0ACDF594F81}" type="presParOf" srcId="{B5959B52-E4BC-41F2-B0B5-604B82B4A279}" destId="{36415B8C-6CB5-4F5A-ABE9-60D8A0DE83CA}" srcOrd="4" destOrd="0" presId="urn:microsoft.com/office/officeart/2005/8/layout/bProcess3"/>
    <dgm:cxn modelId="{F5C4D35F-3858-4E35-A806-E1CD83F7064D}" type="presParOf" srcId="{B5959B52-E4BC-41F2-B0B5-604B82B4A279}" destId="{6C1BE6FD-1767-4DEF-B30F-7FA24C21D7F5}" srcOrd="5" destOrd="0" presId="urn:microsoft.com/office/officeart/2005/8/layout/bProcess3"/>
    <dgm:cxn modelId="{6C3789A3-AA61-4158-A656-71D96C1E0A96}" type="presParOf" srcId="{6C1BE6FD-1767-4DEF-B30F-7FA24C21D7F5}" destId="{1E905E47-DCCD-4D9E-AA26-97099AAB97F1}" srcOrd="0" destOrd="0" presId="urn:microsoft.com/office/officeart/2005/8/layout/bProcess3"/>
    <dgm:cxn modelId="{E07F25D2-B67A-4B4F-87AD-64BACE13A2AC}" type="presParOf" srcId="{B5959B52-E4BC-41F2-B0B5-604B82B4A279}" destId="{EC01C3F8-5406-4C08-BCDA-299E3E634586}" srcOrd="6" destOrd="0" presId="urn:microsoft.com/office/officeart/2005/8/layout/bProcess3"/>
    <dgm:cxn modelId="{E0720D61-CE3F-4606-85C8-B0032E0EBE60}" type="presParOf" srcId="{B5959B52-E4BC-41F2-B0B5-604B82B4A279}" destId="{CFEFFBDF-5077-40C6-AD60-A476ADD3C8CF}" srcOrd="7" destOrd="0" presId="urn:microsoft.com/office/officeart/2005/8/layout/bProcess3"/>
    <dgm:cxn modelId="{C8056693-DA4F-4C40-B271-50EEB7711194}" type="presParOf" srcId="{CFEFFBDF-5077-40C6-AD60-A476ADD3C8CF}" destId="{02DAA8C2-9585-42E6-A1F8-C32925B72FAD}" srcOrd="0" destOrd="0" presId="urn:microsoft.com/office/officeart/2005/8/layout/bProcess3"/>
    <dgm:cxn modelId="{F3E7EEB2-6579-46E5-972F-8146EB95E69A}" type="presParOf" srcId="{B5959B52-E4BC-41F2-B0B5-604B82B4A279}" destId="{E722E283-CBE6-49E1-A65C-2A2A27C62B60}" srcOrd="8" destOrd="0" presId="urn:microsoft.com/office/officeart/2005/8/layout/bProcess3"/>
    <dgm:cxn modelId="{1D8B3FCC-9E4A-47BA-A470-E6F3595B3AB2}" type="presParOf" srcId="{B5959B52-E4BC-41F2-B0B5-604B82B4A279}" destId="{681BAC00-3DF9-45F0-A4D0-EF8EDF9C35F9}" srcOrd="9" destOrd="0" presId="urn:microsoft.com/office/officeart/2005/8/layout/bProcess3"/>
    <dgm:cxn modelId="{F7D25D16-1F66-4ED1-AAFE-227EC2617528}" type="presParOf" srcId="{681BAC00-3DF9-45F0-A4D0-EF8EDF9C35F9}" destId="{5B1FDCCD-446E-4FFE-B127-3982E157B516}" srcOrd="0" destOrd="0" presId="urn:microsoft.com/office/officeart/2005/8/layout/bProcess3"/>
    <dgm:cxn modelId="{215958A1-A172-4638-8D86-B12A24705956}" type="presParOf" srcId="{B5959B52-E4BC-41F2-B0B5-604B82B4A279}" destId="{C47A42FA-345B-4DCD-8319-F17A31AB1EA2}" srcOrd="10" destOrd="0" presId="urn:microsoft.com/office/officeart/2005/8/layout/bProcess3"/>
    <dgm:cxn modelId="{7B2BBC6B-942A-443E-BE6A-68630DE07967}" type="presParOf" srcId="{B5959B52-E4BC-41F2-B0B5-604B82B4A279}" destId="{E759727B-4CCA-4B3C-A44A-6508DCF1B8CD}" srcOrd="11" destOrd="0" presId="urn:microsoft.com/office/officeart/2005/8/layout/bProcess3"/>
    <dgm:cxn modelId="{A3CAC284-1D36-49CF-AE5C-A99169D6FC7C}" type="presParOf" srcId="{E759727B-4CCA-4B3C-A44A-6508DCF1B8CD}" destId="{6BCB775A-9588-4284-A579-2D28A2A48FE6}" srcOrd="0" destOrd="0" presId="urn:microsoft.com/office/officeart/2005/8/layout/bProcess3"/>
    <dgm:cxn modelId="{A794BAE9-8CE7-4341-BA1E-CC3D01F74C76}" type="presParOf" srcId="{B5959B52-E4BC-41F2-B0B5-604B82B4A279}" destId="{08CFD050-3A65-4B61-A5F0-B1FFDECDC1B4}" srcOrd="1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100113-280E-43AB-B19A-55381661B82A}" type="doc">
      <dgm:prSet loTypeId="urn:microsoft.com/office/officeart/2005/8/layout/vList5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ED3E5087-FD3A-4EB1-A743-240C949C14BA}">
      <dgm:prSet custT="1"/>
      <dgm:spPr/>
      <dgm:t>
        <a:bodyPr/>
        <a:lstStyle/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ongerereku   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D5C891-93FD-4AFD-9CB8-73C44C5D037C}" type="parTrans" cxnId="{F943B746-32F8-40B9-9FB8-B89A5E3F43EE}">
      <dgm:prSet/>
      <dgm:spPr/>
      <dgm:t>
        <a:bodyPr/>
        <a:lstStyle/>
        <a:p>
          <a:endParaRPr lang="es-ES" sz="1800"/>
        </a:p>
      </dgm:t>
    </dgm:pt>
    <dgm:pt modelId="{0CEA02AA-CDC9-41EA-B9EC-1098F6E78B8A}" type="sibTrans" cxnId="{F943B746-32F8-40B9-9FB8-B89A5E3F43EE}">
      <dgm:prSet/>
      <dgm:spPr/>
      <dgm:t>
        <a:bodyPr/>
        <a:lstStyle/>
        <a:p>
          <a:endParaRPr lang="es-ES" sz="1800"/>
        </a:p>
      </dgm:t>
    </dgm:pt>
    <dgm:pt modelId="{7827D117-B5E8-4576-B4E3-8B45E78FE85E}">
      <dgm:prSet custT="1"/>
      <dgm:spPr/>
      <dgm:t>
        <a:bodyPr/>
        <a:lstStyle/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TEMI R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K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HINGIA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64CA68-8F10-48BC-A86E-BE962621E927}" type="parTrans" cxnId="{E051AF1D-A556-45C4-914F-96076559A492}">
      <dgm:prSet/>
      <dgm:spPr/>
      <dgm:t>
        <a:bodyPr/>
        <a:lstStyle/>
        <a:p>
          <a:endParaRPr lang="es-ES" sz="1800"/>
        </a:p>
      </dgm:t>
    </dgm:pt>
    <dgm:pt modelId="{12BA6C14-74F1-4B8A-8A81-080210EE2289}" type="sibTrans" cxnId="{E051AF1D-A556-45C4-914F-96076559A492}">
      <dgm:prSet/>
      <dgm:spPr/>
      <dgm:t>
        <a:bodyPr/>
        <a:lstStyle/>
        <a:p>
          <a:endParaRPr lang="es-ES" sz="1800"/>
        </a:p>
      </dgm:t>
    </dgm:pt>
    <dgm:pt modelId="{176CF41D-1525-4F9B-BB53-7414DC3D7FDB}">
      <dgm:prSet custT="1"/>
      <dgm:spPr>
        <a:solidFill>
          <a:schemeClr val="accent5">
            <a:tint val="40000"/>
            <a:hueOff val="0"/>
            <a:satOff val="0"/>
            <a:lumOff val="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en-US" sz="1800" b="1" dirty="0"/>
            <a:t>T</a:t>
          </a:r>
          <a:r>
            <a:rPr lang="en" sz="1800" b="1" dirty="0"/>
            <a:t>wahingia na nj</a:t>
          </a:r>
          <a:r>
            <a:rPr lang="en-US" sz="1800" b="1" dirty="0"/>
            <a:t>ĩ</a:t>
          </a:r>
          <a:r>
            <a:rPr lang="en" sz="1800" b="1" dirty="0"/>
            <a:t>ra </a:t>
          </a:r>
          <a:r>
            <a:rPr lang="en-US" sz="1800" b="1" dirty="0"/>
            <a:t>ĩ</a:t>
          </a:r>
          <a:r>
            <a:rPr lang="en" sz="1800" b="1" dirty="0"/>
            <a:t>no, t</a:t>
          </a:r>
          <a:r>
            <a:rPr lang="en-US" sz="1800" b="1" dirty="0"/>
            <a:t>ũ</a:t>
          </a:r>
          <a:r>
            <a:rPr lang="en" sz="1800" b="1" dirty="0"/>
            <a:t>twikaga k</a:t>
          </a:r>
          <a:r>
            <a:rPr lang="en-US" sz="1800" b="1" dirty="0"/>
            <a:t>ĩ</a:t>
          </a:r>
          <a:r>
            <a:rPr lang="en" sz="1800" b="1" dirty="0"/>
            <a:t>rathimo k</a:t>
          </a:r>
          <a:r>
            <a:rPr lang="en-US" sz="1800" b="1" dirty="0"/>
            <a:t>ũ</a:t>
          </a:r>
          <a:r>
            <a:rPr lang="en" sz="1800" b="1" dirty="0"/>
            <a:t>r</a:t>
          </a:r>
          <a:r>
            <a:rPr lang="en-US" sz="1800" b="1" dirty="0"/>
            <a:t>ĩ</a:t>
          </a:r>
          <a:r>
            <a:rPr lang="en" sz="1800" b="1" dirty="0"/>
            <a:t> ithu</a:t>
          </a:r>
          <a:r>
            <a:rPr lang="en-US" sz="1800" b="1" dirty="0"/>
            <a:t>ĩ</a:t>
          </a:r>
          <a:r>
            <a:rPr lang="en" sz="1800" b="1" dirty="0"/>
            <a:t> ene na k</a:t>
          </a:r>
          <a:r>
            <a:rPr lang="en-US" sz="1800" b="1" dirty="0"/>
            <a:t>ũ</a:t>
          </a:r>
          <a:r>
            <a:rPr lang="en" sz="1800" b="1" dirty="0"/>
            <a:t>r</a:t>
          </a:r>
          <a:r>
            <a:rPr lang="en-US" sz="1800" b="1" dirty="0"/>
            <a:t>ĩ</a:t>
          </a:r>
          <a:r>
            <a:rPr lang="en" sz="1800" b="1" dirty="0"/>
            <a:t> ar</a:t>
          </a:r>
          <a:r>
            <a:rPr lang="en-US" sz="1800" b="1" dirty="0"/>
            <a:t>ĩ</a:t>
          </a:r>
          <a:r>
            <a:rPr lang="en" sz="1800" b="1" dirty="0"/>
            <a:t>a ang</a:t>
          </a:r>
          <a:r>
            <a:rPr lang="en-US" sz="1800" b="1" dirty="0"/>
            <a:t>ĩ</a:t>
          </a:r>
          <a:r>
            <a:rPr lang="en" sz="1800" b="1" dirty="0"/>
            <a:t>.</a:t>
          </a:r>
          <a:endParaRPr lang="es-ES" sz="1800" dirty="0"/>
        </a:p>
      </dgm:t>
    </dgm:pt>
    <dgm:pt modelId="{E52CFDF8-00C4-42F7-A574-7A3326391402}" type="parTrans" cxnId="{3F93A09C-74C6-42F4-B899-99D9252333FE}">
      <dgm:prSet/>
      <dgm:spPr/>
      <dgm:t>
        <a:bodyPr/>
        <a:lstStyle/>
        <a:p>
          <a:endParaRPr lang="es-ES" sz="1800"/>
        </a:p>
      </dgm:t>
    </dgm:pt>
    <dgm:pt modelId="{BB84A557-D61F-409E-8C17-1BC0AE9F359F}" type="sibTrans" cxnId="{3F93A09C-74C6-42F4-B899-99D9252333FE}">
      <dgm:prSet/>
      <dgm:spPr/>
      <dgm:t>
        <a:bodyPr/>
        <a:lstStyle/>
        <a:p>
          <a:endParaRPr lang="es-ES" sz="1800"/>
        </a:p>
      </dgm:t>
    </dgm:pt>
    <dgm:pt modelId="{708CBFE1-E565-4578-BFE3-4973C03ECBD6}">
      <dgm:prSet custT="1"/>
      <dgm:spPr>
        <a:solidFill>
          <a:schemeClr val="accent5">
            <a:tint val="40000"/>
            <a:hueOff val="-5213074"/>
            <a:satOff val="27369"/>
            <a:lumOff val="2503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en-US" sz="1800" b="1" dirty="0"/>
            <a:t>R</a:t>
          </a:r>
          <a:r>
            <a:rPr lang="en" sz="1800" b="1" dirty="0"/>
            <a:t>eke m</a:t>
          </a:r>
          <a:r>
            <a:rPr lang="en-US" sz="1800" b="1" dirty="0"/>
            <a:t>ĩ</a:t>
          </a:r>
          <a:r>
            <a:rPr lang="en" sz="1800" b="1" dirty="0"/>
            <a:t>thi</a:t>
          </a:r>
          <a:r>
            <a:rPr lang="en-US" sz="1800" b="1" dirty="0"/>
            <a:t>ĩ</a:t>
          </a:r>
          <a:r>
            <a:rPr lang="en" sz="1800" b="1" dirty="0"/>
            <a:t>re it</a:t>
          </a:r>
          <a:r>
            <a:rPr lang="en-US" sz="1800" b="1" dirty="0"/>
            <a:t>ũ</a:t>
          </a:r>
          <a:r>
            <a:rPr lang="en" sz="1800" b="1" dirty="0"/>
            <a:t> </a:t>
          </a:r>
          <a:r>
            <a:rPr lang="en-US" sz="1800" b="1" dirty="0"/>
            <a:t>ĩ</a:t>
          </a:r>
          <a:r>
            <a:rPr lang="en" sz="1800" b="1" dirty="0"/>
            <a:t>k</a:t>
          </a:r>
          <a:r>
            <a:rPr lang="en-US" sz="1800" b="1" dirty="0"/>
            <a:t>ũ</a:t>
          </a:r>
          <a:r>
            <a:rPr lang="en" sz="1800" b="1" dirty="0"/>
            <a:t>mithie Ngai, na tw</a:t>
          </a:r>
          <a:r>
            <a:rPr lang="en-US" sz="1800" b="1" dirty="0"/>
            <a:t>ĩ</a:t>
          </a:r>
          <a:r>
            <a:rPr lang="en" sz="1800" b="1" dirty="0"/>
            <a:t>k</a:t>
          </a:r>
          <a:r>
            <a:rPr lang="en-US" sz="1800" b="1" dirty="0"/>
            <a:t>ĩ</a:t>
          </a:r>
          <a:r>
            <a:rPr lang="en" sz="1800" b="1" dirty="0"/>
            <a:t>re ar</a:t>
          </a:r>
          <a:r>
            <a:rPr lang="en-US" sz="1800" b="1" dirty="0"/>
            <a:t>ĩ</a:t>
          </a:r>
          <a:r>
            <a:rPr lang="en" sz="1800" b="1" dirty="0"/>
            <a:t>a ang</a:t>
          </a:r>
          <a:r>
            <a:rPr lang="en-US" sz="1800" b="1" dirty="0"/>
            <a:t>ĩ</a:t>
          </a:r>
          <a:r>
            <a:rPr lang="en" sz="1800" b="1" dirty="0"/>
            <a:t> hinya met</a:t>
          </a:r>
          <a:r>
            <a:rPr lang="en-US" sz="1800" b="1" dirty="0"/>
            <a:t>ĩ</a:t>
          </a:r>
          <a:r>
            <a:rPr lang="en" sz="1800" b="1" dirty="0"/>
            <a:t>kie th</a:t>
          </a:r>
          <a:r>
            <a:rPr lang="en-US" sz="1800" b="1" dirty="0"/>
            <a:t>ĩ</a:t>
          </a:r>
          <a:r>
            <a:rPr lang="en" sz="1800" b="1" dirty="0"/>
            <a:t>ini</a:t>
          </a:r>
          <a:r>
            <a:rPr lang="en-US" sz="1800" b="1" dirty="0"/>
            <a:t>ĩ</a:t>
          </a:r>
          <a:r>
            <a:rPr lang="en" sz="1800" b="1" dirty="0"/>
            <a:t> wa J</a:t>
          </a:r>
          <a:r>
            <a:rPr lang="en-US" sz="1800" b="1" dirty="0"/>
            <a:t>ĩ</a:t>
          </a:r>
          <a:r>
            <a:rPr lang="en" sz="1800" b="1" dirty="0"/>
            <a:t>s</a:t>
          </a:r>
          <a:r>
            <a:rPr lang="en-US" sz="1800" b="1" dirty="0"/>
            <a:t>ũ</a:t>
          </a:r>
          <a:r>
            <a:rPr lang="en" sz="1800" b="1" dirty="0"/>
            <a:t> na mam</a:t>
          </a:r>
          <a:r>
            <a:rPr lang="en-US" sz="1800" b="1" dirty="0"/>
            <a:t>ũ</a:t>
          </a:r>
          <a:r>
            <a:rPr lang="en" sz="1800" b="1" dirty="0"/>
            <a:t>r</a:t>
          </a:r>
          <a:r>
            <a:rPr lang="en-US" sz="1800" b="1" dirty="0"/>
            <a:t>ũ</a:t>
          </a:r>
          <a:r>
            <a:rPr lang="en" sz="1800" b="1" dirty="0"/>
            <a:t>m</a:t>
          </a:r>
          <a:r>
            <a:rPr lang="en-US" sz="1800" b="1" dirty="0"/>
            <a:t>ĩ</a:t>
          </a:r>
          <a:r>
            <a:rPr lang="en" sz="1800" b="1" dirty="0"/>
            <a:t>r</a:t>
          </a:r>
          <a:r>
            <a:rPr lang="en-US" sz="1800" b="1" dirty="0"/>
            <a:t>ĩ</a:t>
          </a:r>
          <a:r>
            <a:rPr lang="en" sz="1800" b="1" dirty="0"/>
            <a:t>re.</a:t>
          </a:r>
          <a:endParaRPr lang="es-ES" sz="1800" dirty="0"/>
        </a:p>
      </dgm:t>
    </dgm:pt>
    <dgm:pt modelId="{53F01586-B885-484C-B9BC-50D7A6816AE8}" type="parTrans" cxnId="{1D76C07D-E7A2-4407-8DF4-43800EB91D92}">
      <dgm:prSet/>
      <dgm:spPr/>
      <dgm:t>
        <a:bodyPr/>
        <a:lstStyle/>
        <a:p>
          <a:endParaRPr lang="es-ES" sz="1800"/>
        </a:p>
      </dgm:t>
    </dgm:pt>
    <dgm:pt modelId="{86E6824A-9775-411E-80E8-5E6BA1FDAF5B}" type="sibTrans" cxnId="{1D76C07D-E7A2-4407-8DF4-43800EB91D92}">
      <dgm:prSet/>
      <dgm:spPr/>
      <dgm:t>
        <a:bodyPr/>
        <a:lstStyle/>
        <a:p>
          <a:endParaRPr lang="es-ES" sz="1800"/>
        </a:p>
      </dgm:t>
    </dgm:pt>
    <dgm:pt modelId="{CFBE5AFD-B993-4506-8B4C-6E98A0DA3FD2}" type="pres">
      <dgm:prSet presAssocID="{1F100113-280E-43AB-B19A-55381661B82A}" presName="Name0" presStyleCnt="0">
        <dgm:presLayoutVars>
          <dgm:dir/>
          <dgm:animLvl val="lvl"/>
          <dgm:resizeHandles val="exact"/>
        </dgm:presLayoutVars>
      </dgm:prSet>
      <dgm:spPr/>
    </dgm:pt>
    <dgm:pt modelId="{6BDB5831-9C94-4880-959C-ECCA389A7FC5}" type="pres">
      <dgm:prSet presAssocID="{ED3E5087-FD3A-4EB1-A743-240C949C14BA}" presName="linNode" presStyleCnt="0"/>
      <dgm:spPr/>
    </dgm:pt>
    <dgm:pt modelId="{FFA5AA21-7D47-4DB5-88A0-E539AF65B3AE}" type="pres">
      <dgm:prSet presAssocID="{ED3E5087-FD3A-4EB1-A743-240C949C14BA}" presName="parentText" presStyleLbl="node1" presStyleIdx="0" presStyleCnt="2" custScaleX="79075">
        <dgm:presLayoutVars>
          <dgm:chMax val="1"/>
          <dgm:bulletEnabled val="1"/>
        </dgm:presLayoutVars>
      </dgm:prSet>
      <dgm:spPr/>
    </dgm:pt>
    <dgm:pt modelId="{EFC24B33-7A95-4552-9081-A6C9B1961365}" type="pres">
      <dgm:prSet presAssocID="{ED3E5087-FD3A-4EB1-A743-240C949C14BA}" presName="descendantText" presStyleLbl="alignAccFollowNode1" presStyleIdx="0" presStyleCnt="2" custScaleX="116152" custScaleY="101199" custLinFactNeighborX="10" custLinFactNeighborY="-18186">
        <dgm:presLayoutVars>
          <dgm:bulletEnabled val="1"/>
        </dgm:presLayoutVars>
      </dgm:prSet>
      <dgm:spPr/>
    </dgm:pt>
    <dgm:pt modelId="{E0B2179B-A1CC-4C19-9260-0FCD9F00542B}" type="pres">
      <dgm:prSet presAssocID="{0CEA02AA-CDC9-41EA-B9EC-1098F6E78B8A}" presName="sp" presStyleCnt="0"/>
      <dgm:spPr/>
    </dgm:pt>
    <dgm:pt modelId="{E5781277-EA9C-465B-9847-10EB13B286D1}" type="pres">
      <dgm:prSet presAssocID="{7827D117-B5E8-4576-B4E3-8B45E78FE85E}" presName="linNode" presStyleCnt="0"/>
      <dgm:spPr/>
    </dgm:pt>
    <dgm:pt modelId="{E5B546D2-5835-4FBC-9882-FCDBC0427E74}" type="pres">
      <dgm:prSet presAssocID="{7827D117-B5E8-4576-B4E3-8B45E78FE85E}" presName="parentText" presStyleLbl="node1" presStyleIdx="1" presStyleCnt="2" custScaleX="79075">
        <dgm:presLayoutVars>
          <dgm:chMax val="1"/>
          <dgm:bulletEnabled val="1"/>
        </dgm:presLayoutVars>
      </dgm:prSet>
      <dgm:spPr/>
    </dgm:pt>
    <dgm:pt modelId="{29EECA27-2D68-4D78-B8EA-E1DE71798A82}" type="pres">
      <dgm:prSet presAssocID="{7827D117-B5E8-4576-B4E3-8B45E78FE85E}" presName="descendantText" presStyleLbl="alignAccFollowNode1" presStyleIdx="1" presStyleCnt="2" custScaleX="116152" custScaleY="101199" custLinFactNeighborX="10" custLinFactNeighborY="-30174">
        <dgm:presLayoutVars>
          <dgm:bulletEnabled val="1"/>
        </dgm:presLayoutVars>
      </dgm:prSet>
      <dgm:spPr/>
    </dgm:pt>
  </dgm:ptLst>
  <dgm:cxnLst>
    <dgm:cxn modelId="{CD42031A-B897-4BD7-BE0A-EDFF40FBFF03}" type="presOf" srcId="{1F100113-280E-43AB-B19A-55381661B82A}" destId="{CFBE5AFD-B993-4506-8B4C-6E98A0DA3FD2}" srcOrd="0" destOrd="0" presId="urn:microsoft.com/office/officeart/2005/8/layout/vList5"/>
    <dgm:cxn modelId="{E051AF1D-A556-45C4-914F-96076559A492}" srcId="{1F100113-280E-43AB-B19A-55381661B82A}" destId="{7827D117-B5E8-4576-B4E3-8B45E78FE85E}" srcOrd="1" destOrd="0" parTransId="{CA64CA68-8F10-48BC-A86E-BE962621E927}" sibTransId="{12BA6C14-74F1-4B8A-8A81-080210EE2289}"/>
    <dgm:cxn modelId="{BE514131-8ADD-4EA0-AF5C-7B5D9DBFA89B}" type="presOf" srcId="{708CBFE1-E565-4578-BFE3-4973C03ECBD6}" destId="{29EECA27-2D68-4D78-B8EA-E1DE71798A82}" srcOrd="0" destOrd="0" presId="urn:microsoft.com/office/officeart/2005/8/layout/vList5"/>
    <dgm:cxn modelId="{512BFB5C-28DF-4E2C-BC88-D1E04533D521}" type="presOf" srcId="{ED3E5087-FD3A-4EB1-A743-240C949C14BA}" destId="{FFA5AA21-7D47-4DB5-88A0-E539AF65B3AE}" srcOrd="0" destOrd="0" presId="urn:microsoft.com/office/officeart/2005/8/layout/vList5"/>
    <dgm:cxn modelId="{F943B746-32F8-40B9-9FB8-B89A5E3F43EE}" srcId="{1F100113-280E-43AB-B19A-55381661B82A}" destId="{ED3E5087-FD3A-4EB1-A743-240C949C14BA}" srcOrd="0" destOrd="0" parTransId="{EDD5C891-93FD-4AFD-9CB8-73C44C5D037C}" sibTransId="{0CEA02AA-CDC9-41EA-B9EC-1098F6E78B8A}"/>
    <dgm:cxn modelId="{84254E6C-47E3-4539-BA30-CC71FF0AACB2}" type="presOf" srcId="{176CF41D-1525-4F9B-BB53-7414DC3D7FDB}" destId="{EFC24B33-7A95-4552-9081-A6C9B1961365}" srcOrd="0" destOrd="0" presId="urn:microsoft.com/office/officeart/2005/8/layout/vList5"/>
    <dgm:cxn modelId="{1D76C07D-E7A2-4407-8DF4-43800EB91D92}" srcId="{7827D117-B5E8-4576-B4E3-8B45E78FE85E}" destId="{708CBFE1-E565-4578-BFE3-4973C03ECBD6}" srcOrd="0" destOrd="0" parTransId="{53F01586-B885-484C-B9BC-50D7A6816AE8}" sibTransId="{86E6824A-9775-411E-80E8-5E6BA1FDAF5B}"/>
    <dgm:cxn modelId="{3F93A09C-74C6-42F4-B899-99D9252333FE}" srcId="{ED3E5087-FD3A-4EB1-A743-240C949C14BA}" destId="{176CF41D-1525-4F9B-BB53-7414DC3D7FDB}" srcOrd="0" destOrd="0" parTransId="{E52CFDF8-00C4-42F7-A574-7A3326391402}" sibTransId="{BB84A557-D61F-409E-8C17-1BC0AE9F359F}"/>
    <dgm:cxn modelId="{278E66EC-D4C9-4538-B801-3F084EE54407}" type="presOf" srcId="{7827D117-B5E8-4576-B4E3-8B45E78FE85E}" destId="{E5B546D2-5835-4FBC-9882-FCDBC0427E74}" srcOrd="0" destOrd="0" presId="urn:microsoft.com/office/officeart/2005/8/layout/vList5"/>
    <dgm:cxn modelId="{95E67E06-A3E2-4DB8-98A0-360ABBF9C5E6}" type="presParOf" srcId="{CFBE5AFD-B993-4506-8B4C-6E98A0DA3FD2}" destId="{6BDB5831-9C94-4880-959C-ECCA389A7FC5}" srcOrd="0" destOrd="0" presId="urn:microsoft.com/office/officeart/2005/8/layout/vList5"/>
    <dgm:cxn modelId="{6D99CB7E-5875-4071-9498-0F9FEB86D8E5}" type="presParOf" srcId="{6BDB5831-9C94-4880-959C-ECCA389A7FC5}" destId="{FFA5AA21-7D47-4DB5-88A0-E539AF65B3AE}" srcOrd="0" destOrd="0" presId="urn:microsoft.com/office/officeart/2005/8/layout/vList5"/>
    <dgm:cxn modelId="{757CC5A8-5C2F-428D-8569-6AFB94EAFB8B}" type="presParOf" srcId="{6BDB5831-9C94-4880-959C-ECCA389A7FC5}" destId="{EFC24B33-7A95-4552-9081-A6C9B1961365}" srcOrd="1" destOrd="0" presId="urn:microsoft.com/office/officeart/2005/8/layout/vList5"/>
    <dgm:cxn modelId="{7A45F5C9-B31F-4CDA-A18C-FBDA7CF8880E}" type="presParOf" srcId="{CFBE5AFD-B993-4506-8B4C-6E98A0DA3FD2}" destId="{E0B2179B-A1CC-4C19-9260-0FCD9F00542B}" srcOrd="1" destOrd="0" presId="urn:microsoft.com/office/officeart/2005/8/layout/vList5"/>
    <dgm:cxn modelId="{4FEDBC40-866E-4541-B27B-B2A8F3C0E202}" type="presParOf" srcId="{CFBE5AFD-B993-4506-8B4C-6E98A0DA3FD2}" destId="{E5781277-EA9C-465B-9847-10EB13B286D1}" srcOrd="2" destOrd="0" presId="urn:microsoft.com/office/officeart/2005/8/layout/vList5"/>
    <dgm:cxn modelId="{496F3DEE-3460-478B-BA45-F3F933F2993F}" type="presParOf" srcId="{E5781277-EA9C-465B-9847-10EB13B286D1}" destId="{E5B546D2-5835-4FBC-9882-FCDBC0427E74}" srcOrd="0" destOrd="0" presId="urn:microsoft.com/office/officeart/2005/8/layout/vList5"/>
    <dgm:cxn modelId="{9AB5CF36-6452-4976-A9AD-64F596C68BAF}" type="presParOf" srcId="{E5781277-EA9C-465B-9847-10EB13B286D1}" destId="{29EECA27-2D68-4D78-B8EA-E1DE71798A8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D1DE35-FBA6-4C59-A6AC-AFB0BC1605A1}" type="doc">
      <dgm:prSet loTypeId="urn:microsoft.com/office/officeart/2008/layout/BendingPictureCaptionList" loCatId="picture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4CEC2CC4-D2C6-4842-94E4-DFF06C12F46D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dirty="0"/>
            <a:t>G</a:t>
          </a:r>
          <a:r>
            <a:rPr lang="en" sz="1800" b="1" dirty="0"/>
            <a:t>w</a:t>
          </a:r>
          <a:r>
            <a:rPr lang="en-US" sz="1800" b="1" dirty="0"/>
            <a:t>ĩ</a:t>
          </a:r>
          <a:r>
            <a:rPr lang="en" sz="1800" b="1" dirty="0"/>
            <a:t>t</a:t>
          </a:r>
          <a:r>
            <a:rPr lang="en-US" sz="1800" b="1" dirty="0"/>
            <a:t>ĩ</a:t>
          </a:r>
          <a:r>
            <a:rPr lang="en" sz="1800" b="1" dirty="0"/>
            <a:t>k</a:t>
          </a:r>
          <a:r>
            <a:rPr lang="en-US" sz="1800" b="1" dirty="0"/>
            <a:t>ĩ</a:t>
          </a:r>
          <a:r>
            <a:rPr lang="en" sz="1800" b="1" dirty="0"/>
            <a:t>ria thay</a:t>
          </a:r>
          <a:r>
            <a:rPr lang="en-US" sz="1800" b="1" dirty="0"/>
            <a:t>ũ</a:t>
          </a:r>
          <a:r>
            <a:rPr lang="en" sz="1800" b="1" dirty="0"/>
            <a:t> wa Ngai </a:t>
          </a:r>
          <a:r>
            <a:rPr lang="en-US" sz="1800" b="1" dirty="0"/>
            <a:t>ũ</a:t>
          </a:r>
          <a:r>
            <a:rPr lang="en" sz="1800" b="1" dirty="0"/>
            <a:t>t</a:t>
          </a:r>
          <a:r>
            <a:rPr lang="en-US" sz="1800" b="1" dirty="0"/>
            <a:t>ũ</a:t>
          </a:r>
          <a:r>
            <a:rPr lang="en" sz="1800" b="1" dirty="0"/>
            <a:t>athage</a:t>
          </a:r>
          <a:endParaRPr lang="es-ES" sz="1800" dirty="0"/>
        </a:p>
      </dgm:t>
    </dgm:pt>
    <dgm:pt modelId="{2D690077-8124-4BA3-B589-CAEAEE06405B}" type="parTrans" cxnId="{D6459E74-98C5-45DA-85F6-D5DCD2D80D7A}">
      <dgm:prSet/>
      <dgm:spPr/>
      <dgm:t>
        <a:bodyPr/>
        <a:lstStyle/>
        <a:p>
          <a:endParaRPr lang="es-ES" sz="1800"/>
        </a:p>
      </dgm:t>
    </dgm:pt>
    <dgm:pt modelId="{FE89BE31-BD14-4155-A50E-92DD2998C97B}" type="sibTrans" cxnId="{D6459E74-98C5-45DA-85F6-D5DCD2D80D7A}">
      <dgm:prSet/>
      <dgm:spPr/>
      <dgm:t>
        <a:bodyPr/>
        <a:lstStyle/>
        <a:p>
          <a:endParaRPr lang="es-ES" sz="1800"/>
        </a:p>
      </dgm:t>
    </dgm:pt>
    <dgm:pt modelId="{D8E90402-37CC-4EC2-8BFB-91D0504BAC24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dirty="0" err="1"/>
            <a:t>Gũ</a:t>
          </a:r>
          <a:r>
            <a:rPr lang="en" sz="1800" b="1" dirty="0"/>
            <a:t>t</a:t>
          </a:r>
          <a:r>
            <a:rPr lang="en-US" sz="1800" b="1" dirty="0"/>
            <a:t>ũ</a:t>
          </a:r>
          <a:r>
            <a:rPr lang="en" sz="1800" b="1" dirty="0"/>
            <a:t>ra m</a:t>
          </a:r>
          <a:r>
            <a:rPr lang="en-US" sz="1800" b="1" dirty="0"/>
            <a:t>ũ</a:t>
          </a:r>
          <a:r>
            <a:rPr lang="en" sz="1800" b="1" dirty="0"/>
            <a:t>r</a:t>
          </a:r>
          <a:r>
            <a:rPr lang="en-US" sz="1800" b="1" dirty="0"/>
            <a:t>ũ</a:t>
          </a:r>
          <a:r>
            <a:rPr lang="en" sz="1800" b="1" dirty="0"/>
            <a:t>gamo </a:t>
          </a:r>
          <a:r>
            <a:rPr lang="en-US" sz="1800" b="1" dirty="0"/>
            <a:t>ũ</a:t>
          </a:r>
          <a:r>
            <a:rPr lang="en" sz="1800" b="1" dirty="0"/>
            <a:t>mwe ta mw</a:t>
          </a:r>
          <a:r>
            <a:rPr lang="en-US" sz="1800" b="1" dirty="0"/>
            <a:t>ĩ</a:t>
          </a:r>
          <a:r>
            <a:rPr lang="en" sz="1800" b="1" dirty="0"/>
            <a:t>r</a:t>
          </a:r>
          <a:r>
            <a:rPr lang="en-US" sz="1800" b="1" dirty="0"/>
            <a:t>ĩ</a:t>
          </a:r>
          <a:r>
            <a:rPr lang="en" sz="1800" b="1" dirty="0"/>
            <a:t> </a:t>
          </a:r>
          <a:r>
            <a:rPr lang="en-US" sz="1800" b="1" dirty="0"/>
            <a:t>ũ</a:t>
          </a:r>
          <a:r>
            <a:rPr lang="en" sz="1800" b="1" dirty="0"/>
            <a:t>mwe</a:t>
          </a:r>
          <a:endParaRPr lang="es-ES" sz="1800" dirty="0"/>
        </a:p>
      </dgm:t>
    </dgm:pt>
    <dgm:pt modelId="{E6DB1773-E13C-4A05-B7B8-6982D29546A7}" type="parTrans" cxnId="{4F121848-B794-4D71-9E90-97663B6DFB91}">
      <dgm:prSet/>
      <dgm:spPr/>
      <dgm:t>
        <a:bodyPr/>
        <a:lstStyle/>
        <a:p>
          <a:endParaRPr lang="es-ES" sz="1800"/>
        </a:p>
      </dgm:t>
    </dgm:pt>
    <dgm:pt modelId="{58B57F25-77D2-41BA-8209-AC89F3FF4A2A}" type="sibTrans" cxnId="{4F121848-B794-4D71-9E90-97663B6DFB91}">
      <dgm:prSet/>
      <dgm:spPr/>
      <dgm:t>
        <a:bodyPr/>
        <a:lstStyle/>
        <a:p>
          <a:endParaRPr lang="es-ES" sz="1800"/>
        </a:p>
      </dgm:t>
    </dgm:pt>
    <dgm:pt modelId="{216C32C0-7D55-4DD9-BBE6-B9DCFA8CC253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dirty="0" err="1"/>
            <a:t>Gũ</a:t>
          </a:r>
          <a:r>
            <a:rPr lang="en" sz="1800" b="1" dirty="0"/>
            <a:t>korwo na ngatho</a:t>
          </a:r>
          <a:endParaRPr lang="es-ES" sz="1800" dirty="0"/>
        </a:p>
      </dgm:t>
    </dgm:pt>
    <dgm:pt modelId="{A3382F11-EA0B-4F3B-8A9E-17814AB1EA17}" type="parTrans" cxnId="{E5420570-7DC3-447B-9113-D723AF1CA096}">
      <dgm:prSet/>
      <dgm:spPr/>
      <dgm:t>
        <a:bodyPr/>
        <a:lstStyle/>
        <a:p>
          <a:endParaRPr lang="es-ES" sz="1800"/>
        </a:p>
      </dgm:t>
    </dgm:pt>
    <dgm:pt modelId="{A62D0B13-0B5E-49D7-A53B-1A34A53EB0E7}" type="sibTrans" cxnId="{E5420570-7DC3-447B-9113-D723AF1CA096}">
      <dgm:prSet/>
      <dgm:spPr/>
      <dgm:t>
        <a:bodyPr/>
        <a:lstStyle/>
        <a:p>
          <a:endParaRPr lang="es-ES" sz="1800"/>
        </a:p>
      </dgm:t>
    </dgm:pt>
    <dgm:pt modelId="{45665ECB-D72A-4DFE-BF94-C70DCF5D2085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dirty="0"/>
            <a:t>K</a:t>
          </a:r>
          <a:r>
            <a:rPr lang="en" sz="1800" b="1" dirty="0"/>
            <a:t>w</a:t>
          </a:r>
          <a:r>
            <a:rPr lang="en-US" sz="1800" b="1" dirty="0"/>
            <a:t>ĩ</a:t>
          </a:r>
          <a:r>
            <a:rPr lang="en" sz="1800" b="1" dirty="0"/>
            <a:t>ruta Bibilia na nj</a:t>
          </a:r>
          <a:r>
            <a:rPr lang="en-US" sz="1800" b="1" dirty="0"/>
            <a:t>ĩ</a:t>
          </a:r>
          <a:r>
            <a:rPr lang="en" sz="1800" b="1" dirty="0"/>
            <a:t>ra nene</a:t>
          </a:r>
          <a:endParaRPr lang="es-ES" sz="1800" dirty="0"/>
        </a:p>
      </dgm:t>
    </dgm:pt>
    <dgm:pt modelId="{3027C5CB-A197-4D2A-9456-FE69F3373B4C}" type="parTrans" cxnId="{9E35438B-E891-4FED-A088-7E055C939FE2}">
      <dgm:prSet/>
      <dgm:spPr/>
      <dgm:t>
        <a:bodyPr/>
        <a:lstStyle/>
        <a:p>
          <a:endParaRPr lang="es-ES" sz="1800"/>
        </a:p>
      </dgm:t>
    </dgm:pt>
    <dgm:pt modelId="{B19EAE8B-2BAD-42C8-A293-F7FBD771347C}" type="sibTrans" cxnId="{9E35438B-E891-4FED-A088-7E055C939FE2}">
      <dgm:prSet/>
      <dgm:spPr/>
      <dgm:t>
        <a:bodyPr/>
        <a:lstStyle/>
        <a:p>
          <a:endParaRPr lang="es-ES" sz="1800"/>
        </a:p>
      </dgm:t>
    </dgm:pt>
    <dgm:pt modelId="{8E8DAA5E-3AC0-4002-BDEB-C436EEB817B8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dirty="0" err="1"/>
            <a:t>Kũ</a:t>
          </a:r>
          <a:r>
            <a:rPr lang="en" sz="1800" b="1" dirty="0"/>
            <a:t>rutana ithu</a:t>
          </a:r>
          <a:r>
            <a:rPr lang="en-US" sz="1800" b="1" dirty="0"/>
            <a:t>ĩ</a:t>
          </a:r>
          <a:r>
            <a:rPr lang="en" sz="1800" b="1" dirty="0"/>
            <a:t> ene k</a:t>
          </a:r>
          <a:r>
            <a:rPr lang="en-US" sz="1800" b="1" dirty="0"/>
            <a:t>ĩ</a:t>
          </a:r>
          <a:r>
            <a:rPr lang="en" sz="1800" b="1" dirty="0"/>
            <a:t>r</a:t>
          </a:r>
          <a:r>
            <a:rPr lang="en-US" sz="1800" b="1" dirty="0"/>
            <a:t>ĩ</a:t>
          </a:r>
          <a:r>
            <a:rPr lang="en" sz="1800" b="1" dirty="0"/>
            <a:t>a tweruta</a:t>
          </a:r>
          <a:endParaRPr lang="es-ES" sz="1800" dirty="0"/>
        </a:p>
      </dgm:t>
    </dgm:pt>
    <dgm:pt modelId="{D78F1673-C592-4DDC-9692-8F317EE58083}" type="parTrans" cxnId="{DEFA86AD-B6C0-412A-8503-0371F717FC8B}">
      <dgm:prSet/>
      <dgm:spPr/>
      <dgm:t>
        <a:bodyPr/>
        <a:lstStyle/>
        <a:p>
          <a:endParaRPr lang="es-ES" sz="1800"/>
        </a:p>
      </dgm:t>
    </dgm:pt>
    <dgm:pt modelId="{0F1F0447-9F72-4FA9-AF08-0551172A71CA}" type="sibTrans" cxnId="{DEFA86AD-B6C0-412A-8503-0371F717FC8B}">
      <dgm:prSet/>
      <dgm:spPr/>
      <dgm:t>
        <a:bodyPr/>
        <a:lstStyle/>
        <a:p>
          <a:endParaRPr lang="es-ES" sz="1800"/>
        </a:p>
      </dgm:t>
    </dgm:pt>
    <dgm:pt modelId="{8BB003F6-DCD1-4ACF-A2EC-40DF49F4B301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dirty="0" err="1"/>
            <a:t>Kũ</a:t>
          </a:r>
          <a:r>
            <a:rPr lang="en" sz="1800" b="1" dirty="0"/>
            <a:t>ina thaburi, ny</a:t>
          </a:r>
          <a:r>
            <a:rPr lang="en-US" sz="1800" b="1" dirty="0"/>
            <a:t>ĩ</a:t>
          </a:r>
          <a:r>
            <a:rPr lang="en" sz="1800" b="1" dirty="0"/>
            <a:t>mbo, na ny</a:t>
          </a:r>
          <a:r>
            <a:rPr lang="en-US" sz="1800" b="1" dirty="0"/>
            <a:t>ĩ</a:t>
          </a:r>
          <a:r>
            <a:rPr lang="en" sz="1800" b="1" dirty="0"/>
            <a:t>mbo cia k</a:t>
          </a:r>
          <a:r>
            <a:rPr lang="en-US" sz="1800" b="1" dirty="0"/>
            <a:t>ĩ</a:t>
          </a:r>
          <a:r>
            <a:rPr lang="en" sz="1800" b="1" dirty="0"/>
            <a:t>roho</a:t>
          </a:r>
          <a:endParaRPr lang="es-ES" sz="1800" dirty="0"/>
        </a:p>
      </dgm:t>
    </dgm:pt>
    <dgm:pt modelId="{1D48A0C7-E41A-44FC-B62F-871B9B1A2D39}" type="parTrans" cxnId="{76EC2C9E-5558-4FC1-BD16-C134656E20CD}">
      <dgm:prSet/>
      <dgm:spPr/>
      <dgm:t>
        <a:bodyPr/>
        <a:lstStyle/>
        <a:p>
          <a:endParaRPr lang="es-ES" sz="1800"/>
        </a:p>
      </dgm:t>
    </dgm:pt>
    <dgm:pt modelId="{D6F68820-D296-4082-963D-FD940C79A025}" type="sibTrans" cxnId="{76EC2C9E-5558-4FC1-BD16-C134656E20CD}">
      <dgm:prSet/>
      <dgm:spPr/>
      <dgm:t>
        <a:bodyPr/>
        <a:lstStyle/>
        <a:p>
          <a:endParaRPr lang="es-ES" sz="1800"/>
        </a:p>
      </dgm:t>
    </dgm:pt>
    <dgm:pt modelId="{27D9EF38-24C3-4027-89B5-17ABE64C071C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dirty="0"/>
            <a:t>G</a:t>
          </a:r>
          <a:r>
            <a:rPr lang="en" sz="1800" b="1" dirty="0"/>
            <a:t>w</a:t>
          </a:r>
          <a:r>
            <a:rPr lang="en-US" sz="1800" b="1" dirty="0"/>
            <a:t>ĩ</a:t>
          </a:r>
          <a:r>
            <a:rPr lang="en" sz="1800" b="1" dirty="0"/>
            <a:t>ka ma</a:t>
          </a:r>
          <a:r>
            <a:rPr lang="en-US" sz="1800" b="1" dirty="0"/>
            <a:t>ũ</a:t>
          </a:r>
          <a:r>
            <a:rPr lang="en" sz="1800" b="1" dirty="0"/>
            <a:t>nd</a:t>
          </a:r>
          <a:r>
            <a:rPr lang="en-US" sz="1800" b="1" dirty="0"/>
            <a:t>ũ</a:t>
          </a:r>
          <a:r>
            <a:rPr lang="en" sz="1800" b="1" dirty="0"/>
            <a:t> mothe th</a:t>
          </a:r>
          <a:r>
            <a:rPr lang="en-US" sz="1800" b="1" dirty="0"/>
            <a:t>ĩ</a:t>
          </a:r>
          <a:r>
            <a:rPr lang="en" sz="1800" b="1" dirty="0"/>
            <a:t>ini</a:t>
          </a:r>
          <a:r>
            <a:rPr lang="en-US" sz="1800" b="1" dirty="0"/>
            <a:t>ĩ</a:t>
          </a:r>
          <a:r>
            <a:rPr lang="en" sz="1800" b="1" dirty="0"/>
            <a:t> wa r</a:t>
          </a:r>
          <a:r>
            <a:rPr lang="en-US" sz="1800" b="1" dirty="0"/>
            <a:t>ĩ</a:t>
          </a:r>
          <a:r>
            <a:rPr lang="en" sz="1800" b="1" dirty="0"/>
            <a:t>twa r</a:t>
          </a:r>
          <a:r>
            <a:rPr lang="en-US" sz="1800" b="1" dirty="0"/>
            <a:t>ĩ</a:t>
          </a:r>
          <a:r>
            <a:rPr lang="en" sz="1800" b="1" dirty="0"/>
            <a:t>a J</a:t>
          </a:r>
          <a:r>
            <a:rPr lang="en-US" sz="1800" b="1" dirty="0"/>
            <a:t>ĩ</a:t>
          </a:r>
          <a:r>
            <a:rPr lang="en" sz="1800" b="1" dirty="0"/>
            <a:t>s</a:t>
          </a:r>
          <a:r>
            <a:rPr lang="en-US" sz="1800" b="1" dirty="0"/>
            <a:t>ũ</a:t>
          </a:r>
          <a:endParaRPr lang="es-ES" sz="1800" dirty="0"/>
        </a:p>
      </dgm:t>
    </dgm:pt>
    <dgm:pt modelId="{0B84FAF9-9867-40E0-B709-8B1A6BF89DE6}" type="parTrans" cxnId="{21675B70-5312-4272-B744-43B36054DE96}">
      <dgm:prSet/>
      <dgm:spPr/>
      <dgm:t>
        <a:bodyPr/>
        <a:lstStyle/>
        <a:p>
          <a:endParaRPr lang="es-ES" sz="1800"/>
        </a:p>
      </dgm:t>
    </dgm:pt>
    <dgm:pt modelId="{E7744C77-43C1-4F8C-8F9C-3FF1F855BB91}" type="sibTrans" cxnId="{21675B70-5312-4272-B744-43B36054DE96}">
      <dgm:prSet/>
      <dgm:spPr/>
      <dgm:t>
        <a:bodyPr/>
        <a:lstStyle/>
        <a:p>
          <a:endParaRPr lang="es-ES" sz="1800"/>
        </a:p>
      </dgm:t>
    </dgm:pt>
    <dgm:pt modelId="{B3B4CFF9-B4E4-4C07-A5AF-619598CD6CAD}" type="pres">
      <dgm:prSet presAssocID="{D0D1DE35-FBA6-4C59-A6AC-AFB0BC1605A1}" presName="Name0" presStyleCnt="0">
        <dgm:presLayoutVars>
          <dgm:dir/>
          <dgm:resizeHandles val="exact"/>
        </dgm:presLayoutVars>
      </dgm:prSet>
      <dgm:spPr/>
    </dgm:pt>
    <dgm:pt modelId="{07C363C2-B4FA-4211-8932-D470C4C4AAA8}" type="pres">
      <dgm:prSet presAssocID="{4CEC2CC4-D2C6-4842-94E4-DFF06C12F46D}" presName="composite" presStyleCnt="0"/>
      <dgm:spPr/>
    </dgm:pt>
    <dgm:pt modelId="{F863A405-A3A4-45C2-B5E5-B5DCACB35A32}" type="pres">
      <dgm:prSet presAssocID="{4CEC2CC4-D2C6-4842-94E4-DFF06C12F46D}" presName="rect1" presStyleLbl="bgImgPlace1" presStyleIdx="0" presStyleCnt="7" custScaleY="82153" custLinFactNeighborY="16830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C425ACB1-BB73-4D3E-B446-DB516C2561EC}" type="pres">
      <dgm:prSet presAssocID="{4CEC2CC4-D2C6-4842-94E4-DFF06C12F46D}" presName="wedgeRectCallout1" presStyleLbl="node1" presStyleIdx="0" presStyleCnt="7" custScaleY="162742" custLinFactNeighborY="28210">
        <dgm:presLayoutVars>
          <dgm:bulletEnabled val="1"/>
        </dgm:presLayoutVars>
      </dgm:prSet>
      <dgm:spPr/>
    </dgm:pt>
    <dgm:pt modelId="{EF4F7FF3-FC85-4F8C-A251-408AF3C9478D}" type="pres">
      <dgm:prSet presAssocID="{FE89BE31-BD14-4155-A50E-92DD2998C97B}" presName="sibTrans" presStyleCnt="0"/>
      <dgm:spPr/>
    </dgm:pt>
    <dgm:pt modelId="{17ED1F2A-E36D-42DB-808D-504AEBDB2C03}" type="pres">
      <dgm:prSet presAssocID="{D8E90402-37CC-4EC2-8BFB-91D0504BAC24}" presName="composite" presStyleCnt="0"/>
      <dgm:spPr/>
    </dgm:pt>
    <dgm:pt modelId="{74779459-D9B8-4F41-A5E5-0AB6A03CAB2C}" type="pres">
      <dgm:prSet presAssocID="{D8E90402-37CC-4EC2-8BFB-91D0504BAC24}" presName="rect1" presStyleLbl="bgImgPlace1" presStyleIdx="1" presStyleCnt="7" custScaleY="82153" custLinFactNeighborY="16830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1EC58890-8972-41F8-8055-D3235F69D651}" type="pres">
      <dgm:prSet presAssocID="{D8E90402-37CC-4EC2-8BFB-91D0504BAC24}" presName="wedgeRectCallout1" presStyleLbl="node1" presStyleIdx="1" presStyleCnt="7" custScaleY="162742" custLinFactNeighborY="28210">
        <dgm:presLayoutVars>
          <dgm:bulletEnabled val="1"/>
        </dgm:presLayoutVars>
      </dgm:prSet>
      <dgm:spPr/>
    </dgm:pt>
    <dgm:pt modelId="{29271E88-DBE3-4179-A958-FA37F63B6A96}" type="pres">
      <dgm:prSet presAssocID="{58B57F25-77D2-41BA-8209-AC89F3FF4A2A}" presName="sibTrans" presStyleCnt="0"/>
      <dgm:spPr/>
    </dgm:pt>
    <dgm:pt modelId="{367527A9-C0AF-4DCD-854F-5EC85595C011}" type="pres">
      <dgm:prSet presAssocID="{216C32C0-7D55-4DD9-BBE6-B9DCFA8CC253}" presName="composite" presStyleCnt="0"/>
      <dgm:spPr/>
    </dgm:pt>
    <dgm:pt modelId="{5A634BB5-9802-4A54-B3CE-200E7F307C39}" type="pres">
      <dgm:prSet presAssocID="{216C32C0-7D55-4DD9-BBE6-B9DCFA8CC253}" presName="rect1" presStyleLbl="bgImgPlace1" presStyleIdx="2" presStyleCnt="7" custScaleY="82153" custLinFactNeighborY="16830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FE101E8C-A2B9-4109-ADF6-D11002F41CEF}" type="pres">
      <dgm:prSet presAssocID="{216C32C0-7D55-4DD9-BBE6-B9DCFA8CC253}" presName="wedgeRectCallout1" presStyleLbl="node1" presStyleIdx="2" presStyleCnt="7" custScaleY="162742" custLinFactNeighborY="28210">
        <dgm:presLayoutVars>
          <dgm:bulletEnabled val="1"/>
        </dgm:presLayoutVars>
      </dgm:prSet>
      <dgm:spPr/>
    </dgm:pt>
    <dgm:pt modelId="{E3C4AE58-998A-4541-93AB-9BF7F90707C7}" type="pres">
      <dgm:prSet presAssocID="{A62D0B13-0B5E-49D7-A53B-1A34A53EB0E7}" presName="sibTrans" presStyleCnt="0"/>
      <dgm:spPr/>
    </dgm:pt>
    <dgm:pt modelId="{3237B4CE-7726-4AFB-9FD9-33547493B99E}" type="pres">
      <dgm:prSet presAssocID="{45665ECB-D72A-4DFE-BF94-C70DCF5D2085}" presName="composite" presStyleCnt="0"/>
      <dgm:spPr/>
    </dgm:pt>
    <dgm:pt modelId="{1C6B81D1-020A-405B-B361-D42E7A8A6BE9}" type="pres">
      <dgm:prSet presAssocID="{45665ECB-D72A-4DFE-BF94-C70DCF5D2085}" presName="rect1" presStyleLbl="bgImgPlace1" presStyleIdx="3" presStyleCnt="7" custScaleY="82153" custLinFactNeighborY="16830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2EDC1687-4667-4DA4-9505-537425C497A4}" type="pres">
      <dgm:prSet presAssocID="{45665ECB-D72A-4DFE-BF94-C70DCF5D2085}" presName="wedgeRectCallout1" presStyleLbl="node1" presStyleIdx="3" presStyleCnt="7" custScaleX="108307" custScaleY="162742" custLinFactNeighborY="28210">
        <dgm:presLayoutVars>
          <dgm:bulletEnabled val="1"/>
        </dgm:presLayoutVars>
      </dgm:prSet>
      <dgm:spPr/>
    </dgm:pt>
    <dgm:pt modelId="{1530FE4C-21CC-46D1-9188-CAF021DAD752}" type="pres">
      <dgm:prSet presAssocID="{B19EAE8B-2BAD-42C8-A293-F7FBD771347C}" presName="sibTrans" presStyleCnt="0"/>
      <dgm:spPr/>
    </dgm:pt>
    <dgm:pt modelId="{6720D8D0-CD1D-4E6F-A64E-A2A083E723DB}" type="pres">
      <dgm:prSet presAssocID="{8E8DAA5E-3AC0-4002-BDEB-C436EEB817B8}" presName="composite" presStyleCnt="0"/>
      <dgm:spPr/>
    </dgm:pt>
    <dgm:pt modelId="{48890DF1-CCC2-4C63-8AA0-16BD64886CED}" type="pres">
      <dgm:prSet presAssocID="{8E8DAA5E-3AC0-4002-BDEB-C436EEB817B8}" presName="rect1" presStyleLbl="bgImgPlace1" presStyleIdx="4" presStyleCnt="7" custScaleY="82153" custLinFactNeighborY="16830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08A93D2B-B278-45A1-8A7C-6BC2BF65E892}" type="pres">
      <dgm:prSet presAssocID="{8E8DAA5E-3AC0-4002-BDEB-C436EEB817B8}" presName="wedgeRectCallout1" presStyleLbl="node1" presStyleIdx="4" presStyleCnt="7" custScaleY="162742" custLinFactNeighborY="28210">
        <dgm:presLayoutVars>
          <dgm:bulletEnabled val="1"/>
        </dgm:presLayoutVars>
      </dgm:prSet>
      <dgm:spPr/>
    </dgm:pt>
    <dgm:pt modelId="{7036ECC2-D8C9-4BB3-98F7-CC0DE4BB3BBF}" type="pres">
      <dgm:prSet presAssocID="{0F1F0447-9F72-4FA9-AF08-0551172A71CA}" presName="sibTrans" presStyleCnt="0"/>
      <dgm:spPr/>
    </dgm:pt>
    <dgm:pt modelId="{96E8DB85-53AD-4739-9009-46C8DEFEF9AC}" type="pres">
      <dgm:prSet presAssocID="{8BB003F6-DCD1-4ACF-A2EC-40DF49F4B301}" presName="composite" presStyleCnt="0"/>
      <dgm:spPr/>
    </dgm:pt>
    <dgm:pt modelId="{DDF2DCD9-BAB5-42B9-B543-E0B283FD91CB}" type="pres">
      <dgm:prSet presAssocID="{8BB003F6-DCD1-4ACF-A2EC-40DF49F4B301}" presName="rect1" presStyleLbl="bgImgPlace1" presStyleIdx="5" presStyleCnt="7" custScaleY="82153" custLinFactX="-63388" custLinFactNeighborX="-100000" custLinFactNeighborY="6960"/>
      <dgm:spPr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7686D75C-99AF-4A08-8E33-9B300016F084}" type="pres">
      <dgm:prSet presAssocID="{8BB003F6-DCD1-4ACF-A2EC-40DF49F4B301}" presName="wedgeRectCallout1" presStyleLbl="node1" presStyleIdx="5" presStyleCnt="7" custScaleX="114215" custScaleY="162742" custLinFactX="-83592" custLinFactNeighborX="-100000">
        <dgm:presLayoutVars>
          <dgm:bulletEnabled val="1"/>
        </dgm:presLayoutVars>
      </dgm:prSet>
      <dgm:spPr/>
    </dgm:pt>
    <dgm:pt modelId="{427149CC-44AE-4A84-92DA-9255B24F6CAA}" type="pres">
      <dgm:prSet presAssocID="{D6F68820-D296-4082-963D-FD940C79A025}" presName="sibTrans" presStyleCnt="0"/>
      <dgm:spPr/>
    </dgm:pt>
    <dgm:pt modelId="{94A0A158-680F-440C-8144-08C47371A771}" type="pres">
      <dgm:prSet presAssocID="{27D9EF38-24C3-4027-89B5-17ABE64C071C}" presName="composite" presStyleCnt="0"/>
      <dgm:spPr/>
    </dgm:pt>
    <dgm:pt modelId="{81005148-075B-43E3-93DC-375EF853721E}" type="pres">
      <dgm:prSet presAssocID="{27D9EF38-24C3-4027-89B5-17ABE64C071C}" presName="rect1" presStyleLbl="bgImgPlace1" presStyleIdx="6" presStyleCnt="7" custScaleY="82153" custLinFactX="-63388" custLinFactNeighborX="-100000" custLinFactNeighborY="6960"/>
      <dgm:spPr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F0B94572-11C5-41D7-89DB-DD9517959807}" type="pres">
      <dgm:prSet presAssocID="{27D9EF38-24C3-4027-89B5-17ABE64C071C}" presName="wedgeRectCallout1" presStyleLbl="node1" presStyleIdx="6" presStyleCnt="7" custScaleY="162742" custLinFactX="-83592" custLinFactNeighborX="-100000">
        <dgm:presLayoutVars>
          <dgm:bulletEnabled val="1"/>
        </dgm:presLayoutVars>
      </dgm:prSet>
      <dgm:spPr/>
    </dgm:pt>
  </dgm:ptLst>
  <dgm:cxnLst>
    <dgm:cxn modelId="{E1C4911A-8C31-47F1-AA1E-E1D344CA7486}" type="presOf" srcId="{45665ECB-D72A-4DFE-BF94-C70DCF5D2085}" destId="{2EDC1687-4667-4DA4-9505-537425C497A4}" srcOrd="0" destOrd="0" presId="urn:microsoft.com/office/officeart/2008/layout/BendingPictureCaptionList"/>
    <dgm:cxn modelId="{4F121848-B794-4D71-9E90-97663B6DFB91}" srcId="{D0D1DE35-FBA6-4C59-A6AC-AFB0BC1605A1}" destId="{D8E90402-37CC-4EC2-8BFB-91D0504BAC24}" srcOrd="1" destOrd="0" parTransId="{E6DB1773-E13C-4A05-B7B8-6982D29546A7}" sibTransId="{58B57F25-77D2-41BA-8209-AC89F3FF4A2A}"/>
    <dgm:cxn modelId="{9F48E849-457A-46D6-9354-AFC6EF8C2BBC}" type="presOf" srcId="{4CEC2CC4-D2C6-4842-94E4-DFF06C12F46D}" destId="{C425ACB1-BB73-4D3E-B446-DB516C2561EC}" srcOrd="0" destOrd="0" presId="urn:microsoft.com/office/officeart/2008/layout/BendingPictureCaptionList"/>
    <dgm:cxn modelId="{E5420570-7DC3-447B-9113-D723AF1CA096}" srcId="{D0D1DE35-FBA6-4C59-A6AC-AFB0BC1605A1}" destId="{216C32C0-7D55-4DD9-BBE6-B9DCFA8CC253}" srcOrd="2" destOrd="0" parTransId="{A3382F11-EA0B-4F3B-8A9E-17814AB1EA17}" sibTransId="{A62D0B13-0B5E-49D7-A53B-1A34A53EB0E7}"/>
    <dgm:cxn modelId="{21675B70-5312-4272-B744-43B36054DE96}" srcId="{D0D1DE35-FBA6-4C59-A6AC-AFB0BC1605A1}" destId="{27D9EF38-24C3-4027-89B5-17ABE64C071C}" srcOrd="6" destOrd="0" parTransId="{0B84FAF9-9867-40E0-B709-8B1A6BF89DE6}" sibTransId="{E7744C77-43C1-4F8C-8F9C-3FF1F855BB91}"/>
    <dgm:cxn modelId="{8A637E72-A1C7-4DAE-9D9B-6BE613247028}" type="presOf" srcId="{27D9EF38-24C3-4027-89B5-17ABE64C071C}" destId="{F0B94572-11C5-41D7-89DB-DD9517959807}" srcOrd="0" destOrd="0" presId="urn:microsoft.com/office/officeart/2008/layout/BendingPictureCaptionList"/>
    <dgm:cxn modelId="{D6459E74-98C5-45DA-85F6-D5DCD2D80D7A}" srcId="{D0D1DE35-FBA6-4C59-A6AC-AFB0BC1605A1}" destId="{4CEC2CC4-D2C6-4842-94E4-DFF06C12F46D}" srcOrd="0" destOrd="0" parTransId="{2D690077-8124-4BA3-B589-CAEAEE06405B}" sibTransId="{FE89BE31-BD14-4155-A50E-92DD2998C97B}"/>
    <dgm:cxn modelId="{9E35438B-E891-4FED-A088-7E055C939FE2}" srcId="{D0D1DE35-FBA6-4C59-A6AC-AFB0BC1605A1}" destId="{45665ECB-D72A-4DFE-BF94-C70DCF5D2085}" srcOrd="3" destOrd="0" parTransId="{3027C5CB-A197-4D2A-9456-FE69F3373B4C}" sibTransId="{B19EAE8B-2BAD-42C8-A293-F7FBD771347C}"/>
    <dgm:cxn modelId="{278B998F-E49B-41D6-BFAF-DC369CE81B53}" type="presOf" srcId="{D0D1DE35-FBA6-4C59-A6AC-AFB0BC1605A1}" destId="{B3B4CFF9-B4E4-4C07-A5AF-619598CD6CAD}" srcOrd="0" destOrd="0" presId="urn:microsoft.com/office/officeart/2008/layout/BendingPictureCaptionList"/>
    <dgm:cxn modelId="{38C9EF9D-E9AE-4978-B3AF-17ED50EF2294}" type="presOf" srcId="{8BB003F6-DCD1-4ACF-A2EC-40DF49F4B301}" destId="{7686D75C-99AF-4A08-8E33-9B300016F084}" srcOrd="0" destOrd="0" presId="urn:microsoft.com/office/officeart/2008/layout/BendingPictureCaptionList"/>
    <dgm:cxn modelId="{76EC2C9E-5558-4FC1-BD16-C134656E20CD}" srcId="{D0D1DE35-FBA6-4C59-A6AC-AFB0BC1605A1}" destId="{8BB003F6-DCD1-4ACF-A2EC-40DF49F4B301}" srcOrd="5" destOrd="0" parTransId="{1D48A0C7-E41A-44FC-B62F-871B9B1A2D39}" sibTransId="{D6F68820-D296-4082-963D-FD940C79A025}"/>
    <dgm:cxn modelId="{4F8CD1A0-A5EC-4BDB-9A17-BF81142646D3}" type="presOf" srcId="{216C32C0-7D55-4DD9-BBE6-B9DCFA8CC253}" destId="{FE101E8C-A2B9-4109-ADF6-D11002F41CEF}" srcOrd="0" destOrd="0" presId="urn:microsoft.com/office/officeart/2008/layout/BendingPictureCaptionList"/>
    <dgm:cxn modelId="{13FE78A5-7EB0-4D56-AD17-CF7F54CFD034}" type="presOf" srcId="{8E8DAA5E-3AC0-4002-BDEB-C436EEB817B8}" destId="{08A93D2B-B278-45A1-8A7C-6BC2BF65E892}" srcOrd="0" destOrd="0" presId="urn:microsoft.com/office/officeart/2008/layout/BendingPictureCaptionList"/>
    <dgm:cxn modelId="{DEFA86AD-B6C0-412A-8503-0371F717FC8B}" srcId="{D0D1DE35-FBA6-4C59-A6AC-AFB0BC1605A1}" destId="{8E8DAA5E-3AC0-4002-BDEB-C436EEB817B8}" srcOrd="4" destOrd="0" parTransId="{D78F1673-C592-4DDC-9692-8F317EE58083}" sibTransId="{0F1F0447-9F72-4FA9-AF08-0551172A71CA}"/>
    <dgm:cxn modelId="{3A0245D0-9F23-43C1-B657-4A3CB941D49E}" type="presOf" srcId="{D8E90402-37CC-4EC2-8BFB-91D0504BAC24}" destId="{1EC58890-8972-41F8-8055-D3235F69D651}" srcOrd="0" destOrd="0" presId="urn:microsoft.com/office/officeart/2008/layout/BendingPictureCaptionList"/>
    <dgm:cxn modelId="{00694BF3-48E8-49A4-8454-D06CCF7376B5}" type="presParOf" srcId="{B3B4CFF9-B4E4-4C07-A5AF-619598CD6CAD}" destId="{07C363C2-B4FA-4211-8932-D470C4C4AAA8}" srcOrd="0" destOrd="0" presId="urn:microsoft.com/office/officeart/2008/layout/BendingPictureCaptionList"/>
    <dgm:cxn modelId="{89104EF1-4BDE-41EA-8C33-BCC1E78C8C0B}" type="presParOf" srcId="{07C363C2-B4FA-4211-8932-D470C4C4AAA8}" destId="{F863A405-A3A4-45C2-B5E5-B5DCACB35A32}" srcOrd="0" destOrd="0" presId="urn:microsoft.com/office/officeart/2008/layout/BendingPictureCaptionList"/>
    <dgm:cxn modelId="{42865A3D-5C43-469B-9D5E-B1AF623E3855}" type="presParOf" srcId="{07C363C2-B4FA-4211-8932-D470C4C4AAA8}" destId="{C425ACB1-BB73-4D3E-B446-DB516C2561EC}" srcOrd="1" destOrd="0" presId="urn:microsoft.com/office/officeart/2008/layout/BendingPictureCaptionList"/>
    <dgm:cxn modelId="{CE301662-395F-428D-B933-A346C98DCB2D}" type="presParOf" srcId="{B3B4CFF9-B4E4-4C07-A5AF-619598CD6CAD}" destId="{EF4F7FF3-FC85-4F8C-A251-408AF3C9478D}" srcOrd="1" destOrd="0" presId="urn:microsoft.com/office/officeart/2008/layout/BendingPictureCaptionList"/>
    <dgm:cxn modelId="{245336CA-0142-4FF7-9803-839568930469}" type="presParOf" srcId="{B3B4CFF9-B4E4-4C07-A5AF-619598CD6CAD}" destId="{17ED1F2A-E36D-42DB-808D-504AEBDB2C03}" srcOrd="2" destOrd="0" presId="urn:microsoft.com/office/officeart/2008/layout/BendingPictureCaptionList"/>
    <dgm:cxn modelId="{FA53503F-C0CF-4496-B755-B5E395632357}" type="presParOf" srcId="{17ED1F2A-E36D-42DB-808D-504AEBDB2C03}" destId="{74779459-D9B8-4F41-A5E5-0AB6A03CAB2C}" srcOrd="0" destOrd="0" presId="urn:microsoft.com/office/officeart/2008/layout/BendingPictureCaptionList"/>
    <dgm:cxn modelId="{5087D6BE-EA0C-454B-910B-DBC2A09D6352}" type="presParOf" srcId="{17ED1F2A-E36D-42DB-808D-504AEBDB2C03}" destId="{1EC58890-8972-41F8-8055-D3235F69D651}" srcOrd="1" destOrd="0" presId="urn:microsoft.com/office/officeart/2008/layout/BendingPictureCaptionList"/>
    <dgm:cxn modelId="{415B9754-9BB6-48C5-8729-8DCC4DC9D089}" type="presParOf" srcId="{B3B4CFF9-B4E4-4C07-A5AF-619598CD6CAD}" destId="{29271E88-DBE3-4179-A958-FA37F63B6A96}" srcOrd="3" destOrd="0" presId="urn:microsoft.com/office/officeart/2008/layout/BendingPictureCaptionList"/>
    <dgm:cxn modelId="{01ABC3B4-BE81-46D6-9F30-3BA3CC7A015E}" type="presParOf" srcId="{B3B4CFF9-B4E4-4C07-A5AF-619598CD6CAD}" destId="{367527A9-C0AF-4DCD-854F-5EC85595C011}" srcOrd="4" destOrd="0" presId="urn:microsoft.com/office/officeart/2008/layout/BendingPictureCaptionList"/>
    <dgm:cxn modelId="{2E8170B3-7EB4-4777-BEAF-7F3DDE4B2DE0}" type="presParOf" srcId="{367527A9-C0AF-4DCD-854F-5EC85595C011}" destId="{5A634BB5-9802-4A54-B3CE-200E7F307C39}" srcOrd="0" destOrd="0" presId="urn:microsoft.com/office/officeart/2008/layout/BendingPictureCaptionList"/>
    <dgm:cxn modelId="{0DA85EA2-1334-4CF3-9124-731FCE0B8443}" type="presParOf" srcId="{367527A9-C0AF-4DCD-854F-5EC85595C011}" destId="{FE101E8C-A2B9-4109-ADF6-D11002F41CEF}" srcOrd="1" destOrd="0" presId="urn:microsoft.com/office/officeart/2008/layout/BendingPictureCaptionList"/>
    <dgm:cxn modelId="{5AEBA12C-B5AF-47ED-ABAA-FC3D9F2F6A34}" type="presParOf" srcId="{B3B4CFF9-B4E4-4C07-A5AF-619598CD6CAD}" destId="{E3C4AE58-998A-4541-93AB-9BF7F90707C7}" srcOrd="5" destOrd="0" presId="urn:microsoft.com/office/officeart/2008/layout/BendingPictureCaptionList"/>
    <dgm:cxn modelId="{FEBF1F9C-ACE7-442D-BCA3-939FC813F03A}" type="presParOf" srcId="{B3B4CFF9-B4E4-4C07-A5AF-619598CD6CAD}" destId="{3237B4CE-7726-4AFB-9FD9-33547493B99E}" srcOrd="6" destOrd="0" presId="urn:microsoft.com/office/officeart/2008/layout/BendingPictureCaptionList"/>
    <dgm:cxn modelId="{4C758F7B-8DD9-4A8D-9CAF-F4E9BF2BE69B}" type="presParOf" srcId="{3237B4CE-7726-4AFB-9FD9-33547493B99E}" destId="{1C6B81D1-020A-405B-B361-D42E7A8A6BE9}" srcOrd="0" destOrd="0" presId="urn:microsoft.com/office/officeart/2008/layout/BendingPictureCaptionList"/>
    <dgm:cxn modelId="{579FA3D5-A5E8-4148-831B-826B06E497B7}" type="presParOf" srcId="{3237B4CE-7726-4AFB-9FD9-33547493B99E}" destId="{2EDC1687-4667-4DA4-9505-537425C497A4}" srcOrd="1" destOrd="0" presId="urn:microsoft.com/office/officeart/2008/layout/BendingPictureCaptionList"/>
    <dgm:cxn modelId="{39B2794E-BA7E-4F61-8E4B-C24E3F9A6138}" type="presParOf" srcId="{B3B4CFF9-B4E4-4C07-A5AF-619598CD6CAD}" destId="{1530FE4C-21CC-46D1-9188-CAF021DAD752}" srcOrd="7" destOrd="0" presId="urn:microsoft.com/office/officeart/2008/layout/BendingPictureCaptionList"/>
    <dgm:cxn modelId="{9E175BAD-2829-426F-9CCC-EAA833EB27DF}" type="presParOf" srcId="{B3B4CFF9-B4E4-4C07-A5AF-619598CD6CAD}" destId="{6720D8D0-CD1D-4E6F-A64E-A2A083E723DB}" srcOrd="8" destOrd="0" presId="urn:microsoft.com/office/officeart/2008/layout/BendingPictureCaptionList"/>
    <dgm:cxn modelId="{0A34C2E4-5D96-44C0-8A57-087DCD99A41D}" type="presParOf" srcId="{6720D8D0-CD1D-4E6F-A64E-A2A083E723DB}" destId="{48890DF1-CCC2-4C63-8AA0-16BD64886CED}" srcOrd="0" destOrd="0" presId="urn:microsoft.com/office/officeart/2008/layout/BendingPictureCaptionList"/>
    <dgm:cxn modelId="{50638BA9-0166-4BC9-BE62-D2C5C6B47F49}" type="presParOf" srcId="{6720D8D0-CD1D-4E6F-A64E-A2A083E723DB}" destId="{08A93D2B-B278-45A1-8A7C-6BC2BF65E892}" srcOrd="1" destOrd="0" presId="urn:microsoft.com/office/officeart/2008/layout/BendingPictureCaptionList"/>
    <dgm:cxn modelId="{ED4AAE6C-5268-4C97-8F7D-FFF517DF2902}" type="presParOf" srcId="{B3B4CFF9-B4E4-4C07-A5AF-619598CD6CAD}" destId="{7036ECC2-D8C9-4BB3-98F7-CC0DE4BB3BBF}" srcOrd="9" destOrd="0" presId="urn:microsoft.com/office/officeart/2008/layout/BendingPictureCaptionList"/>
    <dgm:cxn modelId="{9499C325-DAD6-41DB-9D79-85A4E34FA57E}" type="presParOf" srcId="{B3B4CFF9-B4E4-4C07-A5AF-619598CD6CAD}" destId="{96E8DB85-53AD-4739-9009-46C8DEFEF9AC}" srcOrd="10" destOrd="0" presId="urn:microsoft.com/office/officeart/2008/layout/BendingPictureCaptionList"/>
    <dgm:cxn modelId="{A7367194-FDA0-4A0D-BFC5-4BD090372531}" type="presParOf" srcId="{96E8DB85-53AD-4739-9009-46C8DEFEF9AC}" destId="{DDF2DCD9-BAB5-42B9-B543-E0B283FD91CB}" srcOrd="0" destOrd="0" presId="urn:microsoft.com/office/officeart/2008/layout/BendingPictureCaptionList"/>
    <dgm:cxn modelId="{DA59E0E2-5E4A-48F3-9871-D89FB0E96326}" type="presParOf" srcId="{96E8DB85-53AD-4739-9009-46C8DEFEF9AC}" destId="{7686D75C-99AF-4A08-8E33-9B300016F084}" srcOrd="1" destOrd="0" presId="urn:microsoft.com/office/officeart/2008/layout/BendingPictureCaptionList"/>
    <dgm:cxn modelId="{4DD70DA9-CDEF-4C48-80E3-C79132919738}" type="presParOf" srcId="{B3B4CFF9-B4E4-4C07-A5AF-619598CD6CAD}" destId="{427149CC-44AE-4A84-92DA-9255B24F6CAA}" srcOrd="11" destOrd="0" presId="urn:microsoft.com/office/officeart/2008/layout/BendingPictureCaptionList"/>
    <dgm:cxn modelId="{AD10C8FF-12DC-4B95-92EE-381F4E50C0EC}" type="presParOf" srcId="{B3B4CFF9-B4E4-4C07-A5AF-619598CD6CAD}" destId="{94A0A158-680F-440C-8144-08C47371A771}" srcOrd="12" destOrd="0" presId="urn:microsoft.com/office/officeart/2008/layout/BendingPictureCaptionList"/>
    <dgm:cxn modelId="{9C48C752-B3CA-4EE2-98A9-9A80CDAB6B46}" type="presParOf" srcId="{94A0A158-680F-440C-8144-08C47371A771}" destId="{81005148-075B-43E3-93DC-375EF853721E}" srcOrd="0" destOrd="0" presId="urn:microsoft.com/office/officeart/2008/layout/BendingPictureCaptionList"/>
    <dgm:cxn modelId="{81F7FA90-D8F2-4B22-8D59-6AFEB0A1D3CC}" type="presParOf" srcId="{94A0A158-680F-440C-8144-08C47371A771}" destId="{F0B94572-11C5-41D7-89DB-DD9517959807}" srcOrd="1" destOrd="0" presId="urn:microsoft.com/office/officeart/2008/layout/BendingPictureCaption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E7B8C6-C73E-4F55-A4D9-40069A51D5C6}">
      <dsp:nvSpPr>
        <dsp:cNvPr id="0" name=""/>
        <dsp:cNvSpPr/>
      </dsp:nvSpPr>
      <dsp:spPr>
        <a:xfrm>
          <a:off x="2445891" y="426852"/>
          <a:ext cx="3300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0091" y="45720"/>
              </a:lnTo>
            </a:path>
          </a:pathLst>
        </a:custGeom>
        <a:noFill/>
        <a:ln w="28575" cap="flat" cmpd="sng" algn="ctr">
          <a:solidFill>
            <a:schemeClr val="accent2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01919" y="470766"/>
        <a:ext cx="18034" cy="3610"/>
      </dsp:txXfrm>
    </dsp:sp>
    <dsp:sp modelId="{A6173660-0D3D-4EB8-BAF7-D46B6DADF5C0}">
      <dsp:nvSpPr>
        <dsp:cNvPr id="0" name=""/>
        <dsp:cNvSpPr/>
      </dsp:nvSpPr>
      <dsp:spPr>
        <a:xfrm>
          <a:off x="183382" y="2105"/>
          <a:ext cx="2264309" cy="940933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ing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 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wa 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iguan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 tha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3382" y="2105"/>
        <a:ext cx="2264309" cy="940933"/>
      </dsp:txXfrm>
    </dsp:sp>
    <dsp:sp modelId="{74B5C471-2490-47F9-832F-439046336B42}">
      <dsp:nvSpPr>
        <dsp:cNvPr id="0" name=""/>
        <dsp:cNvSpPr/>
      </dsp:nvSpPr>
      <dsp:spPr>
        <a:xfrm>
          <a:off x="5070891" y="426852"/>
          <a:ext cx="3300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0091" y="45720"/>
              </a:lnTo>
            </a:path>
          </a:pathLst>
        </a:custGeom>
        <a:noFill/>
        <a:ln w="28575" cap="flat" cmpd="sng" algn="ctr">
          <a:solidFill>
            <a:schemeClr val="accent3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26920" y="470766"/>
        <a:ext cx="18034" cy="3610"/>
      </dsp:txXfrm>
    </dsp:sp>
    <dsp:sp modelId="{E09335FC-B697-4A13-AB0E-8AAA47557D03}">
      <dsp:nvSpPr>
        <dsp:cNvPr id="0" name=""/>
        <dsp:cNvSpPr/>
      </dsp:nvSpPr>
      <dsp:spPr>
        <a:xfrm>
          <a:off x="2808382" y="2105"/>
          <a:ext cx="2264309" cy="940933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tha 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08382" y="2105"/>
        <a:ext cx="2264309" cy="940933"/>
      </dsp:txXfrm>
    </dsp:sp>
    <dsp:sp modelId="{6C1BE6FD-1767-4DEF-B30F-7FA24C21D7F5}">
      <dsp:nvSpPr>
        <dsp:cNvPr id="0" name=""/>
        <dsp:cNvSpPr/>
      </dsp:nvSpPr>
      <dsp:spPr>
        <a:xfrm>
          <a:off x="7695892" y="426852"/>
          <a:ext cx="3300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0091" y="45720"/>
              </a:lnTo>
            </a:path>
          </a:pathLst>
        </a:custGeom>
        <a:noFill/>
        <a:ln w="28575" cap="flat" cmpd="sng" algn="ctr">
          <a:solidFill>
            <a:schemeClr val="accent4">
              <a:lumMod val="5000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851920" y="470766"/>
        <a:ext cx="18034" cy="3610"/>
      </dsp:txXfrm>
    </dsp:sp>
    <dsp:sp modelId="{36415B8C-6CB5-4F5A-ABE9-60D8A0DE83CA}">
      <dsp:nvSpPr>
        <dsp:cNvPr id="0" name=""/>
        <dsp:cNvSpPr/>
      </dsp:nvSpPr>
      <dsp:spPr>
        <a:xfrm>
          <a:off x="5433383" y="2105"/>
          <a:ext cx="2264309" cy="940933"/>
        </a:xfrm>
        <a:prstGeom prst="rect">
          <a:avLst/>
        </a:prstGeom>
        <a:solidFill>
          <a:schemeClr val="accent4">
            <a:lumMod val="5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w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nyihia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33383" y="2105"/>
        <a:ext cx="2264309" cy="940933"/>
      </dsp:txXfrm>
    </dsp:sp>
    <dsp:sp modelId="{CFEFFBDF-5077-40C6-AD60-A476ADD3C8CF}">
      <dsp:nvSpPr>
        <dsp:cNvPr id="0" name=""/>
        <dsp:cNvSpPr/>
      </dsp:nvSpPr>
      <dsp:spPr>
        <a:xfrm>
          <a:off x="2561662" y="941238"/>
          <a:ext cx="6628876" cy="330091"/>
        </a:xfrm>
        <a:custGeom>
          <a:avLst/>
          <a:gdLst/>
          <a:ahLst/>
          <a:cxnLst/>
          <a:rect l="0" t="0" r="0" b="0"/>
          <a:pathLst>
            <a:path>
              <a:moveTo>
                <a:pt x="6628876" y="0"/>
              </a:moveTo>
              <a:lnTo>
                <a:pt x="6628876" y="182145"/>
              </a:lnTo>
              <a:lnTo>
                <a:pt x="0" y="182145"/>
              </a:lnTo>
              <a:lnTo>
                <a:pt x="0" y="330091"/>
              </a:lnTo>
            </a:path>
          </a:pathLst>
        </a:custGeom>
        <a:noFill/>
        <a:ln w="28575" cap="flat" cmpd="sng" algn="ctr">
          <a:solidFill>
            <a:schemeClr val="accent5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10133" y="1104479"/>
        <a:ext cx="331934" cy="3610"/>
      </dsp:txXfrm>
    </dsp:sp>
    <dsp:sp modelId="{EC01C3F8-5406-4C08-BCDA-299E3E634586}">
      <dsp:nvSpPr>
        <dsp:cNvPr id="0" name=""/>
        <dsp:cNvSpPr/>
      </dsp:nvSpPr>
      <dsp:spPr>
        <a:xfrm>
          <a:off x="8058383" y="2105"/>
          <a:ext cx="2264309" cy="940933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horeri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058383" y="2105"/>
        <a:ext cx="2264309" cy="940933"/>
      </dsp:txXfrm>
    </dsp:sp>
    <dsp:sp modelId="{681BAC00-3DF9-45F0-A4D0-EF8EDF9C35F9}">
      <dsp:nvSpPr>
        <dsp:cNvPr id="0" name=""/>
        <dsp:cNvSpPr/>
      </dsp:nvSpPr>
      <dsp:spPr>
        <a:xfrm>
          <a:off x="3692016" y="1728476"/>
          <a:ext cx="3300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0091" y="45720"/>
              </a:lnTo>
            </a:path>
          </a:pathLst>
        </a:custGeom>
        <a:noFill/>
        <a:ln w="28575" cap="flat" cmpd="sng" algn="ctr">
          <a:solidFill>
            <a:schemeClr val="accent6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48045" y="1772391"/>
        <a:ext cx="18034" cy="3610"/>
      </dsp:txXfrm>
    </dsp:sp>
    <dsp:sp modelId="{E722E283-CBE6-49E1-A65C-2A2A27C62B60}">
      <dsp:nvSpPr>
        <dsp:cNvPr id="0" name=""/>
        <dsp:cNvSpPr/>
      </dsp:nvSpPr>
      <dsp:spPr>
        <a:xfrm>
          <a:off x="1429507" y="1303730"/>
          <a:ext cx="2264309" cy="940933"/>
        </a:xfrm>
        <a:prstGeom prst="rect">
          <a:avLst/>
        </a:prstGeom>
        <a:solidFill>
          <a:schemeClr val="accent6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g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kir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ria 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29507" y="1303730"/>
        <a:ext cx="2264309" cy="940933"/>
      </dsp:txXfrm>
    </dsp:sp>
    <dsp:sp modelId="{E759727B-4CCA-4B3C-A44A-6508DCF1B8CD}">
      <dsp:nvSpPr>
        <dsp:cNvPr id="0" name=""/>
        <dsp:cNvSpPr/>
      </dsp:nvSpPr>
      <dsp:spPr>
        <a:xfrm>
          <a:off x="6317017" y="1728476"/>
          <a:ext cx="3300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0091" y="45720"/>
              </a:lnTo>
            </a:path>
          </a:pathLst>
        </a:custGeom>
        <a:noFill/>
        <a:ln w="28575" cap="flat" cmpd="sng" algn="ctr">
          <a:solidFill>
            <a:schemeClr val="accent1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473045" y="1772391"/>
        <a:ext cx="18034" cy="3610"/>
      </dsp:txXfrm>
    </dsp:sp>
    <dsp:sp modelId="{C47A42FA-345B-4DCD-8319-F17A31AB1EA2}">
      <dsp:nvSpPr>
        <dsp:cNvPr id="0" name=""/>
        <dsp:cNvSpPr/>
      </dsp:nvSpPr>
      <dsp:spPr>
        <a:xfrm>
          <a:off x="4054507" y="1303730"/>
          <a:ext cx="2264309" cy="940933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Gũkiranĩrĩria</a:t>
          </a: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ũmwe</a:t>
          </a: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na </a:t>
          </a:r>
          <a:r>
            <a:rPr lang="es-E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ũrĩa</a:t>
          </a: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ũngĩ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54507" y="1303730"/>
        <a:ext cx="2264309" cy="940933"/>
      </dsp:txXfrm>
    </dsp:sp>
    <dsp:sp modelId="{08CFD050-3A65-4B61-A5F0-B1FFDECDC1B4}">
      <dsp:nvSpPr>
        <dsp:cNvPr id="0" name=""/>
        <dsp:cNvSpPr/>
      </dsp:nvSpPr>
      <dsp:spPr>
        <a:xfrm>
          <a:off x="6679508" y="1303730"/>
          <a:ext cx="2264309" cy="940933"/>
        </a:xfrm>
        <a:prstGeom prst="rect">
          <a:avLst/>
        </a:prstGeom>
        <a:solidFill>
          <a:srgbClr val="3366CC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yohera we mwene 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679508" y="1303730"/>
        <a:ext cx="2264309" cy="9409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C24B33-7A95-4552-9081-A6C9B1961365}">
      <dsp:nvSpPr>
        <dsp:cNvPr id="0" name=""/>
        <dsp:cNvSpPr/>
      </dsp:nvSpPr>
      <dsp:spPr>
        <a:xfrm rot="5400000">
          <a:off x="4861710" y="-2630739"/>
          <a:ext cx="562937" cy="5824417"/>
        </a:xfrm>
        <a:prstGeom prst="round2SameRect">
          <a:avLst/>
        </a:prstGeom>
        <a:solidFill>
          <a:schemeClr val="accent5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b="1" kern="1200" dirty="0"/>
            <a:t>T</a:t>
          </a:r>
          <a:r>
            <a:rPr lang="en" sz="1800" b="1" kern="1200" dirty="0"/>
            <a:t>wahingia na nj</a:t>
          </a:r>
          <a:r>
            <a:rPr lang="en-US" sz="1800" b="1" kern="1200" dirty="0"/>
            <a:t>ĩ</a:t>
          </a:r>
          <a:r>
            <a:rPr lang="en" sz="1800" b="1" kern="1200" dirty="0"/>
            <a:t>ra </a:t>
          </a:r>
          <a:r>
            <a:rPr lang="en-US" sz="1800" b="1" kern="1200" dirty="0"/>
            <a:t>ĩ</a:t>
          </a:r>
          <a:r>
            <a:rPr lang="en" sz="1800" b="1" kern="1200" dirty="0"/>
            <a:t>no, t</a:t>
          </a:r>
          <a:r>
            <a:rPr lang="en-US" sz="1800" b="1" kern="1200" dirty="0"/>
            <a:t>ũ</a:t>
          </a:r>
          <a:r>
            <a:rPr lang="en" sz="1800" b="1" kern="1200" dirty="0"/>
            <a:t>twikaga k</a:t>
          </a:r>
          <a:r>
            <a:rPr lang="en-US" sz="1800" b="1" kern="1200" dirty="0"/>
            <a:t>ĩ</a:t>
          </a:r>
          <a:r>
            <a:rPr lang="en" sz="1800" b="1" kern="1200" dirty="0"/>
            <a:t>rathimo k</a:t>
          </a:r>
          <a:r>
            <a:rPr lang="en-US" sz="1800" b="1" kern="1200" dirty="0"/>
            <a:t>ũ</a:t>
          </a:r>
          <a:r>
            <a:rPr lang="en" sz="1800" b="1" kern="1200" dirty="0"/>
            <a:t>r</a:t>
          </a:r>
          <a:r>
            <a:rPr lang="en-US" sz="1800" b="1" kern="1200" dirty="0"/>
            <a:t>ĩ</a:t>
          </a:r>
          <a:r>
            <a:rPr lang="en" sz="1800" b="1" kern="1200" dirty="0"/>
            <a:t> ithu</a:t>
          </a:r>
          <a:r>
            <a:rPr lang="en-US" sz="1800" b="1" kern="1200" dirty="0"/>
            <a:t>ĩ</a:t>
          </a:r>
          <a:r>
            <a:rPr lang="en" sz="1800" b="1" kern="1200" dirty="0"/>
            <a:t> ene na k</a:t>
          </a:r>
          <a:r>
            <a:rPr lang="en-US" sz="1800" b="1" kern="1200" dirty="0"/>
            <a:t>ũ</a:t>
          </a:r>
          <a:r>
            <a:rPr lang="en" sz="1800" b="1" kern="1200" dirty="0"/>
            <a:t>r</a:t>
          </a:r>
          <a:r>
            <a:rPr lang="en-US" sz="1800" b="1" kern="1200" dirty="0"/>
            <a:t>ĩ</a:t>
          </a:r>
          <a:r>
            <a:rPr lang="en" sz="1800" b="1" kern="1200" dirty="0"/>
            <a:t> ar</a:t>
          </a:r>
          <a:r>
            <a:rPr lang="en-US" sz="1800" b="1" kern="1200" dirty="0"/>
            <a:t>ĩ</a:t>
          </a:r>
          <a:r>
            <a:rPr lang="en" sz="1800" b="1" kern="1200" dirty="0"/>
            <a:t>a ang</a:t>
          </a:r>
          <a:r>
            <a:rPr lang="en-US" sz="1800" b="1" kern="1200" dirty="0"/>
            <a:t>ĩ</a:t>
          </a:r>
          <a:r>
            <a:rPr lang="en" sz="1800" b="1" kern="1200" dirty="0"/>
            <a:t>.</a:t>
          </a:r>
          <a:endParaRPr lang="es-ES" sz="1800" kern="1200" dirty="0"/>
        </a:p>
      </dsp:txBody>
      <dsp:txXfrm rot="-5400000">
        <a:off x="2230970" y="27481"/>
        <a:ext cx="5796937" cy="507977"/>
      </dsp:txXfrm>
    </dsp:sp>
    <dsp:sp modelId="{FFA5AA21-7D47-4DB5-88A0-E539AF65B3AE}">
      <dsp:nvSpPr>
        <dsp:cNvPr id="0" name=""/>
        <dsp:cNvSpPr/>
      </dsp:nvSpPr>
      <dsp:spPr>
        <a:xfrm>
          <a:off x="272" y="17"/>
          <a:ext cx="2230424" cy="69533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ongerereku   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215" y="33960"/>
        <a:ext cx="2162538" cy="627449"/>
      </dsp:txXfrm>
    </dsp:sp>
    <dsp:sp modelId="{29EECA27-2D68-4D78-B8EA-E1DE71798A82}">
      <dsp:nvSpPr>
        <dsp:cNvPr id="0" name=""/>
        <dsp:cNvSpPr/>
      </dsp:nvSpPr>
      <dsp:spPr>
        <a:xfrm rot="5400000">
          <a:off x="4861710" y="-2002270"/>
          <a:ext cx="562937" cy="5824417"/>
        </a:xfrm>
        <a:prstGeom prst="round2SameRect">
          <a:avLst/>
        </a:prstGeom>
        <a:solidFill>
          <a:schemeClr val="accent5">
            <a:tint val="40000"/>
            <a:hueOff val="-5213074"/>
            <a:satOff val="27369"/>
            <a:lumOff val="2503"/>
          </a:schemeClr>
        </a:solidFill>
        <a:ln w="12700" cap="flat" cmpd="sng" algn="ctr">
          <a:solidFill>
            <a:schemeClr val="accent5">
              <a:tint val="40000"/>
              <a:alpha val="90000"/>
              <a:hueOff val="-5213074"/>
              <a:satOff val="27369"/>
              <a:lumOff val="2503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b="1" kern="1200" dirty="0"/>
            <a:t>R</a:t>
          </a:r>
          <a:r>
            <a:rPr lang="en" sz="1800" b="1" kern="1200" dirty="0"/>
            <a:t>eke m</a:t>
          </a:r>
          <a:r>
            <a:rPr lang="en-US" sz="1800" b="1" kern="1200" dirty="0"/>
            <a:t>ĩ</a:t>
          </a:r>
          <a:r>
            <a:rPr lang="en" sz="1800" b="1" kern="1200" dirty="0"/>
            <a:t>thi</a:t>
          </a:r>
          <a:r>
            <a:rPr lang="en-US" sz="1800" b="1" kern="1200" dirty="0"/>
            <a:t>ĩ</a:t>
          </a:r>
          <a:r>
            <a:rPr lang="en" sz="1800" b="1" kern="1200" dirty="0"/>
            <a:t>re it</a:t>
          </a:r>
          <a:r>
            <a:rPr lang="en-US" sz="1800" b="1" kern="1200" dirty="0"/>
            <a:t>ũ</a:t>
          </a:r>
          <a:r>
            <a:rPr lang="en" sz="1800" b="1" kern="1200" dirty="0"/>
            <a:t> </a:t>
          </a:r>
          <a:r>
            <a:rPr lang="en-US" sz="1800" b="1" kern="1200" dirty="0"/>
            <a:t>ĩ</a:t>
          </a:r>
          <a:r>
            <a:rPr lang="en" sz="1800" b="1" kern="1200" dirty="0"/>
            <a:t>k</a:t>
          </a:r>
          <a:r>
            <a:rPr lang="en-US" sz="1800" b="1" kern="1200" dirty="0"/>
            <a:t>ũ</a:t>
          </a:r>
          <a:r>
            <a:rPr lang="en" sz="1800" b="1" kern="1200" dirty="0"/>
            <a:t>mithie Ngai, na tw</a:t>
          </a:r>
          <a:r>
            <a:rPr lang="en-US" sz="1800" b="1" kern="1200" dirty="0"/>
            <a:t>ĩ</a:t>
          </a:r>
          <a:r>
            <a:rPr lang="en" sz="1800" b="1" kern="1200" dirty="0"/>
            <a:t>k</a:t>
          </a:r>
          <a:r>
            <a:rPr lang="en-US" sz="1800" b="1" kern="1200" dirty="0"/>
            <a:t>ĩ</a:t>
          </a:r>
          <a:r>
            <a:rPr lang="en" sz="1800" b="1" kern="1200" dirty="0"/>
            <a:t>re ar</a:t>
          </a:r>
          <a:r>
            <a:rPr lang="en-US" sz="1800" b="1" kern="1200" dirty="0"/>
            <a:t>ĩ</a:t>
          </a:r>
          <a:r>
            <a:rPr lang="en" sz="1800" b="1" kern="1200" dirty="0"/>
            <a:t>a ang</a:t>
          </a:r>
          <a:r>
            <a:rPr lang="en-US" sz="1800" b="1" kern="1200" dirty="0"/>
            <a:t>ĩ</a:t>
          </a:r>
          <a:r>
            <a:rPr lang="en" sz="1800" b="1" kern="1200" dirty="0"/>
            <a:t> hinya met</a:t>
          </a:r>
          <a:r>
            <a:rPr lang="en-US" sz="1800" b="1" kern="1200" dirty="0"/>
            <a:t>ĩ</a:t>
          </a:r>
          <a:r>
            <a:rPr lang="en" sz="1800" b="1" kern="1200" dirty="0"/>
            <a:t>kie th</a:t>
          </a:r>
          <a:r>
            <a:rPr lang="en-US" sz="1800" b="1" kern="1200" dirty="0"/>
            <a:t>ĩ</a:t>
          </a:r>
          <a:r>
            <a:rPr lang="en" sz="1800" b="1" kern="1200" dirty="0"/>
            <a:t>ini</a:t>
          </a:r>
          <a:r>
            <a:rPr lang="en-US" sz="1800" b="1" kern="1200" dirty="0"/>
            <a:t>ĩ</a:t>
          </a:r>
          <a:r>
            <a:rPr lang="en" sz="1800" b="1" kern="1200" dirty="0"/>
            <a:t> wa J</a:t>
          </a:r>
          <a:r>
            <a:rPr lang="en-US" sz="1800" b="1" kern="1200" dirty="0"/>
            <a:t>ĩ</a:t>
          </a:r>
          <a:r>
            <a:rPr lang="en" sz="1800" b="1" kern="1200" dirty="0"/>
            <a:t>s</a:t>
          </a:r>
          <a:r>
            <a:rPr lang="en-US" sz="1800" b="1" kern="1200" dirty="0"/>
            <a:t>ũ</a:t>
          </a:r>
          <a:r>
            <a:rPr lang="en" sz="1800" b="1" kern="1200" dirty="0"/>
            <a:t> na mam</a:t>
          </a:r>
          <a:r>
            <a:rPr lang="en-US" sz="1800" b="1" kern="1200" dirty="0"/>
            <a:t>ũ</a:t>
          </a:r>
          <a:r>
            <a:rPr lang="en" sz="1800" b="1" kern="1200" dirty="0"/>
            <a:t>r</a:t>
          </a:r>
          <a:r>
            <a:rPr lang="en-US" sz="1800" b="1" kern="1200" dirty="0"/>
            <a:t>ũ</a:t>
          </a:r>
          <a:r>
            <a:rPr lang="en" sz="1800" b="1" kern="1200" dirty="0"/>
            <a:t>m</a:t>
          </a:r>
          <a:r>
            <a:rPr lang="en-US" sz="1800" b="1" kern="1200" dirty="0"/>
            <a:t>ĩ</a:t>
          </a:r>
          <a:r>
            <a:rPr lang="en" sz="1800" b="1" kern="1200" dirty="0"/>
            <a:t>r</a:t>
          </a:r>
          <a:r>
            <a:rPr lang="en-US" sz="1800" b="1" kern="1200" dirty="0"/>
            <a:t>ĩ</a:t>
          </a:r>
          <a:r>
            <a:rPr lang="en" sz="1800" b="1" kern="1200" dirty="0"/>
            <a:t>re.</a:t>
          </a:r>
          <a:endParaRPr lang="es-ES" sz="1800" kern="1200" dirty="0"/>
        </a:p>
      </dsp:txBody>
      <dsp:txXfrm rot="-5400000">
        <a:off x="2230970" y="655950"/>
        <a:ext cx="5796937" cy="507977"/>
      </dsp:txXfrm>
    </dsp:sp>
    <dsp:sp modelId="{E5B546D2-5835-4FBC-9882-FCDBC0427E74}">
      <dsp:nvSpPr>
        <dsp:cNvPr id="0" name=""/>
        <dsp:cNvSpPr/>
      </dsp:nvSpPr>
      <dsp:spPr>
        <a:xfrm>
          <a:off x="272" y="730119"/>
          <a:ext cx="2230424" cy="695335"/>
        </a:xfrm>
        <a:prstGeom prst="roundRect">
          <a:avLst/>
        </a:prstGeom>
        <a:gradFill rotWithShape="0">
          <a:gsLst>
            <a:gs pos="0">
              <a:schemeClr val="accent5">
                <a:hueOff val="-4499993"/>
                <a:satOff val="49997"/>
                <a:lumOff val="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499993"/>
                <a:satOff val="49997"/>
                <a:lumOff val="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499993"/>
                <a:satOff val="49997"/>
                <a:lumOff val="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TEMI R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K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HINGIA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215" y="764062"/>
        <a:ext cx="2162538" cy="6274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63A405-A3A4-45C2-B5E5-B5DCACB35A32}">
      <dsp:nvSpPr>
        <dsp:cNvPr id="0" name=""/>
        <dsp:cNvSpPr/>
      </dsp:nvSpPr>
      <dsp:spPr>
        <a:xfrm>
          <a:off x="32692" y="295636"/>
          <a:ext cx="2191024" cy="1439994"/>
        </a:xfrm>
        <a:prstGeom prst="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425ACB1-BB73-4D3E-B446-DB516C2561EC}">
      <dsp:nvSpPr>
        <dsp:cNvPr id="0" name=""/>
        <dsp:cNvSpPr/>
      </dsp:nvSpPr>
      <dsp:spPr>
        <a:xfrm>
          <a:off x="229884" y="1402369"/>
          <a:ext cx="1950011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G</a:t>
          </a:r>
          <a:r>
            <a:rPr lang="en" sz="1800" b="1" kern="1200" dirty="0"/>
            <a:t>w</a:t>
          </a:r>
          <a:r>
            <a:rPr lang="en-US" sz="1800" b="1" kern="1200" dirty="0"/>
            <a:t>ĩ</a:t>
          </a:r>
          <a:r>
            <a:rPr lang="en" sz="1800" b="1" kern="1200" dirty="0"/>
            <a:t>t</a:t>
          </a:r>
          <a:r>
            <a:rPr lang="en-US" sz="1800" b="1" kern="1200" dirty="0"/>
            <a:t>ĩ</a:t>
          </a:r>
          <a:r>
            <a:rPr lang="en" sz="1800" b="1" kern="1200" dirty="0"/>
            <a:t>k</a:t>
          </a:r>
          <a:r>
            <a:rPr lang="en-US" sz="1800" b="1" kern="1200" dirty="0"/>
            <a:t>ĩ</a:t>
          </a:r>
          <a:r>
            <a:rPr lang="en" sz="1800" b="1" kern="1200" dirty="0"/>
            <a:t>ria thay</a:t>
          </a:r>
          <a:r>
            <a:rPr lang="en-US" sz="1800" b="1" kern="1200" dirty="0"/>
            <a:t>ũ</a:t>
          </a:r>
          <a:r>
            <a:rPr lang="en" sz="1800" b="1" kern="1200" dirty="0"/>
            <a:t> wa Ngai </a:t>
          </a:r>
          <a:r>
            <a:rPr lang="en-US" sz="1800" b="1" kern="1200" dirty="0"/>
            <a:t>ũ</a:t>
          </a:r>
          <a:r>
            <a:rPr lang="en" sz="1800" b="1" kern="1200" dirty="0"/>
            <a:t>t</a:t>
          </a:r>
          <a:r>
            <a:rPr lang="en-US" sz="1800" b="1" kern="1200" dirty="0"/>
            <a:t>ũ</a:t>
          </a:r>
          <a:r>
            <a:rPr lang="en" sz="1800" b="1" kern="1200" dirty="0"/>
            <a:t>athage</a:t>
          </a:r>
          <a:endParaRPr lang="es-ES" sz="1800" kern="1200" dirty="0"/>
        </a:p>
      </dsp:txBody>
      <dsp:txXfrm>
        <a:off x="229884" y="1402369"/>
        <a:ext cx="1950011" cy="998400"/>
      </dsp:txXfrm>
    </dsp:sp>
    <dsp:sp modelId="{74779459-D9B8-4F41-A5E5-0AB6A03CAB2C}">
      <dsp:nvSpPr>
        <dsp:cNvPr id="0" name=""/>
        <dsp:cNvSpPr/>
      </dsp:nvSpPr>
      <dsp:spPr>
        <a:xfrm>
          <a:off x="2442819" y="295636"/>
          <a:ext cx="2191024" cy="1439994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EC58890-8972-41F8-8055-D3235F69D651}">
      <dsp:nvSpPr>
        <dsp:cNvPr id="0" name=""/>
        <dsp:cNvSpPr/>
      </dsp:nvSpPr>
      <dsp:spPr>
        <a:xfrm>
          <a:off x="2640012" y="1402369"/>
          <a:ext cx="1950011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600000"/>
                <a:satOff val="0"/>
                <a:lumOff val="5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600000"/>
                <a:satOff val="0"/>
                <a:lumOff val="5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600000"/>
                <a:satOff val="0"/>
                <a:lumOff val="5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Gũ</a:t>
          </a:r>
          <a:r>
            <a:rPr lang="en" sz="1800" b="1" kern="1200" dirty="0"/>
            <a:t>t</a:t>
          </a:r>
          <a:r>
            <a:rPr lang="en-US" sz="1800" b="1" kern="1200" dirty="0"/>
            <a:t>ũ</a:t>
          </a:r>
          <a:r>
            <a:rPr lang="en" sz="1800" b="1" kern="1200" dirty="0"/>
            <a:t>ra m</a:t>
          </a:r>
          <a:r>
            <a:rPr lang="en-US" sz="1800" b="1" kern="1200" dirty="0"/>
            <a:t>ũ</a:t>
          </a:r>
          <a:r>
            <a:rPr lang="en" sz="1800" b="1" kern="1200" dirty="0"/>
            <a:t>r</a:t>
          </a:r>
          <a:r>
            <a:rPr lang="en-US" sz="1800" b="1" kern="1200" dirty="0"/>
            <a:t>ũ</a:t>
          </a:r>
          <a:r>
            <a:rPr lang="en" sz="1800" b="1" kern="1200" dirty="0"/>
            <a:t>gamo </a:t>
          </a:r>
          <a:r>
            <a:rPr lang="en-US" sz="1800" b="1" kern="1200" dirty="0"/>
            <a:t>ũ</a:t>
          </a:r>
          <a:r>
            <a:rPr lang="en" sz="1800" b="1" kern="1200" dirty="0"/>
            <a:t>mwe ta mw</a:t>
          </a:r>
          <a:r>
            <a:rPr lang="en-US" sz="1800" b="1" kern="1200" dirty="0"/>
            <a:t>ĩ</a:t>
          </a:r>
          <a:r>
            <a:rPr lang="en" sz="1800" b="1" kern="1200" dirty="0"/>
            <a:t>r</a:t>
          </a:r>
          <a:r>
            <a:rPr lang="en-US" sz="1800" b="1" kern="1200" dirty="0"/>
            <a:t>ĩ</a:t>
          </a:r>
          <a:r>
            <a:rPr lang="en" sz="1800" b="1" kern="1200" dirty="0"/>
            <a:t> </a:t>
          </a:r>
          <a:r>
            <a:rPr lang="en-US" sz="1800" b="1" kern="1200" dirty="0"/>
            <a:t>ũ</a:t>
          </a:r>
          <a:r>
            <a:rPr lang="en" sz="1800" b="1" kern="1200" dirty="0"/>
            <a:t>mwe</a:t>
          </a:r>
          <a:endParaRPr lang="es-ES" sz="1800" kern="1200" dirty="0"/>
        </a:p>
      </dsp:txBody>
      <dsp:txXfrm>
        <a:off x="2640012" y="1402369"/>
        <a:ext cx="1950011" cy="998400"/>
      </dsp:txXfrm>
    </dsp:sp>
    <dsp:sp modelId="{5A634BB5-9802-4A54-B3CE-200E7F307C39}">
      <dsp:nvSpPr>
        <dsp:cNvPr id="0" name=""/>
        <dsp:cNvSpPr/>
      </dsp:nvSpPr>
      <dsp:spPr>
        <a:xfrm>
          <a:off x="4852947" y="295636"/>
          <a:ext cx="2191024" cy="1439994"/>
        </a:xfrm>
        <a:prstGeom prst="rect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E101E8C-A2B9-4109-ADF6-D11002F41CEF}">
      <dsp:nvSpPr>
        <dsp:cNvPr id="0" name=""/>
        <dsp:cNvSpPr/>
      </dsp:nvSpPr>
      <dsp:spPr>
        <a:xfrm>
          <a:off x="5050139" y="1402369"/>
          <a:ext cx="1950011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1200000"/>
                <a:satOff val="0"/>
                <a:lumOff val="1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1200000"/>
                <a:satOff val="0"/>
                <a:lumOff val="1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1200000"/>
                <a:satOff val="0"/>
                <a:lumOff val="1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Gũ</a:t>
          </a:r>
          <a:r>
            <a:rPr lang="en" sz="1800" b="1" kern="1200" dirty="0"/>
            <a:t>korwo na ngatho</a:t>
          </a:r>
          <a:endParaRPr lang="es-ES" sz="1800" kern="1200" dirty="0"/>
        </a:p>
      </dsp:txBody>
      <dsp:txXfrm>
        <a:off x="5050139" y="1402369"/>
        <a:ext cx="1950011" cy="998400"/>
      </dsp:txXfrm>
    </dsp:sp>
    <dsp:sp modelId="{1C6B81D1-020A-405B-B361-D42E7A8A6BE9}">
      <dsp:nvSpPr>
        <dsp:cNvPr id="0" name=""/>
        <dsp:cNvSpPr/>
      </dsp:nvSpPr>
      <dsp:spPr>
        <a:xfrm>
          <a:off x="7263074" y="295636"/>
          <a:ext cx="2191024" cy="1439994"/>
        </a:xfrm>
        <a:prstGeom prst="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EDC1687-4667-4DA4-9505-537425C497A4}">
      <dsp:nvSpPr>
        <dsp:cNvPr id="0" name=""/>
        <dsp:cNvSpPr/>
      </dsp:nvSpPr>
      <dsp:spPr>
        <a:xfrm>
          <a:off x="7379272" y="1402369"/>
          <a:ext cx="2111999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1800000"/>
                <a:satOff val="0"/>
                <a:lumOff val="15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1800000"/>
                <a:satOff val="0"/>
                <a:lumOff val="15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1800000"/>
                <a:satOff val="0"/>
                <a:lumOff val="15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K</a:t>
          </a:r>
          <a:r>
            <a:rPr lang="en" sz="1800" b="1" kern="1200" dirty="0"/>
            <a:t>w</a:t>
          </a:r>
          <a:r>
            <a:rPr lang="en-US" sz="1800" b="1" kern="1200" dirty="0"/>
            <a:t>ĩ</a:t>
          </a:r>
          <a:r>
            <a:rPr lang="en" sz="1800" b="1" kern="1200" dirty="0"/>
            <a:t>ruta Bibilia na nj</a:t>
          </a:r>
          <a:r>
            <a:rPr lang="en-US" sz="1800" b="1" kern="1200" dirty="0"/>
            <a:t>ĩ</a:t>
          </a:r>
          <a:r>
            <a:rPr lang="en" sz="1800" b="1" kern="1200" dirty="0"/>
            <a:t>ra nene</a:t>
          </a:r>
          <a:endParaRPr lang="es-ES" sz="1800" kern="1200" dirty="0"/>
        </a:p>
      </dsp:txBody>
      <dsp:txXfrm>
        <a:off x="7379272" y="1402369"/>
        <a:ext cx="2111999" cy="998400"/>
      </dsp:txXfrm>
    </dsp:sp>
    <dsp:sp modelId="{48890DF1-CCC2-4C63-8AA0-16BD64886CED}">
      <dsp:nvSpPr>
        <dsp:cNvPr id="0" name=""/>
        <dsp:cNvSpPr/>
      </dsp:nvSpPr>
      <dsp:spPr>
        <a:xfrm>
          <a:off x="9710374" y="295636"/>
          <a:ext cx="2191024" cy="1439994"/>
        </a:xfrm>
        <a:prstGeom prst="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8A93D2B-B278-45A1-8A7C-6BC2BF65E892}">
      <dsp:nvSpPr>
        <dsp:cNvPr id="0" name=""/>
        <dsp:cNvSpPr/>
      </dsp:nvSpPr>
      <dsp:spPr>
        <a:xfrm>
          <a:off x="9907566" y="1402369"/>
          <a:ext cx="1950011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2400000"/>
                <a:satOff val="0"/>
                <a:lumOff val="2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2400000"/>
                <a:satOff val="0"/>
                <a:lumOff val="2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2400000"/>
                <a:satOff val="0"/>
                <a:lumOff val="2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Kũ</a:t>
          </a:r>
          <a:r>
            <a:rPr lang="en" sz="1800" b="1" kern="1200" dirty="0"/>
            <a:t>rutana ithu</a:t>
          </a:r>
          <a:r>
            <a:rPr lang="en-US" sz="1800" b="1" kern="1200" dirty="0"/>
            <a:t>ĩ</a:t>
          </a:r>
          <a:r>
            <a:rPr lang="en" sz="1800" b="1" kern="1200" dirty="0"/>
            <a:t> ene k</a:t>
          </a:r>
          <a:r>
            <a:rPr lang="en-US" sz="1800" b="1" kern="1200" dirty="0"/>
            <a:t>ĩ</a:t>
          </a:r>
          <a:r>
            <a:rPr lang="en" sz="1800" b="1" kern="1200" dirty="0"/>
            <a:t>r</a:t>
          </a:r>
          <a:r>
            <a:rPr lang="en-US" sz="1800" b="1" kern="1200" dirty="0"/>
            <a:t>ĩ</a:t>
          </a:r>
          <a:r>
            <a:rPr lang="en" sz="1800" b="1" kern="1200" dirty="0"/>
            <a:t>a tweruta</a:t>
          </a:r>
          <a:endParaRPr lang="es-ES" sz="1800" kern="1200" dirty="0"/>
        </a:p>
      </dsp:txBody>
      <dsp:txXfrm>
        <a:off x="9907566" y="1402369"/>
        <a:ext cx="1950011" cy="998400"/>
      </dsp:txXfrm>
    </dsp:sp>
    <dsp:sp modelId="{DDF2DCD9-BAB5-42B9-B543-E0B283FD91CB}">
      <dsp:nvSpPr>
        <dsp:cNvPr id="0" name=""/>
        <dsp:cNvSpPr/>
      </dsp:nvSpPr>
      <dsp:spPr>
        <a:xfrm>
          <a:off x="39210" y="2568804"/>
          <a:ext cx="2191024" cy="1439994"/>
        </a:xfrm>
        <a:prstGeom prst="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686D75C-99AF-4A08-8E33-9B300016F084}">
      <dsp:nvSpPr>
        <dsp:cNvPr id="0" name=""/>
        <dsp:cNvSpPr/>
      </dsp:nvSpPr>
      <dsp:spPr>
        <a:xfrm>
          <a:off x="97610" y="3675476"/>
          <a:ext cx="2227206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3000000"/>
                <a:satOff val="0"/>
                <a:lumOff val="25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3000000"/>
                <a:satOff val="0"/>
                <a:lumOff val="25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3000000"/>
                <a:satOff val="0"/>
                <a:lumOff val="25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Kũ</a:t>
          </a:r>
          <a:r>
            <a:rPr lang="en" sz="1800" b="1" kern="1200" dirty="0"/>
            <a:t>ina thaburi, ny</a:t>
          </a:r>
          <a:r>
            <a:rPr lang="en-US" sz="1800" b="1" kern="1200" dirty="0"/>
            <a:t>ĩ</a:t>
          </a:r>
          <a:r>
            <a:rPr lang="en" sz="1800" b="1" kern="1200" dirty="0"/>
            <a:t>mbo, na ny</a:t>
          </a:r>
          <a:r>
            <a:rPr lang="en-US" sz="1800" b="1" kern="1200" dirty="0"/>
            <a:t>ĩ</a:t>
          </a:r>
          <a:r>
            <a:rPr lang="en" sz="1800" b="1" kern="1200" dirty="0"/>
            <a:t>mbo cia k</a:t>
          </a:r>
          <a:r>
            <a:rPr lang="en-US" sz="1800" b="1" kern="1200" dirty="0"/>
            <a:t>ĩ</a:t>
          </a:r>
          <a:r>
            <a:rPr lang="en" sz="1800" b="1" kern="1200" dirty="0"/>
            <a:t>roho</a:t>
          </a:r>
          <a:endParaRPr lang="es-ES" sz="1800" kern="1200" dirty="0"/>
        </a:p>
      </dsp:txBody>
      <dsp:txXfrm>
        <a:off x="97610" y="3675476"/>
        <a:ext cx="2227206" cy="998400"/>
      </dsp:txXfrm>
    </dsp:sp>
    <dsp:sp modelId="{81005148-075B-43E3-93DC-375EF853721E}">
      <dsp:nvSpPr>
        <dsp:cNvPr id="0" name=""/>
        <dsp:cNvSpPr/>
      </dsp:nvSpPr>
      <dsp:spPr>
        <a:xfrm>
          <a:off x="2544114" y="2568804"/>
          <a:ext cx="2191024" cy="1439994"/>
        </a:xfrm>
        <a:prstGeom prst="rect">
          <a:avLst/>
        </a:prstGeom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0B94572-11C5-41D7-89DB-DD9517959807}">
      <dsp:nvSpPr>
        <dsp:cNvPr id="0" name=""/>
        <dsp:cNvSpPr/>
      </dsp:nvSpPr>
      <dsp:spPr>
        <a:xfrm>
          <a:off x="2741111" y="3675476"/>
          <a:ext cx="1950011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3600000"/>
                <a:satOff val="0"/>
                <a:lumOff val="3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3600000"/>
                <a:satOff val="0"/>
                <a:lumOff val="3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3600000"/>
                <a:satOff val="0"/>
                <a:lumOff val="3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G</a:t>
          </a:r>
          <a:r>
            <a:rPr lang="en" sz="1800" b="1" kern="1200" dirty="0"/>
            <a:t>w</a:t>
          </a:r>
          <a:r>
            <a:rPr lang="en-US" sz="1800" b="1" kern="1200" dirty="0"/>
            <a:t>ĩ</a:t>
          </a:r>
          <a:r>
            <a:rPr lang="en" sz="1800" b="1" kern="1200" dirty="0"/>
            <a:t>ka ma</a:t>
          </a:r>
          <a:r>
            <a:rPr lang="en-US" sz="1800" b="1" kern="1200" dirty="0"/>
            <a:t>ũ</a:t>
          </a:r>
          <a:r>
            <a:rPr lang="en" sz="1800" b="1" kern="1200" dirty="0"/>
            <a:t>nd</a:t>
          </a:r>
          <a:r>
            <a:rPr lang="en-US" sz="1800" b="1" kern="1200" dirty="0"/>
            <a:t>ũ</a:t>
          </a:r>
          <a:r>
            <a:rPr lang="en" sz="1800" b="1" kern="1200" dirty="0"/>
            <a:t> mothe th</a:t>
          </a:r>
          <a:r>
            <a:rPr lang="en-US" sz="1800" b="1" kern="1200" dirty="0"/>
            <a:t>ĩ</a:t>
          </a:r>
          <a:r>
            <a:rPr lang="en" sz="1800" b="1" kern="1200" dirty="0"/>
            <a:t>ini</a:t>
          </a:r>
          <a:r>
            <a:rPr lang="en-US" sz="1800" b="1" kern="1200" dirty="0"/>
            <a:t>ĩ</a:t>
          </a:r>
          <a:r>
            <a:rPr lang="en" sz="1800" b="1" kern="1200" dirty="0"/>
            <a:t> wa r</a:t>
          </a:r>
          <a:r>
            <a:rPr lang="en-US" sz="1800" b="1" kern="1200" dirty="0"/>
            <a:t>ĩ</a:t>
          </a:r>
          <a:r>
            <a:rPr lang="en" sz="1800" b="1" kern="1200" dirty="0"/>
            <a:t>twa r</a:t>
          </a:r>
          <a:r>
            <a:rPr lang="en-US" sz="1800" b="1" kern="1200" dirty="0"/>
            <a:t>ĩ</a:t>
          </a:r>
          <a:r>
            <a:rPr lang="en" sz="1800" b="1" kern="1200" dirty="0"/>
            <a:t>a J</a:t>
          </a:r>
          <a:r>
            <a:rPr lang="en-US" sz="1800" b="1" kern="1200" dirty="0"/>
            <a:t>ĩ</a:t>
          </a:r>
          <a:r>
            <a:rPr lang="en" sz="1800" b="1" kern="1200" dirty="0"/>
            <a:t>s</a:t>
          </a:r>
          <a:r>
            <a:rPr lang="en-US" sz="1800" b="1" kern="1200" dirty="0"/>
            <a:t>ũ</a:t>
          </a:r>
          <a:endParaRPr lang="es-ES" sz="1800" kern="1200" dirty="0"/>
        </a:p>
      </dsp:txBody>
      <dsp:txXfrm>
        <a:off x="2741111" y="3675476"/>
        <a:ext cx="1950011" cy="998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F0FA48-54DA-D3A7-4618-E37444377A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0EADF61-C5B3-082C-C469-09D0AE489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340861-49DD-E435-FCFA-C7AD207BB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12/03/2026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2D131F-6DAF-1AD7-BEBD-A45FA56EC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8B6AE1-868C-E71F-5FC8-403C45BC0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972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F89358-CE41-C036-9F57-EDB1B4117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9977C4-283A-1217-C9DB-D7504B5B71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CC11E73-2924-8425-B70B-474281CEB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12/03/2026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317670-F417-216C-F533-E218CEDE4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042C1B-1C03-22A8-6A19-81D8FE78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996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1B65D80-B03D-AF3C-1F70-84E6B6FDD6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EAB41F1-54B7-E7F1-FDEC-FD1BAE7AE7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405F5F-5397-7156-1303-2A705FE1B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12/03/2026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B28DE2-9014-9F01-805D-546D2E31A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9E5E50-250C-6B1F-A145-AA2863A20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281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450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217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381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22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12/03/2026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29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12/03/2026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766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12/03/2026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726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57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E82F3F-6529-42C9-5C21-04BE25F40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219452-C352-06C1-069A-B927580673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30F0D1-49D2-C9EF-E955-FCDAB5391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12/03/2026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65050E0-09A1-8593-D927-57DD68D95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14E4FED-4E3B-681E-B455-72A509CD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361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477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09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306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C5DA48-FD08-749C-7D1F-33E1F4FDD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3D138E6-4DB9-6181-4AC1-6944AC275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992C28-3573-415D-594C-7324C9DA2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12/03/2026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009344F-48AE-38A6-05DE-319CE0F87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4B6D2E-0BB6-13FF-608A-EBFF7DBDC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585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5B05BB-000E-968A-5D2D-3CB0F1DE8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7BE54D-4CF3-3C6C-79FD-B39CF66F56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A8EEAC7-1065-C474-40DF-A4E57B7D1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23FF94F-0582-45E8-CFAB-91FF58A8E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12/03/2026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BF6BFA8-CCF0-D80C-8D84-6D66B7883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BE72C7B-1F44-5B0C-C69E-129D547CA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820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367639-42C6-D56E-0FD3-022C5AA85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4E3D69B-6D1D-8832-DF02-BDBAFC98DD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48333AE-F862-94C4-E19C-449E3D5600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105343B-5F4C-F3AC-315B-447BF42D5F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33E7CCE-ADDC-ED75-E7F4-0720147DF7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0743351-8B2B-7A3E-B2C3-5351759C8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12/03/2026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037B3BF-CB3B-AF60-95C7-3DCAD5DCC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143EE27-0423-4BA1-FF09-89B88A973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945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6AB89B-9DA5-3797-F55F-F73AE28AF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6D4B5CD-B2C7-5EB0-3D2A-069E3D357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12/03/2026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F14074C-D693-5C95-37B9-D808C720F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444B09A-7EFD-FD4A-D1BA-AC4AB2871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746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1E6C27F-0D8A-07D3-BB9E-C9C4E3FEE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12/03/2026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2583236-01CE-BFC5-3537-33921F307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90456B4-7BA2-30DB-896C-1D07D0B47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786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D0B655-B928-E3A9-4D1E-97E87031A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2C1EDF-2ECA-3C69-C6E7-4321AC9D0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52F8C7F-A1F3-F99E-4322-332291BA4C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D37E935-43C6-8C19-D4CE-05044FD2E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12/03/2026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FB032AD-9F8C-B771-6798-0A6EC5807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B2102DB-3A6F-D78E-BF6F-74A382229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722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E413BC-978B-482C-AD23-43462211D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91C4D70-0E81-5082-BAAA-6E2D7F9355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195C655-9CEC-DAF8-AC49-E6BF28D0EC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87EE042-088C-4EC5-A1F2-D51952DF1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12/03/2026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C91839F-6282-DBD3-77DB-A8380CD6C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699CEDB-B2ED-1C5D-A110-4BA834D30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359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963DD6E-4ADB-20C1-3747-911C8AC20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861577B-4079-9ABD-9CEA-143B8D3F7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70E1DA-8BF5-90C9-7535-A7001664FD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835476-84F8-4B41-ACED-BC56B11557C3}" type="datetimeFigureOut">
              <a:rPr lang="es-ES" smtClean="0"/>
              <a:t>12/03/2026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4F0691-F80C-3983-B8B6-FF34DAF095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B3D642-D335-1AF2-F21B-C484C05FAF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217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12/03/2026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194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microsoft.com/office/2007/relationships/hdphoto" Target="../media/hdphoto1.wdp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microsoft.com/office/2007/relationships/hdphoto" Target="../media/hdphoto3.wdp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image" Target="../media/image35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5" Type="http://schemas.openxmlformats.org/officeDocument/2006/relationships/image" Target="../media/image37.jpeg"/><Relationship Id="rId10" Type="http://schemas.openxmlformats.org/officeDocument/2006/relationships/diagramData" Target="../diagrams/data2.xml"/><Relationship Id="rId4" Type="http://schemas.openxmlformats.org/officeDocument/2006/relationships/image" Target="../media/image36.jpeg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4F8A7A-973D-D363-F731-65475CB8CD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1750109-3B91-4506-B997-0CD8E35A1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4E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72D8D1B-59F6-4FF3-8547-9BBB6129F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 descr="Un grupo de personas sentadas alrededor de una mesa&#10;&#10;El contenido generado por IA puede ser incorrecto.">
            <a:extLst>
              <a:ext uri="{FF2B5EF4-FFF2-40B4-BE49-F238E27FC236}">
                <a16:creationId xmlns:a16="http://schemas.microsoft.com/office/drawing/2014/main" id="{68FBB489-D901-1F20-0CD3-6FF216F50B9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549" y="710490"/>
            <a:ext cx="3122143" cy="234160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4044C96-7CFD-44DB-A579-D77B0D37C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5998" y="487090"/>
            <a:ext cx="3588174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D6C2730-A362-4E06-79E3-29DA1A69F95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13519" y="664970"/>
            <a:ext cx="3252903" cy="243967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FC8C21F-9484-4A71-ABFA-6C10682FA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C444748-5A8D-4B53-89FE-42B455DFA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487090"/>
            <a:ext cx="3588171" cy="589788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32EC579-7E65-97A1-8AC6-F8238DB4468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81676" y="664970"/>
            <a:ext cx="3252903" cy="551056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F4FFA271-A10A-4AC3-8F06-E3313A197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502" y="3603670"/>
            <a:ext cx="3601167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Un grupo de personas en un escenario&#10;&#10;El contenido generado por IA puede ser incorrecto.">
            <a:extLst>
              <a:ext uri="{FF2B5EF4-FFF2-40B4-BE49-F238E27FC236}">
                <a16:creationId xmlns:a16="http://schemas.microsoft.com/office/drawing/2014/main" id="{3B971EC9-756E-27E7-9C37-A98C40A3855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3518" y="3767686"/>
            <a:ext cx="3252903" cy="2439677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E3C5F979-2194-F9F2-1BF0-0868C1C8DC1D}"/>
              </a:ext>
            </a:extLst>
          </p:cNvPr>
          <p:cNvSpPr txBox="1"/>
          <p:nvPr/>
        </p:nvSpPr>
        <p:spPr>
          <a:xfrm>
            <a:off x="461331" y="3833362"/>
            <a:ext cx="3442078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800" b="1" dirty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schemeClr val="accent1">
                      <a:lumMod val="50000"/>
                      <a:alpha val="32000"/>
                    </a:schemeClr>
                  </a:outerShdw>
                </a:effectLst>
              </a:rPr>
              <a:t>G</a:t>
            </a:r>
            <a:r>
              <a:rPr lang="en-US" sz="4800" b="1" dirty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schemeClr val="accent1">
                      <a:lumMod val="50000"/>
                      <a:alpha val="32000"/>
                    </a:schemeClr>
                  </a:outerShdw>
                </a:effectLst>
              </a:rPr>
              <a:t>Ũ</a:t>
            </a:r>
            <a:r>
              <a:rPr lang="en" sz="4800" b="1" dirty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schemeClr val="accent1">
                      <a:lumMod val="50000"/>
                      <a:alpha val="32000"/>
                    </a:schemeClr>
                  </a:outerShdw>
                </a:effectLst>
              </a:rPr>
              <a:t>T</a:t>
            </a:r>
            <a:r>
              <a:rPr lang="en-US" sz="4800" b="1" dirty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schemeClr val="accent1">
                      <a:lumMod val="50000"/>
                      <a:alpha val="32000"/>
                    </a:schemeClr>
                  </a:outerShdw>
                </a:effectLst>
              </a:rPr>
              <a:t>ŨŨ</a:t>
            </a:r>
            <a:r>
              <a:rPr lang="en" sz="4800" b="1" dirty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schemeClr val="accent1">
                      <a:lumMod val="50000"/>
                      <a:alpha val="32000"/>
                    </a:schemeClr>
                  </a:outerShdw>
                </a:effectLst>
              </a:rPr>
              <a:t>RA HAMWE NA KRIST</a:t>
            </a:r>
            <a:r>
              <a:rPr lang="en-US" sz="4800" b="1" dirty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schemeClr val="accent1">
                      <a:lumMod val="50000"/>
                      <a:alpha val="32000"/>
                    </a:schemeClr>
                  </a:outerShdw>
                </a:effectLst>
              </a:rPr>
              <a:t>Ũ</a:t>
            </a:r>
            <a:endParaRPr lang="en" sz="4800" b="1" dirty="0">
              <a:ln/>
              <a:solidFill>
                <a:schemeClr val="accent1">
                  <a:lumMod val="75000"/>
                </a:schemeClr>
              </a:solidFill>
              <a:effectLst>
                <a:outerShdw blurRad="60007" dist="200025" dir="15000000" sy="30000" kx="-1800000" algn="bl" rotWithShape="0">
                  <a:schemeClr val="accent1">
                    <a:lumMod val="50000"/>
                    <a:alpha val="32000"/>
                  </a:schemeClr>
                </a:outerShdw>
              </a:effectLst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194ADEB-CDC9-FD2B-90D6-F72D42D0332B}"/>
              </a:ext>
            </a:extLst>
          </p:cNvPr>
          <p:cNvSpPr txBox="1"/>
          <p:nvPr/>
        </p:nvSpPr>
        <p:spPr>
          <a:xfrm>
            <a:off x="9005450" y="6442360"/>
            <a:ext cx="28169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rgbClr val="D6DD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Lesoni 11 ya Machi 14, 2026</a:t>
            </a:r>
          </a:p>
        </p:txBody>
      </p:sp>
    </p:spTree>
    <p:extLst>
      <p:ext uri="{BB962C8B-B14F-4D97-AF65-F5344CB8AC3E}">
        <p14:creationId xmlns:p14="http://schemas.microsoft.com/office/powerpoint/2010/main" val="198577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27A57B-D7A5-BDF2-9337-CA249A1357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2B60B03-74B1-56C6-FDEF-A20A62AE5761}"/>
              </a:ext>
            </a:extLst>
          </p:cNvPr>
          <p:cNvSpPr txBox="1"/>
          <p:nvPr/>
        </p:nvSpPr>
        <p:spPr>
          <a:xfrm>
            <a:off x="0" y="-60179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57150" contourW="31750">
              <a:bevelT h="25400" prst="softRound"/>
              <a:contourClr>
                <a:schemeClr val="accent6">
                  <a:lumMod val="50000"/>
                </a:schemeClr>
              </a:contourClr>
            </a:sp3d>
          </a:bodyPr>
          <a:lstStyle/>
          <a:p>
            <a:pPr algn="ctr"/>
            <a:r>
              <a:rPr lang="en" sz="4400" b="1" spc="600" dirty="0">
                <a:ln w="15875">
                  <a:noFill/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4">
                      <a:lumMod val="75000"/>
                    </a:schemeClr>
                  </a:outerShdw>
                </a:effectLst>
              </a:rPr>
              <a:t>IRIO CIA IG</a:t>
            </a:r>
            <a:r>
              <a:rPr lang="en-US" sz="4400" b="1" spc="600" dirty="0">
                <a:ln w="15875">
                  <a:noFill/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4">
                      <a:lumMod val="75000"/>
                    </a:schemeClr>
                  </a:outerShdw>
                </a:effectLst>
              </a:rPr>
              <a:t>Ũ</a:t>
            </a:r>
            <a:r>
              <a:rPr lang="en" sz="4400" b="1" spc="600" dirty="0">
                <a:ln w="15875">
                  <a:noFill/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4">
                      <a:lumMod val="75000"/>
                    </a:schemeClr>
                  </a:outerShdw>
                </a:effectLst>
              </a:rPr>
              <a:t>R</a:t>
            </a:r>
            <a:r>
              <a:rPr lang="en-US" sz="4400" b="1" spc="600" dirty="0">
                <a:ln w="15875">
                  <a:noFill/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4">
                      <a:lumMod val="75000"/>
                    </a:schemeClr>
                  </a:outerShdw>
                </a:effectLst>
              </a:rPr>
              <a:t>Ũ</a:t>
            </a:r>
            <a:endParaRPr lang="en" sz="4400" b="1" spc="600" dirty="0">
              <a:ln w="15875">
                <a:noFill/>
                <a:prstDash val="solid"/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outerShdw dist="38100" dir="2700000" algn="tl" rotWithShape="0">
                  <a:schemeClr val="accent4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56FC28F-D770-F311-07E0-DB8D3ED4996C}"/>
              </a:ext>
            </a:extLst>
          </p:cNvPr>
          <p:cNvSpPr txBox="1"/>
          <p:nvPr/>
        </p:nvSpPr>
        <p:spPr>
          <a:xfrm>
            <a:off x="1" y="577737"/>
            <a:ext cx="121919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Rekei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ũhoro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Kristũ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ũtũũrage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ũingĩhĩte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mũno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thĩinĩ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wanyu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mũkĩrutanaga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na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mũgĩtaaranaga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mũndũ na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ũrĩa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ũngĩ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mũrĩ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na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ũũgĩ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mũingĩ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o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mũkĩinaga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thaburi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na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nyĩmbo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cia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Ngai, o na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nyĩmbo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cia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kĩĩroho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mũrĩ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na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ngaatho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harĩ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Ngai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ngoro-inĩ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cianyu</a:t>
            </a:r>
            <a:r>
              <a:rPr lang="en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(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Akolosai</a:t>
            </a:r>
            <a:r>
              <a:rPr lang="en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3:16)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B3ADDBC-E74E-FA29-53D9-4E2458E30194}"/>
              </a:ext>
            </a:extLst>
          </p:cNvPr>
          <p:cNvSpPr txBox="1"/>
          <p:nvPr/>
        </p:nvSpPr>
        <p:spPr>
          <a:xfrm>
            <a:off x="-1" y="1549712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Akolosai</a:t>
            </a:r>
            <a:r>
              <a:rPr lang="en" sz="2000" b="1" dirty="0"/>
              <a:t> 3:15-17 </a:t>
            </a:r>
            <a:r>
              <a:rPr lang="en-US" sz="2000" b="1" dirty="0"/>
              <a:t>ĩ</a:t>
            </a:r>
            <a:r>
              <a:rPr lang="en" sz="2000" b="1" dirty="0"/>
              <a:t>tuonagia 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twag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irwo k</a:t>
            </a:r>
            <a:r>
              <a:rPr lang="en-US" sz="2000" b="1" dirty="0"/>
              <a:t>ũ</a:t>
            </a:r>
            <a:r>
              <a:rPr lang="en" sz="2000" b="1" dirty="0"/>
              <a:t>hunia </a:t>
            </a:r>
            <a:r>
              <a:rPr lang="en-US" sz="2000" b="1" dirty="0"/>
              <a:t>ũ</a:t>
            </a:r>
            <a:r>
              <a:rPr lang="en" sz="2000" b="1" dirty="0"/>
              <a:t>nduire wit</a:t>
            </a:r>
            <a:r>
              <a:rPr lang="en-US" sz="2000" b="1" dirty="0"/>
              <a:t>ũ</a:t>
            </a:r>
            <a:r>
              <a:rPr lang="en" sz="2000" b="1" dirty="0"/>
              <a:t> wa ig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 (na </a:t>
            </a:r>
            <a:r>
              <a:rPr lang="en-US" sz="2000" b="1" dirty="0"/>
              <a:t>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</a:t>
            </a:r>
            <a:r>
              <a:rPr lang="en-US" sz="2000" b="1" dirty="0"/>
              <a:t>ũ</a:t>
            </a:r>
            <a:r>
              <a:rPr lang="en" sz="2000" b="1" dirty="0"/>
              <a:t>y</a:t>
            </a:r>
            <a:r>
              <a:rPr lang="en-US" sz="2000" b="1" dirty="0"/>
              <a:t>ũ</a:t>
            </a:r>
            <a:r>
              <a:rPr lang="en" sz="2000" b="1" dirty="0"/>
              <a:t> </a:t>
            </a:r>
            <a:r>
              <a:rPr lang="en-US" sz="2000" b="1" dirty="0"/>
              <a:t>ũ</a:t>
            </a:r>
            <a:r>
              <a:rPr lang="en" sz="2000" b="1" dirty="0"/>
              <a:t>keyum</a:t>
            </a:r>
            <a:r>
              <a:rPr lang="en-US" sz="2000" b="1" dirty="0"/>
              <a:t>ĩ</a:t>
            </a:r>
            <a:r>
              <a:rPr lang="en" sz="2000" b="1" dirty="0"/>
              <a:t>ria </a:t>
            </a:r>
            <a:r>
              <a:rPr lang="en-US" sz="2000" b="1" dirty="0" err="1"/>
              <a:t>ũũ</a:t>
            </a:r>
            <a:r>
              <a:rPr lang="en" sz="2000" b="1" dirty="0"/>
              <a:t> at</a:t>
            </a:r>
            <a:r>
              <a:rPr lang="en-US" sz="2000" b="1" dirty="0"/>
              <a:t>ĩ</a:t>
            </a:r>
            <a:r>
              <a:rPr lang="en" sz="2000" b="1" dirty="0"/>
              <a:t> t</a:t>
            </a:r>
            <a:r>
              <a:rPr lang="en-US" sz="2000" b="1" dirty="0"/>
              <a:t>ũ</a:t>
            </a:r>
            <a:r>
              <a:rPr lang="en" sz="2000" b="1" dirty="0"/>
              <a:t>ting</a:t>
            </a:r>
            <a:r>
              <a:rPr lang="en-US" sz="2000" b="1" dirty="0" err="1"/>
              <a:t>ĩũ</a:t>
            </a:r>
            <a:r>
              <a:rPr lang="en" sz="2000" b="1" dirty="0"/>
              <a:t>hunia th</a:t>
            </a:r>
            <a:r>
              <a:rPr lang="en-US" sz="2000" b="1" dirty="0"/>
              <a:t>ĩ</a:t>
            </a:r>
            <a:r>
              <a:rPr lang="en" sz="2000" b="1" dirty="0"/>
              <a:t>ini</a:t>
            </a:r>
            <a:r>
              <a:rPr lang="en-US" sz="2000" b="1" dirty="0"/>
              <a:t>ĩ</a:t>
            </a:r>
            <a:r>
              <a:rPr lang="en" sz="2000" b="1" dirty="0"/>
              <a:t> wa g</a:t>
            </a:r>
            <a:r>
              <a:rPr lang="en-US" sz="2000" b="1" dirty="0"/>
              <a:t>ũ</a:t>
            </a:r>
            <a:r>
              <a:rPr lang="en" sz="2000" b="1" dirty="0"/>
              <a:t>tiganan</a:t>
            </a:r>
            <a:r>
              <a:rPr lang="en-US" sz="2000" b="1" dirty="0"/>
              <a:t>ĩ</a:t>
            </a:r>
            <a:r>
              <a:rPr lang="en" sz="2000" b="1" dirty="0"/>
              <a:t>ria, t</a:t>
            </a:r>
            <a:r>
              <a:rPr lang="en-US" sz="2000" b="1" dirty="0"/>
              <a:t>ũ</a:t>
            </a:r>
            <a:r>
              <a:rPr lang="en" sz="2000" b="1" dirty="0"/>
              <a:t>rabatara k</a:t>
            </a:r>
            <a:r>
              <a:rPr lang="en-US" sz="2000" b="1" dirty="0"/>
              <a:t>ũ</a:t>
            </a:r>
            <a:r>
              <a:rPr lang="en" sz="2000" b="1" dirty="0"/>
              <a:t>nyitan</a:t>
            </a:r>
            <a:r>
              <a:rPr lang="en-US" sz="2000" b="1" dirty="0"/>
              <a:t>ĩ</a:t>
            </a:r>
            <a:r>
              <a:rPr lang="en" sz="2000" b="1" dirty="0"/>
              <a:t>ra gwa kanitha </a:t>
            </a:r>
            <a:r>
              <a:rPr lang="en-US" sz="2000" b="1" dirty="0"/>
              <a:t>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-in</a:t>
            </a:r>
            <a:r>
              <a:rPr lang="en-US" sz="2000" b="1" dirty="0"/>
              <a:t>ĩ</a:t>
            </a:r>
            <a:r>
              <a:rPr lang="en" sz="2000" b="1" dirty="0"/>
              <a:t> </a:t>
            </a:r>
            <a:r>
              <a:rPr lang="en-US" sz="2000" b="1" dirty="0"/>
              <a:t>ũ</a:t>
            </a:r>
            <a:r>
              <a:rPr lang="en" sz="2000" b="1" dirty="0"/>
              <a:t>y</a:t>
            </a:r>
            <a:r>
              <a:rPr lang="en-US" sz="2000" b="1" dirty="0"/>
              <a:t>ũ</a:t>
            </a:r>
            <a:r>
              <a:rPr lang="en" sz="2000" b="1" dirty="0"/>
              <a:t>):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14DAF19F-479A-DCFF-6340-B9DDF3EDEE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7099986"/>
              </p:ext>
            </p:extLst>
          </p:nvPr>
        </p:nvGraphicFramePr>
        <p:xfrm>
          <a:off x="184221" y="2036686"/>
          <a:ext cx="11934092" cy="4674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71F5ED01-C864-6C7B-668B-2F6A01A6E515}"/>
              </a:ext>
            </a:extLst>
          </p:cNvPr>
          <p:cNvSpPr txBox="1"/>
          <p:nvPr/>
        </p:nvSpPr>
        <p:spPr>
          <a:xfrm>
            <a:off x="4977233" y="4711424"/>
            <a:ext cx="51550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“Rw</a:t>
            </a:r>
            <a:r>
              <a:rPr lang="en-US" sz="2000" b="1" dirty="0"/>
              <a:t>ĩ</a:t>
            </a:r>
            <a:r>
              <a:rPr lang="en" sz="2000" b="1" dirty="0"/>
              <a:t>mbo n</a:t>
            </a:r>
            <a:r>
              <a:rPr lang="en-US" sz="2000" b="1" dirty="0"/>
              <a:t>ĩ</a:t>
            </a:r>
            <a:r>
              <a:rPr lang="en" sz="2000" b="1" dirty="0"/>
              <a:t> itharaita r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t</a:t>
            </a:r>
            <a:r>
              <a:rPr lang="en-US" sz="2000" b="1" dirty="0"/>
              <a:t>ũ</a:t>
            </a:r>
            <a:r>
              <a:rPr lang="en" sz="2000" b="1" dirty="0"/>
              <a:t>ng</a:t>
            </a:r>
            <a:r>
              <a:rPr lang="en-US" sz="2000" b="1" dirty="0"/>
              <a:t>ĩ</a:t>
            </a:r>
            <a:r>
              <a:rPr lang="en" sz="2000" b="1" dirty="0"/>
              <a:t>h</a:t>
            </a:r>
            <a:r>
              <a:rPr lang="en-US" sz="2000" b="1" dirty="0"/>
              <a:t>ũ</a:t>
            </a:r>
            <a:r>
              <a:rPr lang="en" sz="2000" b="1" dirty="0"/>
              <a:t>th</a:t>
            </a:r>
            <a:r>
              <a:rPr lang="en-US" sz="2000" b="1" dirty="0"/>
              <a:t>ĩ</a:t>
            </a:r>
            <a:r>
              <a:rPr lang="en" sz="2000" b="1" dirty="0"/>
              <a:t>raga kaing</a:t>
            </a:r>
            <a:r>
              <a:rPr lang="en-US" sz="2000" b="1" dirty="0"/>
              <a:t>ĩ</a:t>
            </a:r>
            <a:r>
              <a:rPr lang="en" sz="2000" b="1" dirty="0"/>
              <a:t> k</a:t>
            </a:r>
            <a:r>
              <a:rPr lang="en-US" sz="2000" b="1" dirty="0"/>
              <a:t>ũ</a:t>
            </a:r>
            <a:r>
              <a:rPr lang="en" sz="2000" b="1" dirty="0"/>
              <a:t>h</a:t>
            </a:r>
            <a:r>
              <a:rPr lang="en-US" sz="2000" b="1" dirty="0"/>
              <a:t>ũ</a:t>
            </a:r>
            <a:r>
              <a:rPr lang="en" sz="2000" b="1" dirty="0"/>
              <a:t>thia kwaga w</a:t>
            </a:r>
            <a:r>
              <a:rPr lang="en-US" sz="2000" b="1" dirty="0"/>
              <a:t>ĩ</a:t>
            </a:r>
            <a:r>
              <a:rPr lang="en" sz="2000" b="1" dirty="0"/>
              <a:t>y</a:t>
            </a:r>
            <a:r>
              <a:rPr lang="en-US" sz="2000" b="1" dirty="0"/>
              <a:t>ũ</a:t>
            </a:r>
            <a:r>
              <a:rPr lang="en" sz="2000" b="1" dirty="0"/>
              <a:t>m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ria</a:t>
            </a:r>
            <a:r>
              <a:rPr lang="en-US" sz="2000" b="1" dirty="0"/>
              <a:t>. O ta </a:t>
            </a:r>
            <a:r>
              <a:rPr lang="en-US" sz="2000" b="1" dirty="0" err="1"/>
              <a:t>ũguotwahingũra</a:t>
            </a:r>
            <a:r>
              <a:rPr lang="en-US" sz="2000" b="1" dirty="0"/>
              <a:t> </a:t>
            </a:r>
            <a:r>
              <a:rPr lang="en-US" sz="2000" b="1" dirty="0" err="1"/>
              <a:t>ngoro</a:t>
            </a:r>
            <a:r>
              <a:rPr lang="en-US" sz="2000" b="1" dirty="0"/>
              <a:t> </a:t>
            </a:r>
            <a:r>
              <a:rPr lang="en-US" sz="2000" b="1" dirty="0" err="1"/>
              <a:t>ciitũ</a:t>
            </a:r>
            <a:r>
              <a:rPr lang="en-US" sz="2000" b="1" dirty="0"/>
              <a:t> </a:t>
            </a:r>
            <a:r>
              <a:rPr lang="en-US" sz="2000" b="1" dirty="0" err="1"/>
              <a:t>kũrĩ</a:t>
            </a:r>
            <a:r>
              <a:rPr lang="en-US" sz="2000" b="1" dirty="0"/>
              <a:t> </a:t>
            </a:r>
            <a:r>
              <a:rPr lang="en-US" sz="2000" b="1" dirty="0" err="1"/>
              <a:t>riũwa</a:t>
            </a:r>
            <a:r>
              <a:rPr lang="en-US" sz="2000" b="1" dirty="0"/>
              <a:t> </a:t>
            </a:r>
            <a:r>
              <a:rPr lang="en-US" sz="2000" b="1" dirty="0" err="1"/>
              <a:t>rĩa</a:t>
            </a:r>
            <a:r>
              <a:rPr lang="en-US" sz="2000" b="1" dirty="0"/>
              <a:t> </a:t>
            </a:r>
            <a:r>
              <a:rPr lang="en-US" sz="2000" b="1" dirty="0" err="1"/>
              <a:t>gũkorwo</a:t>
            </a:r>
            <a:r>
              <a:rPr lang="en-US" sz="2000" b="1" dirty="0"/>
              <a:t> ho </a:t>
            </a:r>
            <a:r>
              <a:rPr lang="en-US" sz="2000" b="1" dirty="0" err="1"/>
              <a:t>kwa</a:t>
            </a:r>
            <a:r>
              <a:rPr lang="en-US" sz="2000" b="1" dirty="0"/>
              <a:t> </a:t>
            </a:r>
            <a:r>
              <a:rPr lang="en-US" sz="2000" b="1" dirty="0" err="1"/>
              <a:t>Mũhonokia</a:t>
            </a:r>
            <a:r>
              <a:rPr lang="en-US" sz="2000" b="1" dirty="0"/>
              <a:t>, </a:t>
            </a:r>
            <a:r>
              <a:rPr lang="en-US" sz="2000" b="1" dirty="0" err="1"/>
              <a:t>tũrĩgĩaga</a:t>
            </a:r>
            <a:r>
              <a:rPr lang="en-US" sz="2000" b="1" dirty="0"/>
              <a:t> na </a:t>
            </a:r>
            <a:r>
              <a:rPr lang="en-US" sz="2000" b="1" dirty="0" err="1"/>
              <a:t>hinya</a:t>
            </a:r>
            <a:r>
              <a:rPr lang="en-US" sz="2000" b="1" dirty="0"/>
              <a:t> </a:t>
            </a:r>
            <a:r>
              <a:rPr lang="en-US" sz="2000" b="1" dirty="0" err="1"/>
              <a:t>wa</a:t>
            </a:r>
            <a:r>
              <a:rPr lang="en-US" sz="2000" b="1" dirty="0"/>
              <a:t> </a:t>
            </a:r>
            <a:r>
              <a:rPr lang="en-US" sz="2000" b="1" dirty="0" err="1"/>
              <a:t>mwĩrĩ</a:t>
            </a:r>
            <a:r>
              <a:rPr lang="en-US" sz="2000" b="1" dirty="0"/>
              <a:t> na </a:t>
            </a:r>
            <a:r>
              <a:rPr lang="en-US" sz="2000" b="1" dirty="0" err="1"/>
              <a:t>kĩrathimo</a:t>
            </a:r>
            <a:r>
              <a:rPr lang="en-US" sz="2000" b="1" dirty="0"/>
              <a:t> </a:t>
            </a:r>
            <a:r>
              <a:rPr lang="en-US" sz="2000" b="1" dirty="0" err="1"/>
              <a:t>Gĩake</a:t>
            </a:r>
            <a:r>
              <a:rPr lang="en" sz="2000" b="1" dirty="0"/>
              <a:t>” </a:t>
            </a:r>
            <a:r>
              <a:rPr lang="en" sz="1600" b="1" dirty="0"/>
              <a:t>(Ellen G. White, “The Ministry of Healing,” p. 254) </a:t>
            </a:r>
            <a:r>
              <a:rPr lang="en" sz="2000" b="1" dirty="0"/>
              <a:t>.</a:t>
            </a:r>
          </a:p>
        </p:txBody>
      </p:sp>
      <p:pic>
        <p:nvPicPr>
          <p:cNvPr id="11" name="Imagen 10" descr="Mujer con guitarra en las manos&#10;&#10;El contenido generado por IA puede ser incorrecto.">
            <a:extLst>
              <a:ext uri="{FF2B5EF4-FFF2-40B4-BE49-F238E27FC236}">
                <a16:creationId xmlns:a16="http://schemas.microsoft.com/office/drawing/2014/main" id="{C84ED86B-28DD-F115-F5BB-A0C6A37A555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132302" y="4650642"/>
            <a:ext cx="1875477" cy="206055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316623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63A405-A3A4-45C2-B5E5-B5DCACB35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F863A405-A3A4-45C2-B5E5-B5DCACB35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F863A405-A3A4-45C2-B5E5-B5DCACB35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graphicEl>
                                              <a:dgm id="{F863A405-A3A4-45C2-B5E5-B5DCACB35A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F863A405-A3A4-45C2-B5E5-B5DCACB35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F863A405-A3A4-45C2-B5E5-B5DCACB35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25ACB1-BB73-4D3E-B446-DB516C256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C425ACB1-BB73-4D3E-B446-DB516C256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C425ACB1-BB73-4D3E-B446-DB516C256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C425ACB1-BB73-4D3E-B446-DB516C2561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C425ACB1-BB73-4D3E-B446-DB516C256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C425ACB1-BB73-4D3E-B446-DB516C256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4779459-D9B8-4F41-A5E5-0AB6A03CA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74779459-D9B8-4F41-A5E5-0AB6A03CA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74779459-D9B8-4F41-A5E5-0AB6A03CA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graphicEl>
                                              <a:dgm id="{74779459-D9B8-4F41-A5E5-0AB6A03CAB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74779459-D9B8-4F41-A5E5-0AB6A03CA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74779459-D9B8-4F41-A5E5-0AB6A03CA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C58890-8972-41F8-8055-D3235F69D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1EC58890-8972-41F8-8055-D3235F69D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1EC58890-8972-41F8-8055-D3235F69D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1EC58890-8972-41F8-8055-D3235F69D6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1EC58890-8972-41F8-8055-D3235F69D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1EC58890-8972-41F8-8055-D3235F69D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634BB5-9802-4A54-B3CE-200E7F307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5A634BB5-9802-4A54-B3CE-200E7F307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5A634BB5-9802-4A54-B3CE-200E7F307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5A634BB5-9802-4A54-B3CE-200E7F307C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5A634BB5-9802-4A54-B3CE-200E7F307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5A634BB5-9802-4A54-B3CE-200E7F307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101E8C-A2B9-4109-ADF6-D11002F41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FE101E8C-A2B9-4109-ADF6-D11002F41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FE101E8C-A2B9-4109-ADF6-D11002F41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FE101E8C-A2B9-4109-ADF6-D11002F41C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FE101E8C-A2B9-4109-ADF6-D11002F41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FE101E8C-A2B9-4109-ADF6-D11002F41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6B81D1-020A-405B-B361-D42E7A8A6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1C6B81D1-020A-405B-B361-D42E7A8A6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1C6B81D1-020A-405B-B361-D42E7A8A6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">
                                            <p:graphicEl>
                                              <a:dgm id="{1C6B81D1-020A-405B-B361-D42E7A8A6B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1C6B81D1-020A-405B-B361-D42E7A8A6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1C6B81D1-020A-405B-B361-D42E7A8A6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DC1687-4667-4DA4-9505-537425C49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2EDC1687-4667-4DA4-9505-537425C49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2EDC1687-4667-4DA4-9505-537425C49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">
                                            <p:graphicEl>
                                              <a:dgm id="{2EDC1687-4667-4DA4-9505-537425C497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2EDC1687-4667-4DA4-9505-537425C49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2EDC1687-4667-4DA4-9505-537425C49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890DF1-CCC2-4C63-8AA0-16BD64886C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48890DF1-CCC2-4C63-8AA0-16BD64886C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48890DF1-CCC2-4C63-8AA0-16BD64886C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">
                                            <p:graphicEl>
                                              <a:dgm id="{48890DF1-CCC2-4C63-8AA0-16BD64886C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48890DF1-CCC2-4C63-8AA0-16BD64886C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48890DF1-CCC2-4C63-8AA0-16BD64886C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A93D2B-B278-45A1-8A7C-6BC2BF65E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>
                                            <p:graphicEl>
                                              <a:dgm id="{08A93D2B-B278-45A1-8A7C-6BC2BF65E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08A93D2B-B278-45A1-8A7C-6BC2BF65E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">
                                            <p:graphicEl>
                                              <a:dgm id="{08A93D2B-B278-45A1-8A7C-6BC2BF65E8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08A93D2B-B278-45A1-8A7C-6BC2BF65E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08A93D2B-B278-45A1-8A7C-6BC2BF65E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F2DCD9-BAB5-42B9-B543-E0B283FD9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">
                                            <p:graphicEl>
                                              <a:dgm id="{DDF2DCD9-BAB5-42B9-B543-E0B283FD9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graphicEl>
                                              <a:dgm id="{DDF2DCD9-BAB5-42B9-B543-E0B283FD9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">
                                            <p:graphicEl>
                                              <a:dgm id="{DDF2DCD9-BAB5-42B9-B543-E0B283FD91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>
                                            <p:graphicEl>
                                              <a:dgm id="{DDF2DCD9-BAB5-42B9-B543-E0B283FD9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">
                                            <p:graphicEl>
                                              <a:dgm id="{DDF2DCD9-BAB5-42B9-B543-E0B283FD9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86D75C-99AF-4A08-8E33-9B300016F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">
                                            <p:graphicEl>
                                              <a:dgm id="{7686D75C-99AF-4A08-8E33-9B300016F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>
                                            <p:graphicEl>
                                              <a:dgm id="{7686D75C-99AF-4A08-8E33-9B300016F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">
                                            <p:graphicEl>
                                              <a:dgm id="{7686D75C-99AF-4A08-8E33-9B300016F0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">
                                            <p:graphicEl>
                                              <a:dgm id="{7686D75C-99AF-4A08-8E33-9B300016F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graphicEl>
                                              <a:dgm id="{7686D75C-99AF-4A08-8E33-9B300016F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005148-075B-43E3-93DC-375EF8537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">
                                            <p:graphicEl>
                                              <a:dgm id="{81005148-075B-43E3-93DC-375EF8537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">
                                            <p:graphicEl>
                                              <a:dgm id="{81005148-075B-43E3-93DC-375EF8537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">
                                            <p:graphicEl>
                                              <a:dgm id="{81005148-075B-43E3-93DC-375EF85372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">
                                            <p:graphicEl>
                                              <a:dgm id="{81005148-075B-43E3-93DC-375EF8537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">
                                            <p:graphicEl>
                                              <a:dgm id="{81005148-075B-43E3-93DC-375EF8537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B94572-11C5-41D7-89DB-DD9517959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">
                                            <p:graphicEl>
                                              <a:dgm id="{F0B94572-11C5-41D7-89DB-DD9517959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">
                                            <p:graphicEl>
                                              <a:dgm id="{F0B94572-11C5-41D7-89DB-DD9517959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">
                                            <p:graphicEl>
                                              <a:dgm id="{F0B94572-11C5-41D7-89DB-DD95179598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">
                                            <p:graphicEl>
                                              <a:dgm id="{F0B94572-11C5-41D7-89DB-DD9517959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">
                                            <p:graphicEl>
                                              <a:dgm id="{F0B94572-11C5-41D7-89DB-DD9517959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>
        <p:bldSub>
          <a:bldDgm bld="one"/>
        </p:bldSub>
      </p:bldGraphic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4144A45-91CD-B968-1AB1-CF5F437AF801}"/>
              </a:ext>
            </a:extLst>
          </p:cNvPr>
          <p:cNvSpPr txBox="1"/>
          <p:nvPr/>
        </p:nvSpPr>
        <p:spPr>
          <a:xfrm>
            <a:off x="2164295" y="762566"/>
            <a:ext cx="9197748" cy="53707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600" b="1" dirty="0">
                <a:latin typeface="Constantia" panose="02030602050306030303" pitchFamily="18" charset="0"/>
              </a:rPr>
              <a:t>“R</a:t>
            </a:r>
            <a:r>
              <a:rPr lang="en-US" sz="2600" b="1" dirty="0">
                <a:latin typeface="Constantia" panose="02030602050306030303" pitchFamily="18" charset="0"/>
              </a:rPr>
              <a:t>ĩ</a:t>
            </a:r>
            <a:r>
              <a:rPr lang="en" sz="2600" b="1" dirty="0">
                <a:latin typeface="Constantia" panose="02030602050306030303" pitchFamily="18" charset="0"/>
              </a:rPr>
              <a:t>m</a:t>
            </a:r>
            <a:r>
              <a:rPr lang="en-US" sz="2600" b="1" dirty="0">
                <a:latin typeface="Constantia" panose="02030602050306030303" pitchFamily="18" charset="0"/>
              </a:rPr>
              <a:t>ĩ</a:t>
            </a:r>
            <a:r>
              <a:rPr lang="en" sz="2600" b="1" dirty="0">
                <a:latin typeface="Constantia" panose="02030602050306030303" pitchFamily="18" charset="0"/>
              </a:rPr>
              <a:t>ra ngoro ya g</a:t>
            </a:r>
            <a:r>
              <a:rPr lang="en-US" sz="2600" b="1" dirty="0">
                <a:latin typeface="Constantia" panose="02030602050306030303" pitchFamily="18" charset="0"/>
              </a:rPr>
              <a:t>ũ</a:t>
            </a:r>
            <a:r>
              <a:rPr lang="en" sz="2600" b="1" dirty="0">
                <a:latin typeface="Constantia" panose="02030602050306030303" pitchFamily="18" charset="0"/>
              </a:rPr>
              <a:t>tugana, hehenjeku, njiguan</a:t>
            </a:r>
            <a:r>
              <a:rPr lang="en-US" sz="2600" b="1" dirty="0">
                <a:latin typeface="Constantia" panose="02030602050306030303" pitchFamily="18" charset="0"/>
              </a:rPr>
              <a:t>ĩ</a:t>
            </a:r>
            <a:r>
              <a:rPr lang="en" sz="2600" b="1" dirty="0">
                <a:latin typeface="Constantia" panose="02030602050306030303" pitchFamily="18" charset="0"/>
              </a:rPr>
              <a:t>ri tha</a:t>
            </a:r>
            <a:r>
              <a:rPr lang="en-US" sz="2600" b="1" dirty="0">
                <a:latin typeface="Constantia" panose="02030602050306030303" pitchFamily="18" charset="0"/>
              </a:rPr>
              <a:t>, na </a:t>
            </a:r>
            <a:r>
              <a:rPr lang="en-US" sz="2600" b="1" dirty="0" err="1">
                <a:latin typeface="Constantia" panose="02030602050306030303" pitchFamily="18" charset="0"/>
              </a:rPr>
              <a:t>ĩtetaga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iheeo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ici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ũhotomu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nĩ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tondũ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nĩ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kũgathĩrĩrio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gwa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Kristũ</a:t>
            </a:r>
            <a:r>
              <a:rPr lang="en-US" sz="2600" b="1" dirty="0">
                <a:latin typeface="Constantia" panose="02030602050306030303" pitchFamily="18" charset="0"/>
              </a:rPr>
              <a:t>. </a:t>
            </a:r>
            <a:r>
              <a:rPr lang="en-US" sz="2600" b="1" dirty="0" err="1">
                <a:latin typeface="Constantia" panose="02030602050306030303" pitchFamily="18" charset="0"/>
              </a:rPr>
              <a:t>Wĩ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menyagĩrĩra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igũrũ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rĩa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ũronekana</a:t>
            </a:r>
            <a:r>
              <a:rPr lang="en-US" sz="2600" b="1" dirty="0">
                <a:latin typeface="Constantia" panose="02030602050306030303" pitchFamily="18" charset="0"/>
              </a:rPr>
              <a:t>. </a:t>
            </a:r>
            <a:r>
              <a:rPr lang="en-US" sz="2600" b="1" dirty="0" err="1">
                <a:latin typeface="Constantia" panose="02030602050306030303" pitchFamily="18" charset="0"/>
              </a:rPr>
              <a:t>Reke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ũkoragwo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ũrĩ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mũtheru</a:t>
            </a:r>
            <a:r>
              <a:rPr lang="en-US" sz="2600" b="1" dirty="0">
                <a:latin typeface="Constantia" panose="02030602050306030303" pitchFamily="18" charset="0"/>
              </a:rPr>
              <a:t> na </a:t>
            </a:r>
            <a:r>
              <a:rPr lang="en-US" sz="2600" b="1" dirty="0" err="1">
                <a:latin typeface="Constantia" panose="02030602050306030303" pitchFamily="18" charset="0"/>
              </a:rPr>
              <a:t>ũrĩ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mũtugo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ũratararĩka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wega</a:t>
            </a:r>
            <a:r>
              <a:rPr lang="en-US" sz="2600" b="1" dirty="0">
                <a:latin typeface="Constantia" panose="02030602050306030303" pitchFamily="18" charset="0"/>
              </a:rPr>
              <a:t> na </a:t>
            </a:r>
            <a:r>
              <a:rPr lang="en-US" sz="2600" b="1" dirty="0" err="1">
                <a:latin typeface="Constantia" panose="02030602050306030303" pitchFamily="18" charset="0"/>
              </a:rPr>
              <a:t>ũkorwo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arĩ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mũtugo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ũtangĩkũigwithia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thoni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ũgĩkũrio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kũrĩ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arĩa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angĩ</a:t>
            </a:r>
            <a:r>
              <a:rPr lang="en-US" sz="2600" b="1" dirty="0">
                <a:latin typeface="Constantia" panose="02030602050306030303" pitchFamily="18" charset="0"/>
              </a:rPr>
              <a:t>. 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latin typeface="Constantia" panose="02030602050306030303" pitchFamily="18" charset="0"/>
              </a:rPr>
              <a:t>Ta matata ma </a:t>
            </a:r>
            <a:r>
              <a:rPr lang="en-US" sz="2600" b="1" dirty="0" err="1">
                <a:latin typeface="Constantia" panose="02030602050306030303" pitchFamily="18" charset="0"/>
              </a:rPr>
              <a:t>maaĩ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ũrĩa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mathondekaga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rũũĩ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tũũndũ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tũnini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tũthondekaga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muoyo</a:t>
            </a:r>
            <a:r>
              <a:rPr lang="en-US" sz="2600" b="1" dirty="0">
                <a:latin typeface="Constantia" panose="02030602050306030303" pitchFamily="18" charset="0"/>
              </a:rPr>
              <a:t>. </a:t>
            </a:r>
            <a:r>
              <a:rPr lang="en-US" sz="2600" b="1" dirty="0" err="1">
                <a:latin typeface="Constantia" panose="02030602050306030303" pitchFamily="18" charset="0"/>
              </a:rPr>
              <a:t>Muoyo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nĩ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rũũĩ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rwĩĩ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thayũ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rũhoreru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rũrakenerwo</a:t>
            </a:r>
            <a:r>
              <a:rPr lang="en-US" sz="2600" b="1" dirty="0">
                <a:latin typeface="Constantia" panose="02030602050306030303" pitchFamily="18" charset="0"/>
              </a:rPr>
              <a:t>, kana </a:t>
            </a:r>
            <a:r>
              <a:rPr lang="en-US" sz="2600" b="1" dirty="0" err="1">
                <a:latin typeface="Constantia" panose="02030602050306030303" pitchFamily="18" charset="0"/>
              </a:rPr>
              <a:t>hihi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nĩ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rũũĩ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rũnjuge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rũrambatĩria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munju</a:t>
            </a:r>
            <a:r>
              <a:rPr lang="en-US" sz="2600" b="1" dirty="0">
                <a:latin typeface="Constantia" panose="02030602050306030303" pitchFamily="18" charset="0"/>
              </a:rPr>
              <a:t> na </a:t>
            </a:r>
            <a:r>
              <a:rPr lang="en-US" sz="2600" b="1" dirty="0" err="1">
                <a:latin typeface="Constantia" panose="02030602050306030303" pitchFamily="18" charset="0"/>
              </a:rPr>
              <a:t>gĩko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kĩa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ndoro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kaingĩ</a:t>
            </a:r>
            <a:r>
              <a:rPr lang="en-US" sz="2600" b="1" dirty="0">
                <a:latin typeface="Constantia" panose="02030602050306030303" pitchFamily="18" charset="0"/>
              </a:rPr>
              <a:t>. </a:t>
            </a:r>
            <a:r>
              <a:rPr lang="en-US" sz="2600" b="1" dirty="0" err="1">
                <a:latin typeface="Constantia" panose="02030602050306030303" pitchFamily="18" charset="0"/>
              </a:rPr>
              <a:t>ũtũũro-inĩ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ũyũ</a:t>
            </a:r>
            <a:r>
              <a:rPr lang="en-US" sz="2600" b="1" dirty="0">
                <a:latin typeface="Constantia" panose="02030602050306030303" pitchFamily="18" charset="0"/>
              </a:rPr>
              <a:t> no </a:t>
            </a:r>
            <a:r>
              <a:rPr lang="en-US" sz="2600" b="1" dirty="0" err="1">
                <a:latin typeface="Constantia" panose="02030602050306030303" pitchFamily="18" charset="0"/>
              </a:rPr>
              <a:t>wĩige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rungu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rwa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kurutwo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mĩtugo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ya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Roho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Mũtheru</a:t>
            </a:r>
            <a:r>
              <a:rPr lang="en-US" sz="2600" b="1" dirty="0">
                <a:latin typeface="Constantia" panose="02030602050306030303" pitchFamily="18" charset="0"/>
              </a:rPr>
              <a:t>. </a:t>
            </a:r>
            <a:r>
              <a:rPr lang="en-US" sz="2600" b="1" dirty="0" err="1">
                <a:latin typeface="Constantia" panose="02030602050306030303" pitchFamily="18" charset="0"/>
              </a:rPr>
              <a:t>Kũhĩtũkĩra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gũtherio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nĩ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Roho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ũguo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nĩ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ũrĩkũraga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mũno</a:t>
            </a:r>
            <a:r>
              <a:rPr lang="en-US" sz="2600" b="1" dirty="0">
                <a:latin typeface="Constantia" panose="02030602050306030303" pitchFamily="18" charset="0"/>
              </a:rPr>
              <a:t> o </a:t>
            </a:r>
            <a:r>
              <a:rPr lang="en-US" sz="2600" b="1" dirty="0" err="1">
                <a:latin typeface="Constantia" panose="02030602050306030303" pitchFamily="18" charset="0"/>
              </a:rPr>
              <a:t>mũno</a:t>
            </a:r>
            <a:r>
              <a:rPr lang="en-US" sz="2600" b="1" dirty="0">
                <a:latin typeface="Constantia" panose="02030602050306030303" pitchFamily="18" charset="0"/>
              </a:rPr>
              <a:t> ta </a:t>
            </a:r>
            <a:r>
              <a:rPr lang="en-US" sz="2600" b="1" dirty="0" err="1">
                <a:latin typeface="Constantia" panose="02030602050306030303" pitchFamily="18" charset="0"/>
              </a:rPr>
              <a:t>Kristũ</a:t>
            </a:r>
            <a:r>
              <a:rPr lang="en-US" sz="2600" b="1" dirty="0">
                <a:latin typeface="Constantia" panose="02030602050306030303" pitchFamily="18" charset="0"/>
              </a:rPr>
              <a:t>. </a:t>
            </a:r>
            <a:endParaRPr lang="en" sz="26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9979397-93F1-9612-41BA-3D884CE3A45A}"/>
              </a:ext>
            </a:extLst>
          </p:cNvPr>
          <p:cNvSpPr txBox="1"/>
          <p:nvPr/>
        </p:nvSpPr>
        <p:spPr>
          <a:xfrm>
            <a:off x="7065828" y="6083572"/>
            <a:ext cx="40248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 </a:t>
            </a:r>
            <a:r>
              <a:rPr lang="en" sz="1600" b="1" noProof="0" dirty="0"/>
              <a:t>That I May Know Him </a:t>
            </a:r>
            <a:r>
              <a:rPr lang="en" sz="1600" b="1" dirty="0"/>
              <a:t>, July 22)</a:t>
            </a:r>
          </a:p>
        </p:txBody>
      </p:sp>
    </p:spTree>
    <p:extLst>
      <p:ext uri="{BB962C8B-B14F-4D97-AF65-F5344CB8AC3E}">
        <p14:creationId xmlns:p14="http://schemas.microsoft.com/office/powerpoint/2010/main" val="345590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hombre con los brazos levantados&#10;&#10;El contenido generado por IA puede ser incorrecto.">
            <a:extLst>
              <a:ext uri="{FF2B5EF4-FFF2-40B4-BE49-F238E27FC236}">
                <a16:creationId xmlns:a16="http://schemas.microsoft.com/office/drawing/2014/main" id="{2DA01F3C-AB8E-5820-92CC-CC7FA5638C1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4E5AECB-30AB-ABFE-8901-13824525A300}"/>
              </a:ext>
            </a:extLst>
          </p:cNvPr>
          <p:cNvSpPr txBox="1"/>
          <p:nvPr/>
        </p:nvSpPr>
        <p:spPr>
          <a:xfrm>
            <a:off x="317857" y="292823"/>
            <a:ext cx="6904876" cy="452431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s-ES" sz="4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Ningĩ</a:t>
            </a:r>
            <a:r>
              <a:rPr kumimoji="0" lang="es-E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4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gũkĩra</a:t>
            </a:r>
            <a:r>
              <a:rPr kumimoji="0" lang="es-E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4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maũndũ</a:t>
            </a:r>
            <a:r>
              <a:rPr kumimoji="0" lang="es-E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4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macio</a:t>
            </a:r>
            <a:r>
              <a:rPr kumimoji="0" lang="es-E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4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mangĩ</a:t>
            </a:r>
            <a:r>
              <a:rPr kumimoji="0" lang="es-E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4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mothe</a:t>
            </a:r>
            <a:r>
              <a:rPr kumimoji="0" lang="es-E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4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mega-rĩ</a:t>
            </a:r>
            <a:r>
              <a:rPr kumimoji="0" lang="es-E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s-ES" sz="4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gĩagai</a:t>
            </a:r>
            <a:r>
              <a:rPr kumimoji="0" lang="es-E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4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wa</a:t>
            </a:r>
            <a:r>
              <a:rPr kumimoji="0" lang="es-E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4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wendni</a:t>
            </a:r>
            <a:r>
              <a:rPr kumimoji="0" lang="es-E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s-ES" sz="4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to</a:t>
            </a:r>
            <a:r>
              <a:rPr kumimoji="0" lang="es-E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4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nĩguo</a:t>
            </a:r>
            <a:r>
              <a:rPr kumimoji="0" lang="es-E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4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wohanagia</a:t>
            </a:r>
            <a:r>
              <a:rPr kumimoji="0" lang="es-E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4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maũndũ</a:t>
            </a:r>
            <a:r>
              <a:rPr kumimoji="0" lang="es-E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4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mothe</a:t>
            </a:r>
            <a:r>
              <a:rPr kumimoji="0" lang="es-E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4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hamwe</a:t>
            </a:r>
            <a:r>
              <a:rPr kumimoji="0" lang="es-E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4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nĩguo</a:t>
            </a:r>
            <a:r>
              <a:rPr kumimoji="0" lang="es-E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4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magĩrĩre</a:t>
            </a:r>
            <a:r>
              <a:rPr kumimoji="0" lang="es-E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4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kũna</a:t>
            </a:r>
            <a:r>
              <a:rPr kumimoji="0" lang="es-E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Akolosai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3:14, NKJV</a:t>
            </a:r>
          </a:p>
        </p:txBody>
      </p:sp>
    </p:spTree>
    <p:extLst>
      <p:ext uri="{BB962C8B-B14F-4D97-AF65-F5344CB8AC3E}">
        <p14:creationId xmlns:p14="http://schemas.microsoft.com/office/powerpoint/2010/main" val="319129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B7763C1-B50A-467A-06E3-758449E2E74C}"/>
              </a:ext>
            </a:extLst>
          </p:cNvPr>
          <p:cNvSpPr txBox="1"/>
          <p:nvPr/>
        </p:nvSpPr>
        <p:spPr>
          <a:xfrm>
            <a:off x="5403715" y="3762375"/>
            <a:ext cx="6797810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rgbClr val="006DAC"/>
                </a:solidFill>
              </a:rPr>
              <a:t>M</a:t>
            </a:r>
            <a:r>
              <a:rPr lang="en" sz="2000" b="1" dirty="0">
                <a:solidFill>
                  <a:srgbClr val="006DAC"/>
                </a:solidFill>
              </a:rPr>
              <a:t>w</a:t>
            </a:r>
            <a:r>
              <a:rPr lang="en-US" sz="2000" b="1" dirty="0">
                <a:solidFill>
                  <a:srgbClr val="006DAC"/>
                </a:solidFill>
              </a:rPr>
              <a:t>ĩ</a:t>
            </a:r>
            <a:r>
              <a:rPr lang="en" sz="2000" b="1" dirty="0">
                <a:solidFill>
                  <a:srgbClr val="006DAC"/>
                </a:solidFill>
              </a:rPr>
              <a:t>cir</a:t>
            </a:r>
            <a:r>
              <a:rPr lang="en-US" sz="2000" b="1" dirty="0">
                <a:solidFill>
                  <a:srgbClr val="006DAC"/>
                </a:solidFill>
              </a:rPr>
              <a:t>ĩ</a:t>
            </a:r>
            <a:r>
              <a:rPr lang="en" sz="2000" b="1" dirty="0">
                <a:solidFill>
                  <a:srgbClr val="006DAC"/>
                </a:solidFill>
              </a:rPr>
              <a:t>rie wath</a:t>
            </a:r>
            <a:r>
              <a:rPr lang="en-US" sz="2000" b="1" dirty="0">
                <a:solidFill>
                  <a:srgbClr val="006DAC"/>
                </a:solidFill>
              </a:rPr>
              <a:t>ĩ</a:t>
            </a:r>
            <a:r>
              <a:rPr lang="en" sz="2000" b="1" dirty="0">
                <a:solidFill>
                  <a:srgbClr val="006DAC"/>
                </a:solidFill>
              </a:rPr>
              <a:t> kana </a:t>
            </a:r>
            <a:r>
              <a:rPr lang="en-US" sz="2000" b="1" dirty="0">
                <a:solidFill>
                  <a:srgbClr val="006DAC"/>
                </a:solidFill>
              </a:rPr>
              <a:t>ũ</a:t>
            </a:r>
            <a:r>
              <a:rPr lang="en" sz="2000" b="1" dirty="0">
                <a:solidFill>
                  <a:srgbClr val="006DAC"/>
                </a:solidFill>
              </a:rPr>
              <a:t>r</a:t>
            </a:r>
            <a:r>
              <a:rPr lang="en-US" sz="2000" b="1" dirty="0">
                <a:solidFill>
                  <a:srgbClr val="006DAC"/>
                </a:solidFill>
              </a:rPr>
              <a:t>ĩ</a:t>
            </a:r>
            <a:r>
              <a:rPr lang="en" sz="2000" b="1" dirty="0">
                <a:solidFill>
                  <a:srgbClr val="006DAC"/>
                </a:solidFill>
              </a:rPr>
              <a:t>a wa ig</a:t>
            </a:r>
            <a:r>
              <a:rPr lang="en-US" sz="2000" b="1" dirty="0">
                <a:solidFill>
                  <a:srgbClr val="006DAC"/>
                </a:solidFill>
              </a:rPr>
              <a:t>ũ</a:t>
            </a:r>
            <a:r>
              <a:rPr lang="en" sz="2000" b="1" dirty="0">
                <a:solidFill>
                  <a:srgbClr val="006DAC"/>
                </a:solidFill>
              </a:rPr>
              <a:t>r</a:t>
            </a:r>
            <a:r>
              <a:rPr lang="en-US" sz="2000" b="1" dirty="0">
                <a:solidFill>
                  <a:srgbClr val="006DAC"/>
                </a:solidFill>
              </a:rPr>
              <a:t>ũ</a:t>
            </a:r>
            <a:r>
              <a:rPr lang="en" sz="2000" b="1" dirty="0">
                <a:solidFill>
                  <a:srgbClr val="006DAC"/>
                </a:solidFill>
              </a:rPr>
              <a:t>?</a:t>
            </a:r>
          </a:p>
          <a:p>
            <a:pPr lvl="1">
              <a:spcBef>
                <a:spcPts val="600"/>
              </a:spcBef>
            </a:pPr>
            <a:r>
              <a:rPr lang="en-US" sz="2000" b="1" dirty="0" err="1"/>
              <a:t>Mũ</a:t>
            </a:r>
            <a:r>
              <a:rPr lang="en" sz="2000" b="1" dirty="0"/>
              <a:t>rorere w</a:t>
            </a:r>
            <a:r>
              <a:rPr lang="en-US" sz="2000" b="1" dirty="0"/>
              <a:t>ĩ</a:t>
            </a:r>
            <a:r>
              <a:rPr lang="en" sz="2000" b="1" dirty="0"/>
              <a:t>t</a:t>
            </a:r>
            <a:r>
              <a:rPr lang="en-US" sz="2000" b="1" dirty="0"/>
              <a:t>ũ</a:t>
            </a:r>
            <a:r>
              <a:rPr lang="en" sz="2000" b="1" dirty="0"/>
              <a:t> (</a:t>
            </a:r>
            <a:r>
              <a:rPr lang="en-US" sz="2000" b="1" dirty="0" err="1"/>
              <a:t>Akolosai</a:t>
            </a:r>
            <a:r>
              <a:rPr lang="en" sz="2000" b="1" dirty="0"/>
              <a:t> 3:1-4)</a:t>
            </a:r>
          </a:p>
          <a:p>
            <a:pPr lvl="1">
              <a:spcBef>
                <a:spcPts val="600"/>
              </a:spcBef>
            </a:pPr>
            <a:r>
              <a:rPr lang="en-US" sz="2000" b="1" dirty="0" err="1"/>
              <a:t>Gũ</a:t>
            </a:r>
            <a:r>
              <a:rPr lang="en" sz="2000" b="1" dirty="0"/>
              <a:t>ku</a:t>
            </a:r>
            <a:r>
              <a:rPr lang="en-US" sz="2000" b="1" dirty="0"/>
              <a:t>ĩ</a:t>
            </a:r>
            <a:r>
              <a:rPr lang="en" sz="2000" b="1" dirty="0"/>
              <a:t>ra ma</a:t>
            </a:r>
            <a:r>
              <a:rPr lang="en-US" sz="2000" b="1" dirty="0"/>
              <a:t>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ma th</a:t>
            </a:r>
            <a:r>
              <a:rPr lang="en-US" sz="2000" b="1" dirty="0"/>
              <a:t>ĩ</a:t>
            </a:r>
            <a:r>
              <a:rPr lang="en" sz="2000" b="1" dirty="0"/>
              <a:t> (</a:t>
            </a:r>
            <a:r>
              <a:rPr lang="en-US" sz="2000" b="1" dirty="0" err="1"/>
              <a:t>Akolosai</a:t>
            </a:r>
            <a:r>
              <a:rPr lang="en" sz="2000" b="1" dirty="0"/>
              <a:t> 3:5-6)</a:t>
            </a:r>
          </a:p>
          <a:p>
            <a:pPr lvl="1">
              <a:spcBef>
                <a:spcPts val="600"/>
              </a:spcBef>
            </a:pPr>
            <a:r>
              <a:rPr lang="en-US" sz="2000" b="1" dirty="0" err="1"/>
              <a:t>Kwĩhumba</a:t>
            </a:r>
            <a:r>
              <a:rPr lang="en-US" sz="2000" b="1" dirty="0"/>
              <a:t> we </a:t>
            </a:r>
            <a:r>
              <a:rPr lang="en-US" sz="2000" b="1" dirty="0" err="1"/>
              <a:t>mwene</a:t>
            </a:r>
            <a:r>
              <a:rPr lang="en-US" sz="2000" b="1" dirty="0"/>
              <a:t> na </a:t>
            </a:r>
            <a:r>
              <a:rPr lang="en-US" sz="2000" b="1" dirty="0" err="1"/>
              <a:t>ũtheru</a:t>
            </a:r>
            <a:r>
              <a:rPr lang="en" sz="2000" b="1" dirty="0"/>
              <a:t> (</a:t>
            </a:r>
            <a:r>
              <a:rPr lang="en-US" sz="2000" b="1" dirty="0" err="1"/>
              <a:t>Akol</a:t>
            </a:r>
            <a:r>
              <a:rPr lang="en" sz="2000" b="1" dirty="0"/>
              <a:t> 3:7-11)</a:t>
            </a:r>
          </a:p>
          <a:p>
            <a:pPr>
              <a:spcBef>
                <a:spcPts val="1800"/>
              </a:spcBef>
            </a:pPr>
            <a:r>
              <a:rPr lang="en-US" sz="2000" b="1" dirty="0" err="1">
                <a:solidFill>
                  <a:srgbClr val="A90095"/>
                </a:solidFill>
              </a:rPr>
              <a:t>Mĩ</a:t>
            </a:r>
            <a:r>
              <a:rPr lang="en" sz="2000" b="1" dirty="0">
                <a:solidFill>
                  <a:srgbClr val="A90095"/>
                </a:solidFill>
              </a:rPr>
              <a:t>tugo ya </a:t>
            </a:r>
            <a:r>
              <a:rPr lang="en-US" sz="2000" b="1" dirty="0">
                <a:solidFill>
                  <a:srgbClr val="A90095"/>
                </a:solidFill>
              </a:rPr>
              <a:t>ũ</a:t>
            </a:r>
            <a:r>
              <a:rPr lang="en" sz="2000" b="1" dirty="0">
                <a:solidFill>
                  <a:srgbClr val="A90095"/>
                </a:solidFill>
              </a:rPr>
              <a:t>t</a:t>
            </a:r>
            <a:r>
              <a:rPr lang="en-US" sz="2000" b="1" dirty="0" err="1">
                <a:solidFill>
                  <a:srgbClr val="A90095"/>
                </a:solidFill>
              </a:rPr>
              <a:t>ũũ</a:t>
            </a:r>
            <a:r>
              <a:rPr lang="en" sz="2000" b="1" dirty="0">
                <a:solidFill>
                  <a:srgbClr val="A90095"/>
                </a:solidFill>
              </a:rPr>
              <a:t>ro mwer</a:t>
            </a:r>
            <a:r>
              <a:rPr lang="en-US" sz="2000" b="1" dirty="0">
                <a:solidFill>
                  <a:srgbClr val="A90095"/>
                </a:solidFill>
              </a:rPr>
              <a:t>ũ</a:t>
            </a:r>
            <a:r>
              <a:rPr lang="en" sz="2000" b="1" dirty="0">
                <a:solidFill>
                  <a:srgbClr val="A90095"/>
                </a:solidFill>
              </a:rPr>
              <a:t> th</a:t>
            </a:r>
            <a:r>
              <a:rPr lang="en-US" sz="2000" b="1" dirty="0">
                <a:solidFill>
                  <a:srgbClr val="A90095"/>
                </a:solidFill>
              </a:rPr>
              <a:t>ĩ</a:t>
            </a:r>
            <a:r>
              <a:rPr lang="en" sz="2000" b="1" dirty="0">
                <a:solidFill>
                  <a:srgbClr val="A90095"/>
                </a:solidFill>
              </a:rPr>
              <a:t>ini</a:t>
            </a:r>
            <a:r>
              <a:rPr lang="en-US" sz="2000" b="1" dirty="0">
                <a:solidFill>
                  <a:srgbClr val="A90095"/>
                </a:solidFill>
              </a:rPr>
              <a:t>ĩ</a:t>
            </a:r>
            <a:r>
              <a:rPr lang="en" sz="2000" b="1" dirty="0">
                <a:solidFill>
                  <a:srgbClr val="A90095"/>
                </a:solidFill>
              </a:rPr>
              <a:t> wa Krist</a:t>
            </a:r>
            <a:r>
              <a:rPr lang="en-US" sz="2000" b="1" dirty="0">
                <a:solidFill>
                  <a:srgbClr val="A90095"/>
                </a:solidFill>
              </a:rPr>
              <a:t>ũ</a:t>
            </a:r>
            <a:r>
              <a:rPr lang="en" sz="2000" b="1" dirty="0">
                <a:solidFill>
                  <a:srgbClr val="A90095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s-ES" sz="2000" b="1" dirty="0" err="1"/>
              <a:t>Kwĩyohania</a:t>
            </a:r>
            <a:r>
              <a:rPr lang="es-ES" sz="2000" b="1" dirty="0"/>
              <a:t> na </a:t>
            </a:r>
            <a:r>
              <a:rPr lang="es-ES" sz="2000" b="1" dirty="0" err="1"/>
              <a:t>ũkinyanĩru</a:t>
            </a:r>
            <a:r>
              <a:rPr lang="en" sz="2000" b="1" dirty="0"/>
              <a:t> (</a:t>
            </a:r>
            <a:r>
              <a:rPr lang="en-US" sz="2000" b="1" dirty="0" err="1"/>
              <a:t>Akolosai</a:t>
            </a:r>
            <a:r>
              <a:rPr lang="en" sz="2000" b="1" dirty="0"/>
              <a:t> 3:12-14)</a:t>
            </a:r>
          </a:p>
          <a:p>
            <a:pPr lvl="1">
              <a:spcBef>
                <a:spcPts val="600"/>
              </a:spcBef>
            </a:pPr>
            <a:r>
              <a:rPr lang="en-US" sz="2000" b="1" dirty="0"/>
              <a:t>I</a:t>
            </a:r>
            <a:r>
              <a:rPr lang="en" sz="2000" b="1" dirty="0"/>
              <a:t>rio cia k</a:t>
            </a:r>
            <a:r>
              <a:rPr lang="en-US" sz="2000" b="1" dirty="0"/>
              <a:t>ĩ</a:t>
            </a:r>
            <a:r>
              <a:rPr lang="en" sz="2000" b="1" dirty="0"/>
              <a:t>-ig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 (</a:t>
            </a:r>
            <a:r>
              <a:rPr lang="en-US" sz="2000" b="1" dirty="0" err="1"/>
              <a:t>Akolosai</a:t>
            </a:r>
            <a:r>
              <a:rPr lang="en" sz="2000" b="1" dirty="0"/>
              <a:t> 3:15-17)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2FF2515-0B42-F386-522E-EB66F7A4D890}"/>
              </a:ext>
            </a:extLst>
          </p:cNvPr>
          <p:cNvSpPr txBox="1"/>
          <p:nvPr/>
        </p:nvSpPr>
        <p:spPr>
          <a:xfrm>
            <a:off x="285748" y="105013"/>
            <a:ext cx="8447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twathikwo maa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-in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batithio, t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kuag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 wit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wa m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wa w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hia.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twoima maa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-in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tuumag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 ta ci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mbe njer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A2E3B3A9-8537-EC41-37C6-6F4D49AA751A}"/>
              </a:ext>
            </a:extLst>
          </p:cNvPr>
          <p:cNvGrpSpPr/>
          <p:nvPr/>
        </p:nvGrpSpPr>
        <p:grpSpPr>
          <a:xfrm>
            <a:off x="8733033" y="105013"/>
            <a:ext cx="3316091" cy="3257312"/>
            <a:chOff x="7800975" y="105013"/>
            <a:chExt cx="4248150" cy="3257312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4778E205-B9D7-D817-C8FD-744E9964CCD5}"/>
                </a:ext>
              </a:extLst>
            </p:cNvPr>
            <p:cNvSpPr/>
            <p:nvPr/>
          </p:nvSpPr>
          <p:spPr>
            <a:xfrm>
              <a:off x="7800975" y="105013"/>
              <a:ext cx="4248150" cy="3257312"/>
            </a:xfrm>
            <a:prstGeom prst="rect">
              <a:avLst/>
            </a:prstGeom>
            <a:solidFill>
              <a:srgbClr val="FFE98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5" name="Imagen 4" descr="Un hombre frente a un lago&#10;&#10;El contenido generado por IA puede ser incorrecto.">
              <a:extLst>
                <a:ext uri="{FF2B5EF4-FFF2-40B4-BE49-F238E27FC236}">
                  <a16:creationId xmlns:a16="http://schemas.microsoft.com/office/drawing/2014/main" id="{26410BA0-142A-8F9B-15FA-FC93A9DB4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60063" y="259929"/>
              <a:ext cx="3929975" cy="2947481"/>
            </a:xfrm>
            <a:prstGeom prst="rect">
              <a:avLst/>
            </a:prstGeom>
            <a:ln w="171450" cap="sq" cmpd="dbl">
              <a:solidFill>
                <a:schemeClr val="bg1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pic>
        <p:nvPicPr>
          <p:cNvPr id="7" name="Imagen 6" descr="Imagen que contiene persona, hombre, parado, tabla&#10;&#10;El contenido generado por IA puede ser incorrecto.">
            <a:extLst>
              <a:ext uri="{FF2B5EF4-FFF2-40B4-BE49-F238E27FC236}">
                <a16:creationId xmlns:a16="http://schemas.microsoft.com/office/drawing/2014/main" id="{1458F93E-22BC-18D9-CCDA-F29FCC41B01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66" r="966"/>
          <a:stretch>
            <a:fillRect/>
          </a:stretch>
        </p:blipFill>
        <p:spPr>
          <a:xfrm>
            <a:off x="285749" y="3719710"/>
            <a:ext cx="4076701" cy="2816363"/>
          </a:xfrm>
          <a:prstGeom prst="rect">
            <a:avLst/>
          </a:prstGeom>
          <a:ln w="38100" cap="sq">
            <a:solidFill>
              <a:srgbClr val="58290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 descr="Icono&#10;&#10;El contenido generado por IA puede ser incorrecto.">
            <a:extLst>
              <a:ext uri="{FF2B5EF4-FFF2-40B4-BE49-F238E27FC236}">
                <a16:creationId xmlns:a16="http://schemas.microsoft.com/office/drawing/2014/main" id="{4456CE46-3A86-422B-28BD-33FDF7FC45C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55367" flipH="1">
            <a:off x="5476734" y="4901309"/>
            <a:ext cx="338711" cy="3631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 descr="Icono&#10;&#10;El contenido generado por IA puede ser incorrecto.">
            <a:extLst>
              <a:ext uri="{FF2B5EF4-FFF2-40B4-BE49-F238E27FC236}">
                <a16:creationId xmlns:a16="http://schemas.microsoft.com/office/drawing/2014/main" id="{A83AAD1A-60A2-512E-4ED4-F25AC2C39DD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55367" flipH="1">
            <a:off x="5476734" y="5812320"/>
            <a:ext cx="338711" cy="3631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6EABFF30-21CB-2E09-EC87-1118DA588AC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55367" flipH="1">
            <a:off x="5476734" y="6187501"/>
            <a:ext cx="338711" cy="3631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cono&#10;&#10;El contenido generado por IA puede ser incorrecto.">
            <a:extLst>
              <a:ext uri="{FF2B5EF4-FFF2-40B4-BE49-F238E27FC236}">
                <a16:creationId xmlns:a16="http://schemas.microsoft.com/office/drawing/2014/main" id="{8ADB59D5-5025-2DFB-FE52-301D5AA3B61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55367" flipH="1">
            <a:off x="5476734" y="4527442"/>
            <a:ext cx="338711" cy="3631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Icono&#10;&#10;El contenido generado por IA puede ser incorrecto.">
            <a:extLst>
              <a:ext uri="{FF2B5EF4-FFF2-40B4-BE49-F238E27FC236}">
                <a16:creationId xmlns:a16="http://schemas.microsoft.com/office/drawing/2014/main" id="{16195EB7-4FA4-05B7-F39D-A27CA5CB56CE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55367" flipH="1">
            <a:off x="5476734" y="4152259"/>
            <a:ext cx="338711" cy="3631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3" name="Imagen 22" descr="Imagen que contiene objeto, reloj, computadora, dibujo&#10;&#10;El contenido generado por IA puede ser incorrecto.">
            <a:extLst>
              <a:ext uri="{FF2B5EF4-FFF2-40B4-BE49-F238E27FC236}">
                <a16:creationId xmlns:a16="http://schemas.microsoft.com/office/drawing/2014/main" id="{C71FED9C-136E-E536-4B10-514556D179F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646039" y="5475022"/>
            <a:ext cx="702965" cy="29309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Forma, Flecha&#10;&#10;El contenido generado por IA puede ser incorrecto.">
            <a:extLst>
              <a:ext uri="{FF2B5EF4-FFF2-40B4-BE49-F238E27FC236}">
                <a16:creationId xmlns:a16="http://schemas.microsoft.com/office/drawing/2014/main" id="{215A2D63-92A2-2911-1A70-012294B86B43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646039" y="3814961"/>
            <a:ext cx="702965" cy="29309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6C4C235-3A35-1BD6-0E86-76CF89D8B8A2}"/>
              </a:ext>
            </a:extLst>
          </p:cNvPr>
          <p:cNvSpPr txBox="1"/>
          <p:nvPr/>
        </p:nvSpPr>
        <p:spPr>
          <a:xfrm>
            <a:off x="267058" y="2147086"/>
            <a:ext cx="844728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Nĩũ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wa g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 k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na, m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ire iit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 tene n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ikaraga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endaga k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rera it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cokerera.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g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 g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mwo Pa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lw g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 tuoroterererie m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onere iit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ona ig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 t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rie m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gongo iit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 th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6F8FA38-EE2E-0214-1F60-F8265999EADA}"/>
              </a:ext>
            </a:extLst>
          </p:cNvPr>
          <p:cNvSpPr txBox="1"/>
          <p:nvPr/>
        </p:nvSpPr>
        <p:spPr>
          <a:xfrm>
            <a:off x="285748" y="856431"/>
            <a:ext cx="844728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teanag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ria m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ire iit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 na hau kabere o na m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rie yar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tiganu.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umanagia na hau t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gat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 na tegeciragia na nj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gag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tiga g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korwo na mw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rie wa g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-th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 t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kegwat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 mw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rie wa ig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686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7FD3B94F-E5CB-2BC9-9A25-9B2E7344FAB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438853" y="3977389"/>
            <a:ext cx="3958453" cy="2642072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n 5" descr="Imagen de la pantalla de un video juego&#10;&#10;El contenido generado por IA puede ser incorrecto.">
            <a:extLst>
              <a:ext uri="{FF2B5EF4-FFF2-40B4-BE49-F238E27FC236}">
                <a16:creationId xmlns:a16="http://schemas.microsoft.com/office/drawing/2014/main" id="{9818A41E-82D5-2832-6881-C7D11F4A794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694" y="3977389"/>
            <a:ext cx="3958452" cy="2642071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5ABEDE6-F2C5-D2E0-1734-078B407A0628}"/>
              </a:ext>
            </a:extLst>
          </p:cNvPr>
          <p:cNvSpPr txBox="1"/>
          <p:nvPr/>
        </p:nvSpPr>
        <p:spPr>
          <a:xfrm>
            <a:off x="2146851" y="878793"/>
            <a:ext cx="9899375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6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MW</a:t>
            </a:r>
            <a:r>
              <a:rPr lang="en-US" sz="6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Ĩ</a:t>
            </a:r>
            <a:r>
              <a:rPr lang="en" sz="6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CIR</a:t>
            </a:r>
            <a:r>
              <a:rPr lang="en-US" sz="6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Ĩ</a:t>
            </a:r>
            <a:r>
              <a:rPr lang="en" sz="6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RIE WA TH</a:t>
            </a:r>
            <a:r>
              <a:rPr lang="en-US" sz="6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Ĩ</a:t>
            </a:r>
            <a:r>
              <a:rPr lang="en" sz="6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KANA WA IG</a:t>
            </a:r>
            <a:r>
              <a:rPr lang="en-US" sz="6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Ũ</a:t>
            </a:r>
            <a:r>
              <a:rPr lang="en" sz="6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R</a:t>
            </a:r>
            <a:r>
              <a:rPr lang="en-US" sz="6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Ũ</a:t>
            </a:r>
            <a:r>
              <a:rPr lang="en" sz="6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3641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A1F18C8-36C4-C328-F608-E1EDEC16FBE5}"/>
              </a:ext>
            </a:extLst>
          </p:cNvPr>
          <p:cNvSpPr txBox="1"/>
          <p:nvPr/>
        </p:nvSpPr>
        <p:spPr>
          <a:xfrm>
            <a:off x="0" y="-29817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4400" b="1" spc="3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</a:t>
            </a:r>
            <a:r>
              <a:rPr lang="en-US" sz="4400" b="1" spc="3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Ũ</a:t>
            </a:r>
            <a:r>
              <a:rPr lang="en" sz="4400" b="1" spc="3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RORERE WIIT</a:t>
            </a:r>
            <a:r>
              <a:rPr lang="en-US" sz="4400" b="1" spc="3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Ũ</a:t>
            </a:r>
            <a:endParaRPr lang="en" sz="4400" b="1" spc="300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CF2CE39-DADB-2660-DAD2-37D464A98B1A}"/>
              </a:ext>
            </a:extLst>
          </p:cNvPr>
          <p:cNvSpPr txBox="1"/>
          <p:nvPr/>
        </p:nvSpPr>
        <p:spPr>
          <a:xfrm>
            <a:off x="1376362" y="553757"/>
            <a:ext cx="94392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Meciiria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manyu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nĩmeciiragie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maũndũ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marĩa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ma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igũrũ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no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ti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maũndũ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marĩa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ma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thĩ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ĩno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-US" sz="14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Akolosai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3:2)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2444792-FF1D-9F78-B706-377FD5F26EA2}"/>
              </a:ext>
            </a:extLst>
          </p:cNvPr>
          <p:cNvSpPr txBox="1"/>
          <p:nvPr/>
        </p:nvSpPr>
        <p:spPr>
          <a:xfrm>
            <a:off x="3200400" y="1257300"/>
            <a:ext cx="89915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T</a:t>
            </a:r>
            <a:r>
              <a:rPr lang="en" sz="2000" b="1" dirty="0"/>
              <a:t>wanj</a:t>
            </a:r>
            <a:r>
              <a:rPr lang="en-US" sz="2000" b="1" dirty="0"/>
              <a:t>ĩ</a:t>
            </a:r>
            <a:r>
              <a:rPr lang="en" sz="2000" b="1" dirty="0"/>
              <a:t>tie na mw</a:t>
            </a:r>
            <a:r>
              <a:rPr lang="en-US" sz="2000" b="1" dirty="0"/>
              <a:t>ĩ</a:t>
            </a:r>
            <a:r>
              <a:rPr lang="en" sz="2000" b="1" dirty="0"/>
              <a:t>cir</a:t>
            </a:r>
            <a:r>
              <a:rPr lang="en-US" sz="2000" b="1" dirty="0"/>
              <a:t>ĩ</a:t>
            </a:r>
            <a:r>
              <a:rPr lang="en" sz="2000" b="1" dirty="0"/>
              <a:t>rie wa at</a:t>
            </a:r>
            <a:r>
              <a:rPr lang="en-US" sz="2000" b="1" dirty="0"/>
              <a:t>ĩ</a:t>
            </a:r>
            <a:r>
              <a:rPr lang="en" sz="2000" b="1" dirty="0"/>
              <a:t> n</a:t>
            </a:r>
            <a:r>
              <a:rPr lang="en-US" sz="2000" b="1" dirty="0"/>
              <a:t>ĩ</a:t>
            </a:r>
            <a:r>
              <a:rPr lang="en" sz="2000" b="1" dirty="0"/>
              <a:t> twari</a:t>
            </a:r>
            <a:r>
              <a:rPr lang="en-US" sz="2000" b="1" dirty="0"/>
              <a:t>ũ</a:t>
            </a:r>
            <a:r>
              <a:rPr lang="en" sz="2000" b="1" dirty="0"/>
              <a:t>kirio hamwe na Krist</a:t>
            </a:r>
            <a:r>
              <a:rPr lang="en-US" sz="2000" b="1" dirty="0"/>
              <a:t>ũ</a:t>
            </a:r>
            <a:r>
              <a:rPr lang="en" sz="2000" b="1" dirty="0"/>
              <a:t> th</a:t>
            </a:r>
            <a:r>
              <a:rPr lang="en-US" sz="2000" b="1" dirty="0"/>
              <a:t>ĩ</a:t>
            </a:r>
            <a:r>
              <a:rPr lang="en" sz="2000" b="1" dirty="0"/>
              <a:t>ini</a:t>
            </a:r>
            <a:r>
              <a:rPr lang="en-US" sz="2000" b="1" dirty="0"/>
              <a:t>ĩ</a:t>
            </a:r>
            <a:r>
              <a:rPr lang="en" sz="2000" b="1" dirty="0"/>
              <a:t> wa </a:t>
            </a:r>
            <a:r>
              <a:rPr lang="en-US" sz="2000" b="1" dirty="0"/>
              <a:t>ũ</a:t>
            </a:r>
            <a:r>
              <a:rPr lang="en" sz="2000" b="1" dirty="0"/>
              <a:t>batithio (</a:t>
            </a:r>
            <a:r>
              <a:rPr lang="en-US" sz="2000" b="1" dirty="0" err="1"/>
              <a:t>Akol</a:t>
            </a:r>
            <a:r>
              <a:rPr lang="en" sz="2000" b="1" dirty="0"/>
              <a:t>. 2:12), Pa</a:t>
            </a:r>
            <a:r>
              <a:rPr lang="en-US" sz="2000" b="1" dirty="0"/>
              <a:t>ũ</a:t>
            </a:r>
            <a:r>
              <a:rPr lang="en" sz="2000" b="1" dirty="0"/>
              <a:t>l</a:t>
            </a:r>
            <a:r>
              <a:rPr lang="en-US" sz="2000" b="1" dirty="0"/>
              <a:t>ũ</a:t>
            </a:r>
            <a:r>
              <a:rPr lang="en" sz="2000" b="1" dirty="0"/>
              <a:t> aratw</a:t>
            </a:r>
            <a:r>
              <a:rPr lang="en-US" sz="2000" b="1" dirty="0"/>
              <a:t>ĩ</a:t>
            </a:r>
            <a:r>
              <a:rPr lang="en" sz="2000" b="1" dirty="0"/>
              <a:t>ra t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m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re J</a:t>
            </a:r>
            <a:r>
              <a:rPr lang="en-US" sz="2000" b="1" dirty="0"/>
              <a:t>ĩ</a:t>
            </a:r>
            <a:r>
              <a:rPr lang="en" sz="2000" b="1" dirty="0"/>
              <a:t>s</a:t>
            </a:r>
            <a:r>
              <a:rPr lang="en-US" sz="2000" b="1" dirty="0"/>
              <a:t>ũ</a:t>
            </a:r>
            <a:r>
              <a:rPr lang="en" sz="2000" b="1" dirty="0"/>
              <a:t> k</a:t>
            </a:r>
            <a:r>
              <a:rPr lang="en-US" sz="2000" b="1" dirty="0"/>
              <a:t>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k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athiire thutha wa k</a:t>
            </a:r>
            <a:r>
              <a:rPr lang="en-US" sz="2000" b="1" dirty="0"/>
              <a:t>ũ</a:t>
            </a:r>
            <a:r>
              <a:rPr lang="en" sz="2000" b="1" dirty="0"/>
              <a:t>ri</a:t>
            </a:r>
            <a:r>
              <a:rPr lang="en-US" sz="2000" b="1" dirty="0"/>
              <a:t>ũ</a:t>
            </a:r>
            <a:r>
              <a:rPr lang="en" sz="2000" b="1" dirty="0"/>
              <a:t>ka gwake: g</a:t>
            </a:r>
            <a:r>
              <a:rPr lang="en-US" sz="2000" b="1" dirty="0"/>
              <a:t>ĩ</a:t>
            </a:r>
            <a:r>
              <a:rPr lang="en" sz="2000" b="1" dirty="0"/>
              <a:t>t</a:t>
            </a:r>
            <a:r>
              <a:rPr lang="en-US" sz="2000" b="1" dirty="0"/>
              <a:t>ĩ</a:t>
            </a:r>
            <a:r>
              <a:rPr lang="en" sz="2000" b="1" dirty="0"/>
              <a:t>-in</a:t>
            </a:r>
            <a:r>
              <a:rPr lang="en-US" sz="2000" b="1" dirty="0"/>
              <a:t>ĩ</a:t>
            </a:r>
            <a:r>
              <a:rPr lang="en" sz="2000" b="1" dirty="0"/>
              <a:t> k</a:t>
            </a:r>
            <a:r>
              <a:rPr lang="en-US" sz="2000" b="1" dirty="0"/>
              <a:t>ĩ</a:t>
            </a:r>
            <a:r>
              <a:rPr lang="en" sz="2000" b="1" dirty="0"/>
              <a:t>a </a:t>
            </a:r>
            <a:r>
              <a:rPr lang="en-US" sz="2000" b="1" dirty="0"/>
              <a:t>ũ</a:t>
            </a:r>
            <a:r>
              <a:rPr lang="en" sz="2000" b="1" dirty="0"/>
              <a:t>meme k</a:t>
            </a:r>
            <a:r>
              <a:rPr lang="en-US" sz="2000" b="1" dirty="0"/>
              <a:t>ĩ</a:t>
            </a:r>
            <a:r>
              <a:rPr lang="en" sz="2000" b="1" dirty="0"/>
              <a:t>a Ngai (</a:t>
            </a:r>
            <a:r>
              <a:rPr lang="en-US" sz="2000" b="1" dirty="0" err="1"/>
              <a:t>Akol</a:t>
            </a:r>
            <a:r>
              <a:rPr lang="en" sz="2000" b="1" dirty="0"/>
              <a:t>. 3:1).</a:t>
            </a:r>
          </a:p>
        </p:txBody>
      </p:sp>
      <p:pic>
        <p:nvPicPr>
          <p:cNvPr id="4" name="Imagen 3" descr="Imagen que contiene agua, hombre, foto, montar a caballo&#10;&#10;El contenido generado por IA puede ser incorrecto.">
            <a:extLst>
              <a:ext uri="{FF2B5EF4-FFF2-40B4-BE49-F238E27FC236}">
                <a16:creationId xmlns:a16="http://schemas.microsoft.com/office/drawing/2014/main" id="{04818BD0-7223-C2A9-12BA-C04500F314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0974" y="1330196"/>
            <a:ext cx="2886075" cy="2724150"/>
          </a:xfrm>
          <a:prstGeom prst="ellipse">
            <a:avLst/>
          </a:prstGeom>
          <a:ln w="63500" cap="rnd">
            <a:solidFill>
              <a:schemeClr val="accent2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F9CBC59-6484-5C71-0C20-53D40A5E26C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974" y="4307384"/>
            <a:ext cx="3213100" cy="24098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6A20C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Imagen 9" descr="Imagen borrosa de una persona&#10;&#10;El contenido generado por IA puede ser incorrecto.">
            <a:extLst>
              <a:ext uri="{FF2B5EF4-FFF2-40B4-BE49-F238E27FC236}">
                <a16:creationId xmlns:a16="http://schemas.microsoft.com/office/drawing/2014/main" id="{9E59E1A9-0BB5-F795-3854-7CF118D1131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8837785" y="3429000"/>
            <a:ext cx="3213100" cy="3288209"/>
          </a:xfrm>
          <a:prstGeom prst="roundRect">
            <a:avLst>
              <a:gd name="adj" fmla="val 43292"/>
            </a:avLst>
          </a:prstGeom>
          <a:ln w="76200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76E882E-4424-FF2D-D2FB-E324324025CE}"/>
              </a:ext>
            </a:extLst>
          </p:cNvPr>
          <p:cNvSpPr txBox="1"/>
          <p:nvPr/>
        </p:nvSpPr>
        <p:spPr>
          <a:xfrm>
            <a:off x="3538810" y="3695882"/>
            <a:ext cx="498333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I</a:t>
            </a:r>
            <a:r>
              <a:rPr lang="en" sz="2000" b="1" dirty="0"/>
              <a:t>thu</a:t>
            </a:r>
            <a:r>
              <a:rPr lang="en-US" sz="2000" b="1" dirty="0"/>
              <a:t>ĩ</a:t>
            </a:r>
            <a:r>
              <a:rPr lang="en" sz="2000" b="1" dirty="0"/>
              <a:t>-r</a:t>
            </a:r>
            <a:r>
              <a:rPr lang="en-US" sz="2000" b="1" dirty="0"/>
              <a:t>ĩ</a:t>
            </a:r>
            <a:r>
              <a:rPr lang="en" sz="2000" b="1" dirty="0"/>
              <a:t> “n</a:t>
            </a:r>
            <a:r>
              <a:rPr lang="en-US" sz="2000" b="1" dirty="0"/>
              <a:t>ĩ</a:t>
            </a:r>
            <a:r>
              <a:rPr lang="en" sz="2000" b="1" dirty="0"/>
              <a:t>t</a:t>
            </a:r>
            <a:r>
              <a:rPr lang="en-US" sz="2000" b="1" dirty="0"/>
              <a:t>ũ</a:t>
            </a:r>
            <a:r>
              <a:rPr lang="en" sz="2000" b="1" dirty="0"/>
              <a:t>ku</a:t>
            </a:r>
            <a:r>
              <a:rPr lang="en-US" sz="2000" b="1" dirty="0"/>
              <a:t>ĩ</a:t>
            </a:r>
            <a:r>
              <a:rPr lang="en" sz="2000" b="1" dirty="0"/>
              <a:t>te,” naguo muoyo wit</a:t>
            </a:r>
            <a:r>
              <a:rPr lang="en-US" sz="2000" b="1" dirty="0"/>
              <a:t>ũ</a:t>
            </a:r>
            <a:r>
              <a:rPr lang="en" sz="2000" b="1" dirty="0"/>
              <a:t>-r</a:t>
            </a:r>
            <a:r>
              <a:rPr lang="en-US" sz="2000" b="1" dirty="0"/>
              <a:t>ĩ</a:t>
            </a:r>
            <a:r>
              <a:rPr lang="en" sz="2000" b="1" dirty="0"/>
              <a:t> “</a:t>
            </a:r>
            <a:r>
              <a:rPr lang="en-US" sz="2000" b="1" dirty="0" err="1"/>
              <a:t>nĩmũhithe</a:t>
            </a:r>
            <a:r>
              <a:rPr lang="en-US" sz="2000" b="1" dirty="0"/>
              <a:t> </a:t>
            </a:r>
            <a:r>
              <a:rPr lang="en-US" sz="2000" b="1" dirty="0" err="1"/>
              <a:t>hamwe</a:t>
            </a:r>
            <a:r>
              <a:rPr lang="en-US" sz="2000" b="1" dirty="0"/>
              <a:t> na </a:t>
            </a:r>
            <a:r>
              <a:rPr lang="en-US" sz="2000" b="1" dirty="0" err="1"/>
              <a:t>Kristũ</a:t>
            </a:r>
            <a:r>
              <a:rPr lang="en-US" sz="2000" b="1" dirty="0"/>
              <a:t> </a:t>
            </a:r>
            <a:r>
              <a:rPr lang="en-US" sz="2000" b="1" dirty="0" err="1"/>
              <a:t>thĩinĩ</a:t>
            </a:r>
            <a:r>
              <a:rPr lang="en-US" sz="2000" b="1" dirty="0"/>
              <a:t> </a:t>
            </a:r>
            <a:r>
              <a:rPr lang="en-US" sz="2000" b="1" dirty="0" err="1"/>
              <a:t>wa</a:t>
            </a:r>
            <a:r>
              <a:rPr lang="en-US" sz="2000" b="1" dirty="0"/>
              <a:t> Ngai. </a:t>
            </a:r>
            <a:r>
              <a:rPr lang="en" sz="2000" b="1" dirty="0"/>
              <a:t>” (</a:t>
            </a:r>
            <a:r>
              <a:rPr lang="en-US" sz="2000" b="1" dirty="0" err="1"/>
              <a:t>Akol</a:t>
            </a:r>
            <a:r>
              <a:rPr lang="en" sz="2000" b="1" dirty="0"/>
              <a:t>. 3:3). </a:t>
            </a:r>
            <a:r>
              <a:rPr lang="en-US" sz="2000" b="1" dirty="0"/>
              <a:t>M</a:t>
            </a:r>
            <a:r>
              <a:rPr lang="en" sz="2000" b="1" dirty="0"/>
              <a:t>uoyo 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</a:t>
            </a:r>
            <a:r>
              <a:rPr lang="en-US" sz="2000" b="1" dirty="0"/>
              <a:t>ũ</a:t>
            </a:r>
            <a:r>
              <a:rPr lang="en" sz="2000" b="1" dirty="0"/>
              <a:t>rar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rio haha n</a:t>
            </a:r>
            <a:r>
              <a:rPr lang="en-US" sz="2000" b="1" dirty="0"/>
              <a:t>ĩ</a:t>
            </a:r>
            <a:r>
              <a:rPr lang="en" sz="2000" b="1" dirty="0"/>
              <a:t> 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twam</a:t>
            </a:r>
            <a:r>
              <a:rPr lang="en-US" sz="2000" b="1" dirty="0"/>
              <a:t>ũ</a:t>
            </a:r>
            <a:r>
              <a:rPr lang="en" sz="2000" b="1" dirty="0"/>
              <a:t>kag</a:t>
            </a:r>
            <a:r>
              <a:rPr lang="en-US" sz="2000" b="1" dirty="0"/>
              <a:t>ĩ</a:t>
            </a:r>
            <a:r>
              <a:rPr lang="en" sz="2000" b="1" dirty="0"/>
              <a:t>ra twet</a:t>
            </a:r>
            <a:r>
              <a:rPr lang="en-US" sz="2000" b="1" dirty="0"/>
              <a:t>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ra Krist</a:t>
            </a:r>
            <a:r>
              <a:rPr lang="en-US" sz="2000" b="1" dirty="0"/>
              <a:t>ũ</a:t>
            </a:r>
            <a:r>
              <a:rPr lang="en" sz="2000" b="1" dirty="0"/>
              <a:t>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99AB1D2-5D64-4CF1-2101-56A8DFAC81F8}"/>
              </a:ext>
            </a:extLst>
          </p:cNvPr>
          <p:cNvSpPr txBox="1"/>
          <p:nvPr/>
        </p:nvSpPr>
        <p:spPr>
          <a:xfrm>
            <a:off x="3200400" y="2476591"/>
            <a:ext cx="8991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Nĩ</a:t>
            </a:r>
            <a:r>
              <a:rPr lang="en" sz="2000" b="1" dirty="0"/>
              <a:t> ma at</a:t>
            </a:r>
            <a:r>
              <a:rPr lang="en-US" sz="2000" b="1" dirty="0"/>
              <a:t>ĩ</a:t>
            </a:r>
            <a:r>
              <a:rPr lang="en" sz="2000" b="1" dirty="0"/>
              <a:t>, t</a:t>
            </a:r>
            <a:r>
              <a:rPr lang="en-US" sz="2000" b="1" dirty="0"/>
              <a:t>ũ</a:t>
            </a:r>
            <a:r>
              <a:rPr lang="en" sz="2000" b="1" dirty="0"/>
              <a:t>kahota gw</a:t>
            </a:r>
            <a:r>
              <a:rPr lang="en-US" sz="2000" b="1" dirty="0"/>
              <a:t>ĩ</a:t>
            </a:r>
            <a:r>
              <a:rPr lang="en" sz="2000" b="1" dirty="0"/>
              <a:t>ka </a:t>
            </a:r>
            <a:r>
              <a:rPr lang="en-US" sz="2000" b="1" dirty="0"/>
              <a:t>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</a:t>
            </a:r>
            <a:r>
              <a:rPr lang="en-US" sz="2000" b="1" dirty="0"/>
              <a:t>ũ</a:t>
            </a:r>
            <a:r>
              <a:rPr lang="en" sz="2000" b="1" dirty="0"/>
              <a:t>y</a:t>
            </a:r>
            <a:r>
              <a:rPr lang="en-US" sz="2000" b="1" dirty="0"/>
              <a:t>ũ</a:t>
            </a:r>
            <a:r>
              <a:rPr lang="en" sz="2000" b="1" dirty="0"/>
              <a:t> k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gamo r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J</a:t>
            </a:r>
            <a:r>
              <a:rPr lang="en-US" sz="2000" b="1" dirty="0"/>
              <a:t>ĩ</a:t>
            </a:r>
            <a:r>
              <a:rPr lang="en" sz="2000" b="1" dirty="0"/>
              <a:t>s</a:t>
            </a:r>
            <a:r>
              <a:rPr lang="en-US" sz="2000" b="1" dirty="0"/>
              <a:t>ũ</a:t>
            </a:r>
            <a:r>
              <a:rPr lang="en" sz="2000" b="1" dirty="0"/>
              <a:t> agat</a:t>
            </a:r>
            <a:r>
              <a:rPr lang="en-US" sz="2000" b="1" dirty="0"/>
              <a:t>ũ</a:t>
            </a:r>
            <a:r>
              <a:rPr lang="en" sz="2000" b="1" dirty="0"/>
              <a:t>twara k</a:t>
            </a:r>
            <a:r>
              <a:rPr lang="en-US" sz="2000" b="1" dirty="0" err="1"/>
              <a:t>ũũ</a:t>
            </a:r>
            <a:r>
              <a:rPr lang="en" sz="2000" b="1" dirty="0"/>
              <a:t>u acoka Rita r</a:t>
            </a:r>
            <a:r>
              <a:rPr lang="en-US" sz="2000" b="1" dirty="0"/>
              <a:t>ĩ</a:t>
            </a:r>
            <a:r>
              <a:rPr lang="en" sz="2000" b="1" dirty="0"/>
              <a:t>a Ker</a:t>
            </a:r>
            <a:r>
              <a:rPr lang="en-US" sz="2000" b="1" dirty="0"/>
              <a:t>ĩ</a:t>
            </a:r>
            <a:r>
              <a:rPr lang="en" sz="2000" b="1" dirty="0"/>
              <a:t> (</a:t>
            </a:r>
            <a:r>
              <a:rPr lang="en-US" sz="2000" b="1" dirty="0" err="1"/>
              <a:t>Akol</a:t>
            </a:r>
            <a:r>
              <a:rPr lang="en" sz="2000" b="1" dirty="0"/>
              <a:t>. 3:4). </a:t>
            </a:r>
            <a:r>
              <a:rPr lang="en-US" sz="2000" b="1" dirty="0"/>
              <a:t>N</a:t>
            </a:r>
            <a:r>
              <a:rPr lang="en" sz="2000" b="1" dirty="0"/>
              <a:t>o ihinda r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, no m</a:t>
            </a:r>
            <a:r>
              <a:rPr lang="en-US" sz="2000" b="1" dirty="0"/>
              <a:t>ũ</a:t>
            </a:r>
            <a:r>
              <a:rPr lang="en" sz="2000" b="1" dirty="0"/>
              <a:t>haka t</a:t>
            </a:r>
            <a:r>
              <a:rPr lang="en-US" sz="2000" b="1" dirty="0"/>
              <a:t>ũ</a:t>
            </a:r>
            <a:r>
              <a:rPr lang="en" sz="2000" b="1" dirty="0"/>
              <a:t>rorie maitho mait</a:t>
            </a:r>
            <a:r>
              <a:rPr lang="en-US" sz="2000" b="1" dirty="0"/>
              <a:t>ũ</a:t>
            </a:r>
            <a:r>
              <a:rPr lang="en" sz="2000" b="1" dirty="0"/>
              <a:t>, —mworotererio wit</a:t>
            </a:r>
            <a:r>
              <a:rPr lang="en-US" sz="2000" b="1" dirty="0"/>
              <a:t>ũ</a:t>
            </a:r>
            <a:r>
              <a:rPr lang="en" sz="2000" b="1" dirty="0"/>
              <a:t>—o ma</a:t>
            </a:r>
            <a:r>
              <a:rPr lang="en-US" sz="2000" b="1" dirty="0"/>
              <a:t>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i-in</a:t>
            </a:r>
            <a:r>
              <a:rPr lang="en-US" sz="2000" b="1" dirty="0"/>
              <a:t>ĩ</a:t>
            </a:r>
            <a:r>
              <a:rPr lang="en" sz="2000" b="1" dirty="0"/>
              <a:t> ma ig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 (</a:t>
            </a:r>
            <a:r>
              <a:rPr lang="en-US" sz="2000" b="1" dirty="0" err="1"/>
              <a:t>Akol</a:t>
            </a:r>
            <a:r>
              <a:rPr lang="en" sz="2000" b="1" dirty="0"/>
              <a:t>. 3:2).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FF4EC31-74C2-AD25-AD41-D7C07A2D4B3F}"/>
              </a:ext>
            </a:extLst>
          </p:cNvPr>
          <p:cNvSpPr txBox="1"/>
          <p:nvPr/>
        </p:nvSpPr>
        <p:spPr>
          <a:xfrm>
            <a:off x="3538810" y="5222950"/>
            <a:ext cx="515423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N</a:t>
            </a:r>
            <a:r>
              <a:rPr lang="en" sz="2000" b="1" dirty="0"/>
              <a:t>o muoyo, n</a:t>
            </a:r>
            <a:r>
              <a:rPr lang="en-US" sz="2000" b="1" dirty="0"/>
              <a:t>ĩ</a:t>
            </a:r>
            <a:r>
              <a:rPr lang="en" sz="2000" b="1" dirty="0"/>
              <a:t>guo </a:t>
            </a:r>
            <a:r>
              <a:rPr lang="en-US" sz="2000" b="1" dirty="0"/>
              <a:t>ũ</a:t>
            </a:r>
            <a:r>
              <a:rPr lang="en" sz="2000" b="1" dirty="0"/>
              <a:t>t</a:t>
            </a:r>
            <a:r>
              <a:rPr lang="en-US" sz="2000" b="1" dirty="0" err="1"/>
              <a:t>ũũ</a:t>
            </a:r>
            <a:r>
              <a:rPr lang="en" sz="2000" b="1" dirty="0"/>
              <a:t>re 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 muoyo, </a:t>
            </a:r>
            <a:r>
              <a:rPr lang="en-US" sz="2000" b="1" dirty="0"/>
              <a:t>ũ</a:t>
            </a:r>
            <a:r>
              <a:rPr lang="en" sz="2000" b="1" dirty="0"/>
              <a:t>bataraga k</a:t>
            </a:r>
            <a:r>
              <a:rPr lang="en-US" sz="2000" b="1" dirty="0"/>
              <a:t>ũ</a:t>
            </a:r>
            <a:r>
              <a:rPr lang="en" sz="2000" b="1" dirty="0"/>
              <a:t>h</a:t>
            </a:r>
            <a:r>
              <a:rPr lang="en-US" sz="2000" b="1" dirty="0"/>
              <a:t>ũ</a:t>
            </a:r>
            <a:r>
              <a:rPr lang="en" sz="2000" b="1" dirty="0"/>
              <a:t>nio o m</a:t>
            </a:r>
            <a:r>
              <a:rPr lang="en-US" sz="2000" b="1" dirty="0"/>
              <a:t>ũ</a:t>
            </a:r>
            <a:r>
              <a:rPr lang="en" sz="2000" b="1" dirty="0"/>
              <a:t>thenya (2 Akor. 4:16). </a:t>
            </a:r>
            <a:r>
              <a:rPr lang="en-US" sz="2000" b="1" dirty="0"/>
              <a:t>O</a:t>
            </a:r>
            <a:r>
              <a:rPr lang="en" sz="2000" b="1" dirty="0"/>
              <a:t> m</a:t>
            </a:r>
            <a:r>
              <a:rPr lang="en-US" sz="2000" b="1" dirty="0"/>
              <a:t>ũ</a:t>
            </a:r>
            <a:r>
              <a:rPr lang="en" sz="2000" b="1" dirty="0"/>
              <a:t>thenya no m</a:t>
            </a:r>
            <a:r>
              <a:rPr lang="en-US" sz="2000" b="1" dirty="0"/>
              <a:t>ũ</a:t>
            </a:r>
            <a:r>
              <a:rPr lang="en" sz="2000" b="1" dirty="0"/>
              <a:t>haka t</a:t>
            </a:r>
            <a:r>
              <a:rPr lang="en-US" sz="2000" b="1" dirty="0"/>
              <a:t>ũ</a:t>
            </a:r>
            <a:r>
              <a:rPr lang="en" sz="2000" b="1" dirty="0"/>
              <a:t>caragie  “ma</a:t>
            </a:r>
            <a:r>
              <a:rPr lang="en-US" sz="2000" b="1" dirty="0"/>
              <a:t>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ma ig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,” “</a:t>
            </a:r>
            <a:r>
              <a:rPr lang="en-US" sz="2000" b="1" dirty="0" err="1"/>
              <a:t>Nĩtũcũthĩrĩrie</a:t>
            </a:r>
            <a:r>
              <a:rPr lang="en-US" sz="2000" b="1" dirty="0"/>
              <a:t> </a:t>
            </a:r>
            <a:r>
              <a:rPr lang="en-US" sz="2000" b="1" dirty="0" err="1"/>
              <a:t>Jesũ</a:t>
            </a:r>
            <a:r>
              <a:rPr lang="en-US" sz="2000" b="1" dirty="0"/>
              <a:t>,</a:t>
            </a:r>
            <a:r>
              <a:rPr lang="en" sz="2000" b="1" dirty="0"/>
              <a:t>” (Ahib. 12:2 NIV).</a:t>
            </a:r>
          </a:p>
        </p:txBody>
      </p:sp>
    </p:spTree>
    <p:extLst>
      <p:ext uri="{BB962C8B-B14F-4D97-AF65-F5344CB8AC3E}">
        <p14:creationId xmlns:p14="http://schemas.microsoft.com/office/powerpoint/2010/main" val="271581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EE113C3-D954-CDCF-B30C-CC36856E860D}"/>
              </a:ext>
            </a:extLst>
          </p:cNvPr>
          <p:cNvSpPr txBox="1"/>
          <p:nvPr/>
        </p:nvSpPr>
        <p:spPr>
          <a:xfrm>
            <a:off x="0" y="-58367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4400" b="1" spc="300" dirty="0">
                <a:ln/>
                <a:solidFill>
                  <a:schemeClr val="accent3"/>
                </a:solidFill>
              </a:rPr>
              <a:t>GŨKUĨRA MAŨNDŨ MA THĨ</a:t>
            </a:r>
            <a:endParaRPr lang="en" sz="4400" b="1" spc="300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2D8FDA6-6B97-F3B7-C47D-EAF4487152AE}"/>
              </a:ext>
            </a:extLst>
          </p:cNvPr>
          <p:cNvSpPr txBox="1"/>
          <p:nvPr/>
        </p:nvSpPr>
        <p:spPr>
          <a:xfrm>
            <a:off x="208004" y="514452"/>
            <a:ext cx="11775992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“</a:t>
            </a:r>
            <a:r>
              <a:rPr lang="en-US" sz="16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Nĩ</a:t>
            </a:r>
            <a:r>
              <a:rPr lang="en-US" sz="1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ũndũ</a:t>
            </a:r>
            <a:r>
              <a:rPr lang="en-US" sz="1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ũcio-rĩ</a:t>
            </a:r>
            <a:r>
              <a:rPr lang="en-US" sz="1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tuagai</a:t>
            </a:r>
            <a:r>
              <a:rPr lang="en-US" sz="1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maũndũ</a:t>
            </a:r>
            <a:r>
              <a:rPr lang="en-US" sz="1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mothe</a:t>
            </a:r>
            <a:r>
              <a:rPr lang="en-US" sz="1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ma </a:t>
            </a:r>
            <a:r>
              <a:rPr lang="en-US" sz="16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mwĩrĩ</a:t>
            </a:r>
            <a:r>
              <a:rPr lang="en-US" sz="1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ũyũ</a:t>
            </a:r>
            <a:r>
              <a:rPr lang="en-US" sz="1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wa</a:t>
            </a:r>
            <a:r>
              <a:rPr lang="en-US" sz="1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ndũire</a:t>
            </a:r>
            <a:r>
              <a:rPr lang="en-US" sz="1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ta </a:t>
            </a:r>
            <a:r>
              <a:rPr lang="en-US" sz="16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makuĩte</a:t>
            </a:r>
            <a:r>
              <a:rPr lang="en-US" sz="1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namo</a:t>
            </a:r>
            <a:r>
              <a:rPr lang="en-US" sz="1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nĩ</a:t>
            </a:r>
            <a:r>
              <a:rPr lang="en-US" sz="1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ta: </a:t>
            </a:r>
            <a:r>
              <a:rPr lang="en-US" sz="16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ũhũũri-maraya</a:t>
            </a:r>
            <a:r>
              <a:rPr lang="en-US" sz="1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, na </a:t>
            </a:r>
            <a:r>
              <a:rPr lang="en-US" sz="16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meciiria</a:t>
            </a:r>
            <a:r>
              <a:rPr lang="en-US" sz="1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mathũku</a:t>
            </a:r>
            <a:r>
              <a:rPr lang="en-US" sz="1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, na </a:t>
            </a:r>
            <a:r>
              <a:rPr lang="en-US" sz="16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thuti</a:t>
            </a:r>
            <a:r>
              <a:rPr lang="en-US" sz="1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cia</a:t>
            </a:r>
            <a:r>
              <a:rPr lang="en-US" sz="1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mwĩrĩ</a:t>
            </a:r>
            <a:r>
              <a:rPr lang="en-US" sz="1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, na </a:t>
            </a:r>
            <a:r>
              <a:rPr lang="en-US" sz="16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merirĩria</a:t>
            </a:r>
            <a:r>
              <a:rPr lang="en-US" sz="1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mooru</a:t>
            </a:r>
            <a:r>
              <a:rPr lang="en-US" sz="1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, na </a:t>
            </a:r>
            <a:r>
              <a:rPr lang="en-US" sz="16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ũkoroku</a:t>
            </a:r>
            <a:r>
              <a:rPr lang="en-US" sz="1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naguo</a:t>
            </a:r>
            <a:r>
              <a:rPr lang="en-US" sz="1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no </a:t>
            </a:r>
            <a:r>
              <a:rPr lang="en-US" sz="16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ũndũ</a:t>
            </a:r>
            <a:r>
              <a:rPr lang="en-US" sz="1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ũmwe</a:t>
            </a:r>
            <a:r>
              <a:rPr lang="en-US" sz="1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na </a:t>
            </a:r>
            <a:r>
              <a:rPr lang="en-US" sz="16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kũhooya</a:t>
            </a:r>
            <a:r>
              <a:rPr lang="en-US" sz="1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mĩhianano</a:t>
            </a:r>
            <a:r>
              <a:rPr lang="en" sz="1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rgbClr val="C00000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(</a:t>
            </a:r>
            <a:r>
              <a:rPr lang="en-US" sz="14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Akol</a:t>
            </a:r>
            <a:r>
              <a:rPr lang="en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3:5)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EC6F5DB-26CD-64C0-2FD4-0D206F7F2E0C}"/>
              </a:ext>
            </a:extLst>
          </p:cNvPr>
          <p:cNvSpPr txBox="1"/>
          <p:nvPr/>
        </p:nvSpPr>
        <p:spPr>
          <a:xfrm>
            <a:off x="194552" y="1267231"/>
            <a:ext cx="117894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Rĩ</a:t>
            </a:r>
            <a:r>
              <a:rPr lang="en" sz="2000" b="1" dirty="0"/>
              <a:t>u tond</a:t>
            </a:r>
            <a:r>
              <a:rPr lang="en-US" sz="2000" b="1" dirty="0"/>
              <a:t>ũ</a:t>
            </a:r>
            <a:r>
              <a:rPr lang="en" sz="2000" b="1" dirty="0"/>
              <a:t> n</a:t>
            </a:r>
            <a:r>
              <a:rPr lang="en-US" sz="2000" b="1" dirty="0"/>
              <a:t>ĩ</a:t>
            </a:r>
            <a:r>
              <a:rPr lang="en" sz="2000" b="1" dirty="0"/>
              <a:t> t</a:t>
            </a:r>
            <a:r>
              <a:rPr lang="en-US" sz="2000" b="1" dirty="0"/>
              <a:t>ũ</a:t>
            </a:r>
            <a:r>
              <a:rPr lang="en" sz="2000" b="1" dirty="0"/>
              <a:t>ri</a:t>
            </a:r>
            <a:r>
              <a:rPr lang="en-US" sz="2000" b="1" dirty="0"/>
              <a:t>ũ</a:t>
            </a:r>
            <a:r>
              <a:rPr lang="en" sz="2000" b="1" dirty="0"/>
              <a:t>kan</a:t>
            </a:r>
            <a:r>
              <a:rPr lang="en-US" sz="2000" b="1" dirty="0"/>
              <a:t>ĩ</a:t>
            </a:r>
            <a:r>
              <a:rPr lang="en" sz="2000" b="1" dirty="0"/>
              <a:t>ire na Krist</a:t>
            </a:r>
            <a:r>
              <a:rPr lang="en-US" sz="2000" b="1" dirty="0"/>
              <a:t>ũ</a:t>
            </a:r>
            <a:r>
              <a:rPr lang="en" sz="2000" b="1" dirty="0"/>
              <a:t> na t</a:t>
            </a:r>
            <a:r>
              <a:rPr lang="en-US" sz="2000" b="1" dirty="0"/>
              <a:t>ũ</a:t>
            </a:r>
            <a:r>
              <a:rPr lang="en" sz="2000" b="1" dirty="0"/>
              <a:t>gat</a:t>
            </a:r>
            <a:r>
              <a:rPr lang="en-US" sz="2000" b="1" dirty="0"/>
              <a:t>ũ</a:t>
            </a:r>
            <a:r>
              <a:rPr lang="en" sz="2000" b="1" dirty="0"/>
              <a:t>ra t</a:t>
            </a:r>
            <a:r>
              <a:rPr lang="en-US" sz="2000" b="1" dirty="0"/>
              <a:t>ũ</a:t>
            </a:r>
            <a:r>
              <a:rPr lang="en" sz="2000" b="1" dirty="0"/>
              <a:t>g</a:t>
            </a:r>
            <a:r>
              <a:rPr lang="en-US" sz="2000" b="1" dirty="0" err="1"/>
              <a:t>ĩĩ</a:t>
            </a:r>
            <a:r>
              <a:rPr lang="en" sz="2000" b="1" dirty="0"/>
              <a:t>ciragia ig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 r</a:t>
            </a:r>
            <a:r>
              <a:rPr lang="en-US" sz="2000" b="1" dirty="0"/>
              <a:t>ĩ</a:t>
            </a:r>
            <a:r>
              <a:rPr lang="en" sz="2000" b="1" dirty="0"/>
              <a:t>a ig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 r</a:t>
            </a:r>
            <a:r>
              <a:rPr lang="en-US" sz="2000" b="1" dirty="0"/>
              <a:t>ĩ</a:t>
            </a:r>
            <a:r>
              <a:rPr lang="en" sz="2000" b="1" dirty="0"/>
              <a:t>a k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g</a:t>
            </a:r>
            <a:r>
              <a:rPr lang="en-US" sz="2000" b="1" dirty="0"/>
              <a:t>ĩ</a:t>
            </a:r>
            <a:r>
              <a:rPr lang="en" sz="2000" b="1" dirty="0"/>
              <a:t>othe  g</a:t>
            </a:r>
            <a:r>
              <a:rPr lang="en-US" sz="2000" b="1" dirty="0"/>
              <a:t>ĩ</a:t>
            </a:r>
            <a:r>
              <a:rPr lang="en" sz="2000" b="1" dirty="0"/>
              <a:t>t</a:t>
            </a:r>
            <a:r>
              <a:rPr lang="en-US" sz="2000" b="1" dirty="0"/>
              <a:t>ũ</a:t>
            </a:r>
            <a:r>
              <a:rPr lang="en" sz="2000" b="1" dirty="0"/>
              <a:t>girag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ria g</a:t>
            </a:r>
            <a:r>
              <a:rPr lang="en-US" sz="2000" b="1" dirty="0"/>
              <a:t>ũ</a:t>
            </a:r>
            <a:r>
              <a:rPr lang="en" sz="2000" b="1" dirty="0"/>
              <a:t>kinyan</a:t>
            </a:r>
            <a:r>
              <a:rPr lang="en-US" sz="2000" b="1" dirty="0"/>
              <a:t>ĩ</a:t>
            </a:r>
            <a:r>
              <a:rPr lang="en" sz="2000" b="1" dirty="0"/>
              <a:t>ria r</a:t>
            </a:r>
            <a:r>
              <a:rPr lang="en-US" sz="2000" b="1" dirty="0"/>
              <a:t>ĩ</a:t>
            </a:r>
            <a:r>
              <a:rPr lang="en" sz="2000" b="1" dirty="0"/>
              <a:t>tana riit</a:t>
            </a:r>
            <a:r>
              <a:rPr lang="en-US" sz="2000" b="1" dirty="0"/>
              <a:t>ũ</a:t>
            </a:r>
            <a:r>
              <a:rPr lang="en" sz="2000" b="1" dirty="0"/>
              <a:t>: mar</a:t>
            </a:r>
            <a:r>
              <a:rPr lang="en-US" sz="2000" b="1" dirty="0"/>
              <a:t>ĩ</a:t>
            </a:r>
            <a:r>
              <a:rPr lang="en" sz="2000" b="1" dirty="0"/>
              <a:t>a ma th</a:t>
            </a:r>
            <a:r>
              <a:rPr lang="en-US" sz="2000" b="1" dirty="0"/>
              <a:t>ĩ</a:t>
            </a:r>
            <a:r>
              <a:rPr lang="en" sz="2000" b="1" dirty="0"/>
              <a:t>.</a:t>
            </a:r>
          </a:p>
        </p:txBody>
      </p:sp>
      <p:pic>
        <p:nvPicPr>
          <p:cNvPr id="4" name="Imagen 3" descr="Imagen que contiene hombre, sostener, tabla, tablero&#10;&#10;El contenido generado por IA puede ser incorrecto.">
            <a:extLst>
              <a:ext uri="{FF2B5EF4-FFF2-40B4-BE49-F238E27FC236}">
                <a16:creationId xmlns:a16="http://schemas.microsoft.com/office/drawing/2014/main" id="{9B8EDE67-9372-4391-2FCA-651FC87ABA8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9011" y="2979505"/>
            <a:ext cx="6024288" cy="3770615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E276E91C-413F-6355-9950-E48CB3B1A9BE}"/>
              </a:ext>
            </a:extLst>
          </p:cNvPr>
          <p:cNvSpPr txBox="1"/>
          <p:nvPr/>
        </p:nvSpPr>
        <p:spPr>
          <a:xfrm>
            <a:off x="219183" y="3360877"/>
            <a:ext cx="575100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ire wa m</a:t>
            </a:r>
            <a:r>
              <a:rPr lang="en-US" sz="2000" b="1" dirty="0"/>
              <a:t>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nd</a:t>
            </a:r>
            <a:r>
              <a:rPr lang="en-US" sz="2000" b="1" dirty="0"/>
              <a:t>ũ</a:t>
            </a:r>
            <a:r>
              <a:rPr lang="en" sz="2000" b="1" dirty="0"/>
              <a:t>gar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te m</a:t>
            </a:r>
            <a:r>
              <a:rPr lang="en-US" sz="2000" b="1" dirty="0"/>
              <a:t>ũ</a:t>
            </a:r>
            <a:r>
              <a:rPr lang="en" sz="2000" b="1" dirty="0"/>
              <a:t>no kuma mahinda-in</a:t>
            </a:r>
            <a:r>
              <a:rPr lang="en-US" sz="2000" b="1" dirty="0"/>
              <a:t>ĩ</a:t>
            </a:r>
            <a:r>
              <a:rPr lang="en" sz="2000" b="1" dirty="0"/>
              <a:t> r</a:t>
            </a:r>
            <a:r>
              <a:rPr lang="en-US" sz="2000" b="1" dirty="0"/>
              <a:t>ĩ</a:t>
            </a:r>
            <a:r>
              <a:rPr lang="en" sz="2000" b="1" dirty="0"/>
              <a:t>a Pa</a:t>
            </a:r>
            <a:r>
              <a:rPr lang="en-US" sz="2000" b="1" dirty="0"/>
              <a:t>ũ</a:t>
            </a:r>
            <a:r>
              <a:rPr lang="en" sz="2000" b="1" dirty="0"/>
              <a:t>l</a:t>
            </a:r>
            <a:r>
              <a:rPr lang="en-US" sz="2000" b="1" dirty="0"/>
              <a:t>ũ</a:t>
            </a:r>
            <a:r>
              <a:rPr lang="en" sz="2000" b="1" dirty="0"/>
              <a:t>, tond</a:t>
            </a:r>
            <a:r>
              <a:rPr lang="en-US" sz="2000" b="1" dirty="0"/>
              <a:t>ũ</a:t>
            </a:r>
            <a:r>
              <a:rPr lang="en" sz="2000" b="1" dirty="0"/>
              <a:t> no t</a:t>
            </a:r>
            <a:r>
              <a:rPr lang="en-US" sz="2000" b="1" dirty="0"/>
              <a:t>ũ</a:t>
            </a:r>
            <a:r>
              <a:rPr lang="en" sz="2000" b="1" dirty="0"/>
              <a:t>thi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irio n</a:t>
            </a:r>
            <a:r>
              <a:rPr lang="en-US" sz="2000" b="1" dirty="0"/>
              <a:t>ĩ</a:t>
            </a:r>
            <a:r>
              <a:rPr lang="en" sz="2000" b="1" dirty="0"/>
              <a:t> merir</a:t>
            </a:r>
            <a:r>
              <a:rPr lang="en-US" sz="2000" b="1" dirty="0"/>
              <a:t>ĩ</a:t>
            </a:r>
            <a:r>
              <a:rPr lang="en" sz="2000" b="1" dirty="0"/>
              <a:t>ria o mamwe mar</a:t>
            </a:r>
            <a:r>
              <a:rPr lang="en-US" sz="2000" b="1" dirty="0"/>
              <a:t>ĩ</a:t>
            </a:r>
            <a:r>
              <a:rPr lang="en" sz="2000" b="1" dirty="0"/>
              <a:t>a mat</a:t>
            </a:r>
            <a:r>
              <a:rPr lang="en-US" sz="2000" b="1" dirty="0"/>
              <a:t>ũ</a:t>
            </a:r>
            <a:r>
              <a:rPr lang="en" sz="2000" b="1" dirty="0"/>
              <a:t>maga tw</a:t>
            </a:r>
            <a:r>
              <a:rPr lang="en-US" sz="2000" b="1" dirty="0"/>
              <a:t>ĩ</a:t>
            </a:r>
            <a:r>
              <a:rPr lang="en" sz="2000" b="1" dirty="0"/>
              <a:t>h</a:t>
            </a:r>
            <a:r>
              <a:rPr lang="en-US" sz="2000" b="1" dirty="0"/>
              <a:t>ĩ</a:t>
            </a:r>
            <a:r>
              <a:rPr lang="en" sz="2000" b="1" dirty="0"/>
              <a:t>rie mar</a:t>
            </a:r>
            <a:r>
              <a:rPr lang="en-US" sz="2000" b="1" dirty="0"/>
              <a:t>ũ</a:t>
            </a:r>
            <a:r>
              <a:rPr lang="en" sz="2000" b="1" dirty="0"/>
              <a:t>wa o</a:t>
            </a:r>
            <a:r>
              <a:rPr lang="en-US" sz="2000" b="1" dirty="0"/>
              <a:t>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</a:t>
            </a:r>
            <a:r>
              <a:rPr lang="en-US" sz="2000" b="1" dirty="0"/>
              <a:t>ũ</a:t>
            </a:r>
            <a:r>
              <a:rPr lang="en" sz="2000" b="1" dirty="0"/>
              <a:t>mwe roho wa Mathani mar</a:t>
            </a:r>
            <a:r>
              <a:rPr lang="en-US" sz="2000" b="1" dirty="0"/>
              <a:t>ĩ</a:t>
            </a:r>
            <a:r>
              <a:rPr lang="en" sz="2000" b="1" dirty="0"/>
              <a:t>a Ik</a:t>
            </a:r>
            <a:r>
              <a:rPr lang="en-US" sz="2000" b="1" dirty="0"/>
              <a:t>ũ</a:t>
            </a:r>
            <a:r>
              <a:rPr lang="en" sz="2000" b="1" dirty="0"/>
              <a:t>mi.</a:t>
            </a:r>
          </a:p>
        </p:txBody>
      </p:sp>
      <p:pic>
        <p:nvPicPr>
          <p:cNvPr id="10" name="Imagen 9" descr="Imagen que contiene persona, interior, vistiendo, azul&#10;&#10;El contenido generado por IA puede ser incorrecto.">
            <a:extLst>
              <a:ext uri="{FF2B5EF4-FFF2-40B4-BE49-F238E27FC236}">
                <a16:creationId xmlns:a16="http://schemas.microsoft.com/office/drawing/2014/main" id="{4AE26634-F16F-7DCC-A23F-E1A574B4863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9" y="4909163"/>
            <a:ext cx="1379956" cy="1358795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DEB0586-6908-5D85-3DCA-10B719CDCE6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3462" y="4870728"/>
            <a:ext cx="2139836" cy="1358796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323506B-4BFB-5A7B-0B56-2737D8EC981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5999" y="3739793"/>
            <a:ext cx="1379955" cy="897220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408DD27E-20FC-DE82-8B5D-7EFCE8D635E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44160" y="3739793"/>
            <a:ext cx="2139836" cy="897221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1ADACFD-C152-241B-7372-E3546FC447D9}"/>
              </a:ext>
            </a:extLst>
          </p:cNvPr>
          <p:cNvSpPr txBox="1"/>
          <p:nvPr/>
        </p:nvSpPr>
        <p:spPr>
          <a:xfrm>
            <a:off x="194552" y="1880013"/>
            <a:ext cx="1178874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Nĩ</a:t>
            </a:r>
            <a:r>
              <a:rPr lang="en" sz="2000" b="1" dirty="0"/>
              <a:t>guo m</a:t>
            </a:r>
            <a:r>
              <a:rPr lang="en-US" sz="2000" b="1" dirty="0"/>
              <a:t>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o wothe ndakah</a:t>
            </a:r>
            <a:r>
              <a:rPr lang="en-US" sz="2000" b="1" dirty="0"/>
              <a:t>ĩ</a:t>
            </a:r>
            <a:r>
              <a:rPr lang="en" sz="2000" b="1" dirty="0"/>
              <a:t>ng</a:t>
            </a:r>
            <a:r>
              <a:rPr lang="en-US" sz="2000" b="1" dirty="0"/>
              <a:t>ĩ</a:t>
            </a:r>
            <a:r>
              <a:rPr lang="en" sz="2000" b="1" dirty="0"/>
              <a:t>cwo, Pa</a:t>
            </a:r>
            <a:r>
              <a:rPr lang="en-US" sz="2000" b="1" dirty="0"/>
              <a:t>ũ</a:t>
            </a:r>
            <a:r>
              <a:rPr lang="en" sz="2000" b="1" dirty="0"/>
              <a:t>l</a:t>
            </a:r>
            <a:r>
              <a:rPr lang="en-US" sz="2000" b="1" dirty="0"/>
              <a:t>ũ</a:t>
            </a:r>
            <a:r>
              <a:rPr lang="en" sz="2000" b="1" dirty="0"/>
              <a:t> orotaga m</a:t>
            </a:r>
            <a:r>
              <a:rPr lang="en-US" sz="2000" b="1" dirty="0"/>
              <a:t>ĩ</a:t>
            </a:r>
            <a:r>
              <a:rPr lang="en" sz="2000" b="1" dirty="0"/>
              <a:t>thingi ya itug</a:t>
            </a:r>
            <a:r>
              <a:rPr lang="en-US" sz="2000" b="1" dirty="0"/>
              <a:t>ĩ</a:t>
            </a:r>
            <a:r>
              <a:rPr lang="en" sz="2000" b="1" dirty="0"/>
              <a:t> cia mw</a:t>
            </a:r>
            <a:r>
              <a:rPr lang="en-US" sz="2000" b="1" dirty="0"/>
              <a:t>ĩ</a:t>
            </a:r>
            <a:r>
              <a:rPr lang="en" sz="2000" b="1" dirty="0"/>
              <a:t>cir</a:t>
            </a:r>
            <a:r>
              <a:rPr lang="en-US" sz="2000" b="1" dirty="0"/>
              <a:t>ĩ</a:t>
            </a:r>
            <a:r>
              <a:rPr lang="en" sz="2000" b="1" dirty="0"/>
              <a:t>rie wa th</a:t>
            </a:r>
            <a:r>
              <a:rPr lang="en-US" sz="2000" b="1" dirty="0"/>
              <a:t>ĩ</a:t>
            </a:r>
            <a:r>
              <a:rPr lang="en" sz="2000" b="1" dirty="0"/>
              <a:t> (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eg</a:t>
            </a:r>
            <a:r>
              <a:rPr lang="en-US" sz="2000" b="1" dirty="0"/>
              <a:t>ũ</a:t>
            </a:r>
            <a:r>
              <a:rPr lang="en" sz="2000" b="1" dirty="0"/>
              <a:t>coka kahinda gok</a:t>
            </a:r>
            <a:r>
              <a:rPr lang="en-US" sz="2000" b="1" dirty="0"/>
              <a:t>ĩ</a:t>
            </a:r>
            <a:r>
              <a:rPr lang="en" sz="2000" b="1" dirty="0"/>
              <a:t>te egwaka na m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gamo m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mu mak</a:t>
            </a:r>
            <a:r>
              <a:rPr lang="en-US" sz="2000" b="1" dirty="0"/>
              <a:t>ĩ</a:t>
            </a:r>
            <a:r>
              <a:rPr lang="en" sz="2000" b="1" dirty="0"/>
              <a:t>ria): “</a:t>
            </a:r>
            <a:r>
              <a:rPr lang="en-US" sz="2000" b="1" dirty="0" err="1"/>
              <a:t>nĩ</a:t>
            </a:r>
            <a:r>
              <a:rPr lang="en-US" sz="2000" b="1" dirty="0"/>
              <a:t> ta: </a:t>
            </a:r>
            <a:r>
              <a:rPr lang="en-US" sz="2000" b="1" dirty="0" err="1"/>
              <a:t>ũhũũri-maraya</a:t>
            </a:r>
            <a:r>
              <a:rPr lang="en-US" sz="2000" b="1" dirty="0"/>
              <a:t>, na </a:t>
            </a:r>
            <a:r>
              <a:rPr lang="en-US" sz="2000" b="1" dirty="0" err="1"/>
              <a:t>meciiria</a:t>
            </a:r>
            <a:r>
              <a:rPr lang="en-US" sz="2000" b="1" dirty="0"/>
              <a:t> </a:t>
            </a:r>
            <a:r>
              <a:rPr lang="en-US" sz="2000" b="1" dirty="0" err="1"/>
              <a:t>mathũku</a:t>
            </a:r>
            <a:r>
              <a:rPr lang="en-US" sz="2000" b="1" dirty="0"/>
              <a:t>, na </a:t>
            </a:r>
            <a:r>
              <a:rPr lang="en-US" sz="2000" b="1" dirty="0" err="1"/>
              <a:t>thuti</a:t>
            </a:r>
            <a:r>
              <a:rPr lang="en-US" sz="2000" b="1" dirty="0"/>
              <a:t> </a:t>
            </a:r>
            <a:r>
              <a:rPr lang="en-US" sz="2000" b="1" dirty="0" err="1"/>
              <a:t>cia</a:t>
            </a:r>
            <a:r>
              <a:rPr lang="en-US" sz="2000" b="1" dirty="0"/>
              <a:t> </a:t>
            </a:r>
            <a:r>
              <a:rPr lang="en-US" sz="2000" b="1" dirty="0" err="1"/>
              <a:t>mwĩrĩ</a:t>
            </a:r>
            <a:r>
              <a:rPr lang="en-US" sz="2000" b="1" dirty="0"/>
              <a:t>, na </a:t>
            </a:r>
            <a:r>
              <a:rPr lang="en-US" sz="2000" b="1" dirty="0" err="1"/>
              <a:t>merirĩria</a:t>
            </a:r>
            <a:r>
              <a:rPr lang="en-US" sz="2000" b="1" dirty="0"/>
              <a:t> </a:t>
            </a:r>
            <a:r>
              <a:rPr lang="en-US" sz="2000" b="1" dirty="0" err="1"/>
              <a:t>mooru</a:t>
            </a:r>
            <a:r>
              <a:rPr lang="en-US" sz="2000" b="1" dirty="0"/>
              <a:t>, na </a:t>
            </a:r>
            <a:r>
              <a:rPr lang="en-US" sz="2000" b="1" dirty="0" err="1"/>
              <a:t>ũkoroku</a:t>
            </a:r>
            <a:r>
              <a:rPr lang="en-US" sz="2000" b="1" dirty="0"/>
              <a:t>, </a:t>
            </a:r>
            <a:r>
              <a:rPr lang="en-US" sz="2000" b="1" dirty="0" err="1"/>
              <a:t>naguo</a:t>
            </a:r>
            <a:r>
              <a:rPr lang="en-US" sz="2000" b="1" dirty="0"/>
              <a:t> no </a:t>
            </a:r>
            <a:r>
              <a:rPr lang="en-US" sz="2000" b="1" dirty="0" err="1"/>
              <a:t>ũndũ</a:t>
            </a:r>
            <a:r>
              <a:rPr lang="en-US" sz="2000" b="1" dirty="0"/>
              <a:t> </a:t>
            </a:r>
            <a:r>
              <a:rPr lang="en-US" sz="2000" b="1" dirty="0" err="1"/>
              <a:t>ũmwe</a:t>
            </a:r>
            <a:r>
              <a:rPr lang="en-US" sz="2000" b="1" dirty="0"/>
              <a:t> na </a:t>
            </a:r>
            <a:r>
              <a:rPr lang="en-US" sz="2000" b="1" dirty="0" err="1"/>
              <a:t>kũhooya</a:t>
            </a:r>
            <a:r>
              <a:rPr lang="en-US" sz="2000" b="1" dirty="0"/>
              <a:t> </a:t>
            </a:r>
            <a:r>
              <a:rPr lang="en-US" sz="2000" b="1" dirty="0" err="1"/>
              <a:t>mĩhianano</a:t>
            </a:r>
            <a:r>
              <a:rPr lang="en" sz="2000" b="1" dirty="0"/>
              <a:t>” (</a:t>
            </a:r>
            <a:r>
              <a:rPr lang="en-US" sz="2000" b="1" dirty="0" err="1"/>
              <a:t>Akol</a:t>
            </a:r>
            <a:r>
              <a:rPr lang="en" sz="2000" b="1" dirty="0"/>
              <a:t>. 3:5 NIV).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28E890E-ECCA-E1DD-ACB1-BA402D14DFE5}"/>
              </a:ext>
            </a:extLst>
          </p:cNvPr>
          <p:cNvSpPr txBox="1"/>
          <p:nvPr/>
        </p:nvSpPr>
        <p:spPr>
          <a:xfrm>
            <a:off x="219183" y="5149519"/>
            <a:ext cx="567133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Nĩ</a:t>
            </a:r>
            <a:r>
              <a:rPr lang="en" sz="2000" b="1" dirty="0"/>
              <a:t>k</a:t>
            </a:r>
            <a:r>
              <a:rPr lang="en-US" sz="2000" b="1" dirty="0" err="1"/>
              <a:t>ĩĩ</a:t>
            </a:r>
            <a:r>
              <a:rPr lang="en" sz="2000" b="1" dirty="0"/>
              <a:t> g</a:t>
            </a:r>
            <a:r>
              <a:rPr lang="en-US" sz="2000" b="1" dirty="0"/>
              <a:t>ĩ</a:t>
            </a:r>
            <a:r>
              <a:rPr lang="en" sz="2000" b="1" dirty="0"/>
              <a:t>t</a:t>
            </a:r>
            <a:r>
              <a:rPr lang="en-US" sz="2000" b="1" dirty="0"/>
              <a:t>ũ</a:t>
            </a:r>
            <a:r>
              <a:rPr lang="en" sz="2000" b="1" dirty="0"/>
              <a:t>mi k</a:t>
            </a:r>
            <a:r>
              <a:rPr lang="en-US" sz="2000" b="1" dirty="0"/>
              <a:t>ĩ</a:t>
            </a:r>
            <a:r>
              <a:rPr lang="en" sz="2000" b="1" dirty="0"/>
              <a:t>a ithuu</a:t>
            </a:r>
            <a:r>
              <a:rPr lang="en-US" sz="2000" b="1" dirty="0"/>
              <a:t>ĩ</a:t>
            </a:r>
            <a:r>
              <a:rPr lang="en" sz="2000" b="1" dirty="0"/>
              <a:t> “k</a:t>
            </a:r>
            <a:r>
              <a:rPr lang="en-US" sz="2000" b="1" dirty="0"/>
              <a:t>ũ</a:t>
            </a:r>
            <a:r>
              <a:rPr lang="en" sz="2000" b="1" dirty="0"/>
              <a:t>raga k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a? </a:t>
            </a:r>
            <a:r>
              <a:rPr lang="en-US" sz="2000" b="1" dirty="0" err="1"/>
              <a:t>Nĩ</a:t>
            </a:r>
            <a:r>
              <a:rPr lang="en" sz="2000" b="1" dirty="0"/>
              <a:t>g</a:t>
            </a:r>
            <a:r>
              <a:rPr lang="en-US" sz="2000" b="1" dirty="0"/>
              <a:t>ũ</a:t>
            </a:r>
            <a:r>
              <a:rPr lang="en" sz="2000" b="1" dirty="0"/>
              <a:t>korwo k</a:t>
            </a:r>
            <a:r>
              <a:rPr lang="en-US" sz="2000" b="1" dirty="0"/>
              <a:t>ĩ</a:t>
            </a:r>
            <a:r>
              <a:rPr lang="en" sz="2000" b="1" dirty="0"/>
              <a:t>reehaga “mang’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 ma Ngai” na   matiigwithan</a:t>
            </a:r>
            <a:r>
              <a:rPr lang="en-US" sz="2000" b="1" dirty="0"/>
              <a:t>ĩ</a:t>
            </a:r>
            <a:r>
              <a:rPr lang="en" sz="2000" b="1" dirty="0"/>
              <a:t>tie na ma</a:t>
            </a:r>
            <a:r>
              <a:rPr lang="en-US" sz="2000" b="1" dirty="0"/>
              <a:t>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ma </a:t>
            </a:r>
            <a:r>
              <a:rPr lang="en-US" sz="2000" b="1" dirty="0"/>
              <a:t>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ire wit</a:t>
            </a:r>
            <a:r>
              <a:rPr lang="en-US" sz="2000" b="1" dirty="0"/>
              <a:t>ũ</a:t>
            </a:r>
            <a:r>
              <a:rPr lang="en" sz="2000" b="1" dirty="0"/>
              <a:t> wa matu-in</a:t>
            </a:r>
            <a:r>
              <a:rPr lang="en-US" sz="2000" b="1" dirty="0"/>
              <a:t>ĩ</a:t>
            </a:r>
            <a:r>
              <a:rPr lang="en" sz="2000" b="1" dirty="0"/>
              <a:t>. (</a:t>
            </a:r>
            <a:r>
              <a:rPr lang="en-US" sz="2000" b="1" dirty="0" err="1"/>
              <a:t>Akolosai</a:t>
            </a:r>
            <a:r>
              <a:rPr lang="en" sz="2000" b="1" dirty="0"/>
              <a:t> 3:6). </a:t>
            </a:r>
            <a:r>
              <a:rPr lang="en-US" sz="2000" b="1" dirty="0" err="1"/>
              <a:t>ũraga</a:t>
            </a:r>
            <a:r>
              <a:rPr lang="en-US" sz="2000" b="1" dirty="0"/>
              <a:t> </a:t>
            </a:r>
            <a:r>
              <a:rPr lang="en-US" sz="2000" b="1" dirty="0" err="1"/>
              <a:t>maũndũ</a:t>
            </a:r>
            <a:r>
              <a:rPr lang="en-US" sz="2000" b="1" dirty="0"/>
              <a:t> ma </a:t>
            </a:r>
            <a:r>
              <a:rPr lang="en-US" sz="2000" b="1" dirty="0" err="1"/>
              <a:t>thĩ</a:t>
            </a:r>
            <a:r>
              <a:rPr lang="en-US" sz="2000" b="1" dirty="0"/>
              <a:t> </a:t>
            </a:r>
            <a:r>
              <a:rPr lang="en-US" sz="2000" b="1" dirty="0" err="1"/>
              <a:t>mbere</a:t>
            </a:r>
            <a:r>
              <a:rPr lang="en-US" sz="2000" b="1" dirty="0"/>
              <a:t> </a:t>
            </a:r>
            <a:r>
              <a:rPr lang="en-US" sz="2000" b="1" dirty="0" err="1"/>
              <a:t>ya</a:t>
            </a:r>
            <a:r>
              <a:rPr lang="en-US" sz="2000" b="1" dirty="0"/>
              <a:t> </a:t>
            </a:r>
            <a:r>
              <a:rPr lang="en" sz="2000" b="1" dirty="0"/>
              <a:t>ma</a:t>
            </a:r>
            <a:r>
              <a:rPr lang="en-US" sz="2000" b="1" dirty="0"/>
              <a:t>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ma th</a:t>
            </a:r>
            <a:r>
              <a:rPr lang="en-US" sz="2000" b="1" dirty="0"/>
              <a:t>ĩ</a:t>
            </a:r>
            <a:r>
              <a:rPr lang="en" sz="2000" b="1" dirty="0"/>
              <a:t> mak</a:t>
            </a:r>
            <a:r>
              <a:rPr lang="en-US" sz="2000" b="1" dirty="0" err="1"/>
              <a:t>ũũ</a:t>
            </a:r>
            <a:r>
              <a:rPr lang="en" sz="2000" b="1" dirty="0"/>
              <a:t>rage wee!</a:t>
            </a:r>
          </a:p>
        </p:txBody>
      </p:sp>
    </p:spTree>
    <p:extLst>
      <p:ext uri="{BB962C8B-B14F-4D97-AF65-F5344CB8AC3E}">
        <p14:creationId xmlns:p14="http://schemas.microsoft.com/office/powerpoint/2010/main" val="187445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63C3C1E8-D0E4-6E81-1113-F8C1757A5C9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02633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8F4699B-530F-6E00-DC1E-41951D895864}"/>
              </a:ext>
            </a:extLst>
          </p:cNvPr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" sz="40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</a:t>
            </a:r>
            <a:r>
              <a:rPr lang="en-US" sz="40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40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HUMBA WEE MWENE NA </a:t>
            </a:r>
            <a:r>
              <a:rPr lang="en-US" sz="40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40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THERU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97EA36F-76E4-F6D7-8A93-3E1C2A903AB9}"/>
              </a:ext>
            </a:extLst>
          </p:cNvPr>
          <p:cNvSpPr txBox="1"/>
          <p:nvPr/>
        </p:nvSpPr>
        <p:spPr>
          <a:xfrm>
            <a:off x="1157287" y="647997"/>
            <a:ext cx="98774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na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mũkehumba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 mũndũ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ũngĩ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mwerũ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ũrĩa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werũhagio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nginya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agĩe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 na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ũmenyo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 na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agĩe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 na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mũhianĩre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wa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ũrĩa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wamũũmbire</a:t>
            </a:r>
            <a:r>
              <a:rPr lang="en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US" sz="1400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Akolosai</a:t>
            </a:r>
            <a:r>
              <a:rPr lang="en" sz="1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3:10)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E6BD02D-D695-D765-8673-4C780066C94A}"/>
              </a:ext>
            </a:extLst>
          </p:cNvPr>
          <p:cNvSpPr txBox="1"/>
          <p:nvPr/>
        </p:nvSpPr>
        <p:spPr>
          <a:xfrm>
            <a:off x="3606229" y="1288311"/>
            <a:ext cx="85857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T</a:t>
            </a:r>
            <a:r>
              <a:rPr lang="en" sz="2000" b="1" dirty="0"/>
              <a:t>h</a:t>
            </a:r>
            <a:r>
              <a:rPr lang="en-US" sz="2000" b="1" dirty="0"/>
              <a:t>ĩ</a:t>
            </a:r>
            <a:r>
              <a:rPr lang="en" sz="2000" b="1" dirty="0"/>
              <a:t>ini</a:t>
            </a:r>
            <a:r>
              <a:rPr lang="en-US" sz="2000" b="1" dirty="0"/>
              <a:t>ĩ</a:t>
            </a:r>
            <a:r>
              <a:rPr lang="en" sz="2000" b="1" dirty="0"/>
              <a:t> wa m</a:t>
            </a:r>
            <a:r>
              <a:rPr lang="en-US" sz="2000" b="1" dirty="0"/>
              <a:t>ũ</a:t>
            </a:r>
            <a:r>
              <a:rPr lang="en" sz="2000" b="1" dirty="0"/>
              <a:t>hian</a:t>
            </a:r>
            <a:r>
              <a:rPr lang="en-US" sz="2000" b="1" dirty="0"/>
              <a:t>ĩ</a:t>
            </a:r>
            <a:r>
              <a:rPr lang="en" sz="2000" b="1" dirty="0"/>
              <a:t>re wa thimo ya ma, Pa</a:t>
            </a:r>
            <a:r>
              <a:rPr lang="en-US" sz="2000" b="1" dirty="0"/>
              <a:t>ũ</a:t>
            </a:r>
            <a:r>
              <a:rPr lang="en" sz="2000" b="1" dirty="0"/>
              <a:t>l</a:t>
            </a:r>
            <a:r>
              <a:rPr lang="en-US" sz="2000" b="1" dirty="0"/>
              <a:t>ũ</a:t>
            </a:r>
            <a:r>
              <a:rPr lang="en" sz="2000" b="1" dirty="0"/>
              <a:t> ongereraga har</a:t>
            </a:r>
            <a:r>
              <a:rPr lang="en-US" sz="2000" b="1" dirty="0"/>
              <a:t>ĩ</a:t>
            </a:r>
            <a:r>
              <a:rPr lang="en" sz="2000" b="1" dirty="0"/>
              <a:t> m</a:t>
            </a:r>
            <a:r>
              <a:rPr lang="en-US" sz="2000" b="1" dirty="0"/>
              <a:t>ĩ</a:t>
            </a:r>
            <a:r>
              <a:rPr lang="en" sz="2000" b="1" dirty="0"/>
              <a:t>thingi 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</a:t>
            </a:r>
            <a:r>
              <a:rPr lang="en-US" sz="2000" b="1" dirty="0"/>
              <a:t>ĩ</a:t>
            </a:r>
            <a:r>
              <a:rPr lang="en" sz="2000" b="1" dirty="0"/>
              <a:t>tano ya m</a:t>
            </a:r>
            <a:r>
              <a:rPr lang="en-US" sz="2000" b="1" dirty="0"/>
              <a:t>ĩ</a:t>
            </a:r>
            <a:r>
              <a:rPr lang="en" sz="2000" b="1" dirty="0"/>
              <a:t>cir</a:t>
            </a:r>
            <a:r>
              <a:rPr lang="en-US" sz="2000" b="1" dirty="0"/>
              <a:t>ĩ</a:t>
            </a:r>
            <a:r>
              <a:rPr lang="en" sz="2000" b="1" dirty="0"/>
              <a:t>rie ya g</a:t>
            </a:r>
            <a:r>
              <a:rPr lang="en-US" sz="2000" b="1" dirty="0"/>
              <a:t>ĩ</a:t>
            </a:r>
            <a:r>
              <a:rPr lang="en" sz="2000" b="1" dirty="0"/>
              <a:t>-th</a:t>
            </a:r>
            <a:r>
              <a:rPr lang="en-US" sz="2000" b="1" dirty="0"/>
              <a:t>ĩ</a:t>
            </a:r>
            <a:r>
              <a:rPr lang="en" sz="2000" b="1" dirty="0"/>
              <a:t> ya ci</a:t>
            </a:r>
            <a:r>
              <a:rPr lang="en-US" sz="2000" b="1" dirty="0"/>
              <a:t>ĩ</a:t>
            </a:r>
            <a:r>
              <a:rPr lang="en" sz="2000" b="1" dirty="0"/>
              <a:t>ko cia kweherera: “</a:t>
            </a:r>
            <a:r>
              <a:rPr lang="pl-PL" sz="2000" b="1" dirty="0"/>
              <a:t>nĩ, marakara, na mangʼũrĩ, na rũmena, na njambanio, na kwaria maũndũ ma thoni na kanua</a:t>
            </a:r>
            <a:r>
              <a:rPr lang="en" sz="2000" b="1" dirty="0"/>
              <a:t>” (</a:t>
            </a:r>
            <a:r>
              <a:rPr lang="en-US" sz="2000" b="1" dirty="0" err="1"/>
              <a:t>Akol</a:t>
            </a:r>
            <a:r>
              <a:rPr lang="en" sz="2000" b="1" dirty="0"/>
              <a:t>. 3:8 NIV), na </a:t>
            </a:r>
            <a:r>
              <a:rPr lang="en-US" sz="2000" b="1" dirty="0"/>
              <a:t>ũ</a:t>
            </a:r>
            <a:r>
              <a:rPr lang="en" sz="2000" b="1" dirty="0"/>
              <a:t>gathira </a:t>
            </a:r>
            <a:r>
              <a:rPr lang="en-US" sz="2000" b="1" dirty="0"/>
              <a:t>ũ</a:t>
            </a:r>
            <a:r>
              <a:rPr lang="en" sz="2000" b="1" dirty="0"/>
              <a:t>kar</a:t>
            </a:r>
            <a:r>
              <a:rPr lang="en-US" sz="2000" b="1" dirty="0"/>
              <a:t>ĩ</a:t>
            </a:r>
            <a:r>
              <a:rPr lang="en" sz="2000" b="1" dirty="0"/>
              <a:t>kia na g</a:t>
            </a:r>
            <a:r>
              <a:rPr lang="en-US" sz="2000" b="1" dirty="0" err="1"/>
              <a:t>ĩĩ</a:t>
            </a:r>
            <a:r>
              <a:rPr lang="en" sz="2000" b="1" dirty="0"/>
              <a:t>ko g</a:t>
            </a:r>
            <a:r>
              <a:rPr lang="en-US" sz="2000" b="1" dirty="0"/>
              <a:t>ĩ</a:t>
            </a:r>
            <a:r>
              <a:rPr lang="en" sz="2000" b="1" dirty="0"/>
              <a:t>a gatandat</a:t>
            </a:r>
            <a:r>
              <a:rPr lang="en-US" sz="2000" b="1" dirty="0"/>
              <a:t>ũ</a:t>
            </a:r>
            <a:r>
              <a:rPr lang="en" sz="2000" b="1" dirty="0"/>
              <a:t>—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m</a:t>
            </a:r>
            <a:r>
              <a:rPr lang="en-US" sz="2000" b="1" dirty="0" err="1"/>
              <a:t>ũũ</a:t>
            </a:r>
            <a:r>
              <a:rPr lang="en" sz="2000" b="1" dirty="0"/>
              <a:t>ru k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 moothe—: “</a:t>
            </a:r>
            <a:r>
              <a:rPr lang="en-US" sz="2000" b="1" dirty="0" err="1"/>
              <a:t>Tigagai</a:t>
            </a:r>
            <a:r>
              <a:rPr lang="en-US" sz="2000" b="1" dirty="0"/>
              <a:t> </a:t>
            </a:r>
            <a:r>
              <a:rPr lang="en-US" sz="2000" b="1" dirty="0" err="1"/>
              <a:t>kũheenania</a:t>
            </a:r>
            <a:r>
              <a:rPr lang="en-US" sz="2000" b="1" dirty="0"/>
              <a:t> mũndũ na </a:t>
            </a:r>
            <a:r>
              <a:rPr lang="en-US" sz="2000" b="1" dirty="0" err="1"/>
              <a:t>ũrĩa</a:t>
            </a:r>
            <a:r>
              <a:rPr lang="en-US" sz="2000" b="1" dirty="0"/>
              <a:t> </a:t>
            </a:r>
            <a:r>
              <a:rPr lang="en-US" sz="2000" b="1" dirty="0" err="1"/>
              <a:t>ũngĩ</a:t>
            </a:r>
            <a:r>
              <a:rPr lang="en" sz="2000" b="1" dirty="0"/>
              <a:t>” (</a:t>
            </a:r>
            <a:r>
              <a:rPr lang="en-US" sz="2000" b="1" dirty="0" err="1"/>
              <a:t>Akol</a:t>
            </a:r>
            <a:r>
              <a:rPr lang="en" sz="2000" b="1" dirty="0"/>
              <a:t>. 3:9 NIV).</a:t>
            </a:r>
          </a:p>
        </p:txBody>
      </p:sp>
      <p:pic>
        <p:nvPicPr>
          <p:cNvPr id="2" name="Imagen 1" descr="Un hombre con los brazos abiertos&#10;&#10;El contenido generado por IA puede ser incorrecto.">
            <a:extLst>
              <a:ext uri="{FF2B5EF4-FFF2-40B4-BE49-F238E27FC236}">
                <a16:creationId xmlns:a16="http://schemas.microsoft.com/office/drawing/2014/main" id="{870C3913-BA9A-70B0-3F51-7F12D379C9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267" y="1417438"/>
            <a:ext cx="3341398" cy="524600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E3535A3-F647-6EDF-3430-FAEFFE8161D4}"/>
              </a:ext>
            </a:extLst>
          </p:cNvPr>
          <p:cNvSpPr txBox="1"/>
          <p:nvPr/>
        </p:nvSpPr>
        <p:spPr>
          <a:xfrm>
            <a:off x="3657851" y="4137789"/>
            <a:ext cx="653386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T</a:t>
            </a:r>
            <a:r>
              <a:rPr lang="en" sz="2000" b="1" dirty="0"/>
              <a:t>warutwo matonyo mau, twag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irwo kw</a:t>
            </a:r>
            <a:r>
              <a:rPr lang="en-US" sz="2000" b="1" dirty="0"/>
              <a:t>ĩ</a:t>
            </a:r>
            <a:r>
              <a:rPr lang="en" sz="2000" b="1" dirty="0"/>
              <a:t>humba “nguo njega.” t</a:t>
            </a:r>
            <a:r>
              <a:rPr lang="en-US" sz="2000" b="1" dirty="0"/>
              <a:t>ũ</a:t>
            </a:r>
            <a:r>
              <a:rPr lang="en" sz="2000" b="1" dirty="0"/>
              <a:t>huumb</a:t>
            </a:r>
            <a:r>
              <a:rPr lang="en-US" sz="2000" b="1" dirty="0"/>
              <a:t>ĩ</a:t>
            </a:r>
            <a:r>
              <a:rPr lang="en" sz="2000" b="1" dirty="0"/>
              <a:t>two th</a:t>
            </a:r>
            <a:r>
              <a:rPr lang="en-US" sz="2000" b="1" dirty="0"/>
              <a:t>ĩ</a:t>
            </a:r>
            <a:r>
              <a:rPr lang="en" sz="2000" b="1" dirty="0"/>
              <a:t>ini</a:t>
            </a:r>
            <a:r>
              <a:rPr lang="en-US" sz="2000" b="1" dirty="0"/>
              <a:t>ĩ</a:t>
            </a:r>
            <a:r>
              <a:rPr lang="en" sz="2000" b="1" dirty="0"/>
              <a:t> wa matonyo maya meer</a:t>
            </a:r>
            <a:r>
              <a:rPr lang="en-US" sz="2000" b="1" dirty="0"/>
              <a:t>ũ</a:t>
            </a:r>
            <a:r>
              <a:rPr lang="en" sz="2000" b="1" dirty="0"/>
              <a:t>, t</a:t>
            </a:r>
            <a:r>
              <a:rPr lang="en-US" sz="2000" b="1" dirty="0"/>
              <a:t>ũ</a:t>
            </a:r>
            <a:r>
              <a:rPr lang="en" sz="2000" b="1" dirty="0"/>
              <a:t>thiaga na mbere kwer</a:t>
            </a:r>
            <a:r>
              <a:rPr lang="en-US" sz="2000" b="1" dirty="0"/>
              <a:t>ũ</a:t>
            </a:r>
            <a:r>
              <a:rPr lang="en" sz="2000" b="1" dirty="0"/>
              <a:t>hio, t</a:t>
            </a:r>
            <a:r>
              <a:rPr lang="en-US" sz="2000" b="1" dirty="0"/>
              <a:t>ũ</a:t>
            </a:r>
            <a:r>
              <a:rPr lang="en" sz="2000" b="1" dirty="0"/>
              <a:t>g</a:t>
            </a:r>
            <a:r>
              <a:rPr lang="en-US" sz="2000" b="1" dirty="0"/>
              <a:t>ĩ</a:t>
            </a:r>
            <a:r>
              <a:rPr lang="en" sz="2000" b="1" dirty="0"/>
              <a:t>k</a:t>
            </a:r>
            <a:r>
              <a:rPr lang="en-US" sz="2000" b="1" dirty="0"/>
              <a:t>ũ</a:t>
            </a:r>
            <a:r>
              <a:rPr lang="en" sz="2000" b="1" dirty="0"/>
              <a:t>raga th</a:t>
            </a:r>
            <a:r>
              <a:rPr lang="en-US" sz="2000" b="1" dirty="0"/>
              <a:t>ĩ</a:t>
            </a:r>
            <a:r>
              <a:rPr lang="en" sz="2000" b="1" dirty="0"/>
              <a:t>ini</a:t>
            </a:r>
            <a:r>
              <a:rPr lang="en-US" sz="2000" b="1" dirty="0"/>
              <a:t>ĩ</a:t>
            </a:r>
            <a:r>
              <a:rPr lang="en" sz="2000" b="1" dirty="0"/>
              <a:t> wa m</a:t>
            </a:r>
            <a:r>
              <a:rPr lang="en-US" sz="2000" b="1" dirty="0"/>
              <a:t>ũ</a:t>
            </a:r>
            <a:r>
              <a:rPr lang="en" sz="2000" b="1" dirty="0"/>
              <a:t>thenya o m</a:t>
            </a:r>
            <a:r>
              <a:rPr lang="en-US" sz="2000" b="1" dirty="0"/>
              <a:t>ũ</a:t>
            </a:r>
            <a:r>
              <a:rPr lang="en" sz="2000" b="1" dirty="0"/>
              <a:t>thenya (</a:t>
            </a:r>
            <a:r>
              <a:rPr lang="en-US" sz="2000" b="1" dirty="0" err="1"/>
              <a:t>Akol</a:t>
            </a:r>
            <a:r>
              <a:rPr lang="en" sz="2000" b="1" dirty="0"/>
              <a:t>. 3:10).</a:t>
            </a:r>
          </a:p>
        </p:txBody>
      </p:sp>
      <p:pic>
        <p:nvPicPr>
          <p:cNvPr id="9" name="Imagen 8" descr="Imagen que contiene persona, interior, hombre, edificio&#10;&#10;El contenido generado por IA puede ser incorrecto.">
            <a:extLst>
              <a:ext uri="{FF2B5EF4-FFF2-40B4-BE49-F238E27FC236}">
                <a16:creationId xmlns:a16="http://schemas.microsoft.com/office/drawing/2014/main" id="{2EB8E4DF-03AF-B075-E844-3CF1B279387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6898" y="4137789"/>
            <a:ext cx="1650379" cy="2525658"/>
          </a:xfrm>
          <a:prstGeom prst="rect">
            <a:avLst/>
          </a:prstGeom>
          <a:ln w="88900" cap="sq" cmpd="thickThin">
            <a:solidFill>
              <a:srgbClr val="995822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0FF8902-542D-E575-F0F2-DF5EBE38C43F}"/>
              </a:ext>
            </a:extLst>
          </p:cNvPr>
          <p:cNvSpPr txBox="1"/>
          <p:nvPr/>
        </p:nvSpPr>
        <p:spPr>
          <a:xfrm>
            <a:off x="3606230" y="3122866"/>
            <a:ext cx="858577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Pa</a:t>
            </a:r>
            <a:r>
              <a:rPr lang="en-US" sz="2000" b="1" dirty="0"/>
              <a:t>ũ</a:t>
            </a:r>
            <a:r>
              <a:rPr lang="en" sz="2000" b="1" dirty="0"/>
              <a:t>l</a:t>
            </a:r>
            <a:r>
              <a:rPr lang="en-US" sz="2000" b="1" dirty="0"/>
              <a:t>ũ</a:t>
            </a:r>
            <a:r>
              <a:rPr lang="en" sz="2000" b="1" dirty="0"/>
              <a:t> aratua at</a:t>
            </a:r>
            <a:r>
              <a:rPr lang="en-US" sz="2000" b="1" dirty="0"/>
              <a:t>ĩ</a:t>
            </a:r>
            <a:r>
              <a:rPr lang="en" sz="2000" b="1" dirty="0"/>
              <a:t> n</a:t>
            </a:r>
            <a:r>
              <a:rPr lang="en-US" sz="2000" b="1" dirty="0"/>
              <a:t>ĩ</a:t>
            </a:r>
            <a:r>
              <a:rPr lang="en" sz="2000" b="1" dirty="0"/>
              <a:t>t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tie “</a:t>
            </a:r>
            <a:r>
              <a:rPr lang="en-US" sz="2000" b="1" dirty="0" err="1"/>
              <a:t>kuona</a:t>
            </a:r>
            <a:r>
              <a:rPr lang="en-US" sz="2000" b="1" dirty="0"/>
              <a:t> </a:t>
            </a:r>
            <a:r>
              <a:rPr lang="en-US" sz="2000" b="1" dirty="0" err="1"/>
              <a:t>atĩ</a:t>
            </a:r>
            <a:r>
              <a:rPr lang="en-US" sz="2000" b="1" dirty="0"/>
              <a:t> </a:t>
            </a:r>
            <a:r>
              <a:rPr lang="en-US" sz="2000" b="1" dirty="0" err="1"/>
              <a:t>nĩmwĩyaũrĩte</a:t>
            </a:r>
            <a:r>
              <a:rPr lang="en-US" sz="2000" b="1" dirty="0"/>
              <a:t> mũndũ </a:t>
            </a:r>
            <a:r>
              <a:rPr lang="en-US" sz="2000" b="1" dirty="0" err="1"/>
              <a:t>ũrĩa</a:t>
            </a:r>
            <a:r>
              <a:rPr lang="en-US" sz="2000" b="1" dirty="0"/>
              <a:t> </a:t>
            </a:r>
            <a:r>
              <a:rPr lang="en-US" sz="2000" b="1" dirty="0" err="1"/>
              <a:t>wa</a:t>
            </a:r>
            <a:r>
              <a:rPr lang="en-US" sz="2000" b="1" dirty="0"/>
              <a:t> </a:t>
            </a:r>
            <a:r>
              <a:rPr lang="en-US" sz="2000" b="1" dirty="0" err="1"/>
              <a:t>tene</a:t>
            </a:r>
            <a:r>
              <a:rPr lang="en-US" sz="2000" b="1" dirty="0"/>
              <a:t> na </a:t>
            </a:r>
            <a:r>
              <a:rPr lang="en-US" sz="2000" b="1" dirty="0" err="1"/>
              <a:t>ciĩko</a:t>
            </a:r>
            <a:r>
              <a:rPr lang="en-US" sz="2000" b="1" dirty="0"/>
              <a:t> </a:t>
            </a:r>
            <a:r>
              <a:rPr lang="en-US" sz="2000" b="1" dirty="0" err="1"/>
              <a:t>ciake</a:t>
            </a:r>
            <a:r>
              <a:rPr lang="en" sz="2000" b="1" dirty="0"/>
              <a:t>” (</a:t>
            </a:r>
            <a:r>
              <a:rPr lang="en-US" sz="2000" b="1" dirty="0" err="1"/>
              <a:t>Akol</a:t>
            </a:r>
            <a:r>
              <a:rPr lang="en" sz="2000" b="1" dirty="0"/>
              <a:t>. 3:9 NIV). </a:t>
            </a:r>
            <a:r>
              <a:rPr lang="en-US" sz="2000" b="1" dirty="0" err="1"/>
              <a:t>Nĩ</a:t>
            </a:r>
            <a:r>
              <a:rPr lang="en" sz="2000" b="1" dirty="0"/>
              <a:t> t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tie k</a:t>
            </a:r>
            <a:r>
              <a:rPr lang="en-US" sz="2000" b="1" dirty="0"/>
              <a:t>ũ</a:t>
            </a:r>
            <a:r>
              <a:rPr lang="en" sz="2000" b="1" dirty="0"/>
              <a:t>ruta “nguo cii</a:t>
            </a:r>
            <a:r>
              <a:rPr lang="en-US" sz="2000" b="1" dirty="0"/>
              <a:t>ĩ</a:t>
            </a:r>
            <a:r>
              <a:rPr lang="en" sz="2000" b="1" dirty="0"/>
              <a:t> g</a:t>
            </a:r>
            <a:r>
              <a:rPr lang="en-US" sz="2000" b="1" dirty="0"/>
              <a:t>ĩ</a:t>
            </a:r>
            <a:r>
              <a:rPr lang="en" sz="2000" b="1" dirty="0"/>
              <a:t>ko” r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twar</a:t>
            </a:r>
            <a:r>
              <a:rPr lang="en-US" sz="2000" b="1" dirty="0"/>
              <a:t>ĩ</a:t>
            </a:r>
            <a:r>
              <a:rPr lang="en" sz="2000" b="1" dirty="0"/>
              <a:t>kia gw</a:t>
            </a:r>
            <a:r>
              <a:rPr lang="en-US" sz="2000" b="1" dirty="0"/>
              <a:t>ĩ</a:t>
            </a:r>
            <a:r>
              <a:rPr lang="en" sz="2000" b="1" dirty="0"/>
              <a:t>t</a:t>
            </a:r>
            <a:r>
              <a:rPr lang="en-US" sz="2000" b="1" dirty="0"/>
              <a:t>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ria J</a:t>
            </a:r>
            <a:r>
              <a:rPr lang="en-US" sz="2000" b="1" dirty="0"/>
              <a:t>ĩ</a:t>
            </a:r>
            <a:r>
              <a:rPr lang="en" sz="2000" b="1" dirty="0"/>
              <a:t>s</a:t>
            </a:r>
            <a:r>
              <a:rPr lang="en-US" sz="2000" b="1" dirty="0"/>
              <a:t>ũ</a:t>
            </a:r>
            <a:r>
              <a:rPr lang="en" sz="2000" b="1" dirty="0"/>
              <a:t> eherie mehia mait</a:t>
            </a:r>
            <a:r>
              <a:rPr lang="en-US" sz="2000" b="1" dirty="0"/>
              <a:t>ũ</a:t>
            </a:r>
            <a:r>
              <a:rPr lang="en" sz="2000" b="1" dirty="0"/>
              <a:t> kaimana (Zek. 3:4 NIV).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4663721-367F-A38F-A02D-A88AB1F001C3}"/>
              </a:ext>
            </a:extLst>
          </p:cNvPr>
          <p:cNvSpPr txBox="1"/>
          <p:nvPr/>
        </p:nvSpPr>
        <p:spPr>
          <a:xfrm>
            <a:off x="3657851" y="5569689"/>
            <a:ext cx="629116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Oũ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t</a:t>
            </a:r>
            <a:r>
              <a:rPr lang="en-US" sz="2000" b="1" dirty="0"/>
              <a:t>ũ</a:t>
            </a:r>
            <a:r>
              <a:rPr lang="en" sz="2000" b="1" dirty="0"/>
              <a:t>rer</a:t>
            </a:r>
            <a:r>
              <a:rPr lang="en-US" sz="2000" b="1" dirty="0"/>
              <a:t>ũ</a:t>
            </a:r>
            <a:r>
              <a:rPr lang="en" sz="2000" b="1" dirty="0"/>
              <a:t>hio n</a:t>
            </a:r>
            <a:r>
              <a:rPr lang="en-US" sz="2000" b="1" dirty="0"/>
              <a:t>ĩ</a:t>
            </a:r>
            <a:r>
              <a:rPr lang="en" sz="2000" b="1" dirty="0"/>
              <a:t> w</a:t>
            </a:r>
            <a:r>
              <a:rPr lang="en-US" sz="2000" b="1" dirty="0"/>
              <a:t>ĩ</a:t>
            </a:r>
            <a:r>
              <a:rPr lang="en" sz="2000" b="1" dirty="0"/>
              <a:t>ra wa Roho wa M</a:t>
            </a:r>
            <a:r>
              <a:rPr lang="en-US" sz="2000" b="1" dirty="0"/>
              <a:t>ũ</a:t>
            </a:r>
            <a:r>
              <a:rPr lang="en" sz="2000" b="1" dirty="0"/>
              <a:t>theru na w</a:t>
            </a:r>
            <a:r>
              <a:rPr lang="en-US" sz="2000" b="1" dirty="0"/>
              <a:t>ĩ</a:t>
            </a:r>
            <a:r>
              <a:rPr lang="en" sz="2000" b="1" dirty="0"/>
              <a:t>ruti wa Ki</a:t>
            </a:r>
            <a:r>
              <a:rPr lang="en-US" sz="2000" b="1" dirty="0"/>
              <a:t>ũ</a:t>
            </a:r>
            <a:r>
              <a:rPr lang="en" sz="2000" b="1" dirty="0"/>
              <a:t>go, m</a:t>
            </a:r>
            <a:r>
              <a:rPr lang="en-US" sz="2000" b="1" dirty="0"/>
              <a:t>ĩ</a:t>
            </a:r>
            <a:r>
              <a:rPr lang="en" sz="2000" b="1" dirty="0"/>
              <a:t>h</a:t>
            </a:r>
            <a:r>
              <a:rPr lang="en-US" sz="2000" b="1" dirty="0"/>
              <a:t>ĩ</a:t>
            </a:r>
            <a:r>
              <a:rPr lang="en" sz="2000" b="1" dirty="0"/>
              <a:t>nga 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</a:t>
            </a:r>
            <a:r>
              <a:rPr lang="en-US" sz="2000" b="1" dirty="0"/>
              <a:t>ĩ</a:t>
            </a:r>
            <a:r>
              <a:rPr lang="en" sz="2000" b="1" dirty="0"/>
              <a:t>t</a:t>
            </a:r>
            <a:r>
              <a:rPr lang="en-US" sz="2000" b="1" dirty="0"/>
              <a:t>ũ</a:t>
            </a:r>
            <a:r>
              <a:rPr lang="en" sz="2000" b="1" dirty="0"/>
              <a:t>gay</a:t>
            </a:r>
            <a:r>
              <a:rPr lang="en-US" sz="2000" b="1" dirty="0"/>
              <a:t>ũ</a:t>
            </a:r>
            <a:r>
              <a:rPr lang="en" sz="2000" b="1" dirty="0"/>
              <a:t>kanagia ithu</a:t>
            </a:r>
            <a:r>
              <a:rPr lang="en-US" sz="2000" b="1" dirty="0"/>
              <a:t>ĩ</a:t>
            </a:r>
            <a:r>
              <a:rPr lang="en" sz="2000" b="1" dirty="0"/>
              <a:t> ene m</a:t>
            </a:r>
            <a:r>
              <a:rPr lang="en-US" sz="2000" b="1" dirty="0"/>
              <a:t>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na 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</a:t>
            </a:r>
            <a:r>
              <a:rPr lang="en-US" sz="2000" b="1" dirty="0"/>
              <a:t>ũ</a:t>
            </a:r>
            <a:r>
              <a:rPr lang="en" sz="2000" b="1" dirty="0"/>
              <a:t>ng</a:t>
            </a:r>
            <a:r>
              <a:rPr lang="en-US" sz="2000" b="1" dirty="0"/>
              <a:t>ĩ</a:t>
            </a:r>
            <a:r>
              <a:rPr lang="en" sz="2000" b="1" dirty="0"/>
              <a:t> g</a:t>
            </a:r>
            <a:r>
              <a:rPr lang="en-US" sz="2000" b="1" dirty="0"/>
              <a:t>ũ</a:t>
            </a:r>
            <a:r>
              <a:rPr lang="en" sz="2000" b="1" dirty="0"/>
              <a:t>keherio (</a:t>
            </a:r>
            <a:r>
              <a:rPr lang="en-US" sz="2000" b="1" dirty="0" err="1"/>
              <a:t>Akol</a:t>
            </a:r>
            <a:r>
              <a:rPr lang="en" sz="2000" b="1" dirty="0"/>
              <a:t>. 3:11).</a:t>
            </a:r>
          </a:p>
        </p:txBody>
      </p:sp>
    </p:spTree>
    <p:extLst>
      <p:ext uri="{BB962C8B-B14F-4D97-AF65-F5344CB8AC3E}">
        <p14:creationId xmlns:p14="http://schemas.microsoft.com/office/powerpoint/2010/main" val="348806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6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 l="-1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EC939F-43B5-EF31-A9FE-26694B7352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B3B5DDC-43FB-A886-E5EB-279A41D04200}"/>
              </a:ext>
            </a:extLst>
          </p:cNvPr>
          <p:cNvSpPr txBox="1"/>
          <p:nvPr/>
        </p:nvSpPr>
        <p:spPr>
          <a:xfrm>
            <a:off x="475570" y="1020384"/>
            <a:ext cx="11429777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6600" b="1" dirty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5">
                      <a:lumMod val="50000"/>
                    </a:schemeClr>
                  </a:fgClr>
                  <a:bgClr>
                    <a:schemeClr val="accent5">
                      <a:lumMod val="20000"/>
                      <a:lumOff val="80000"/>
                    </a:schemeClr>
                  </a:bgClr>
                </a:pattFill>
                <a:effectLst>
                  <a:innerShdw blurRad="177800">
                    <a:schemeClr val="accent5">
                      <a:lumMod val="50000"/>
                    </a:schemeClr>
                  </a:innerShdw>
                </a:effectLst>
              </a:rPr>
              <a:t>M</a:t>
            </a:r>
            <a:r>
              <a:rPr lang="en-US" sz="6600" b="1" dirty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5">
                      <a:lumMod val="50000"/>
                    </a:schemeClr>
                  </a:fgClr>
                  <a:bgClr>
                    <a:schemeClr val="accent5">
                      <a:lumMod val="20000"/>
                      <a:lumOff val="80000"/>
                    </a:schemeClr>
                  </a:bgClr>
                </a:pattFill>
                <a:effectLst>
                  <a:innerShdw blurRad="177800">
                    <a:schemeClr val="accent5">
                      <a:lumMod val="50000"/>
                    </a:schemeClr>
                  </a:innerShdw>
                </a:effectLst>
              </a:rPr>
              <a:t>Ĩ</a:t>
            </a:r>
            <a:r>
              <a:rPr lang="en" sz="6600" b="1" dirty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5">
                      <a:lumMod val="50000"/>
                    </a:schemeClr>
                  </a:fgClr>
                  <a:bgClr>
                    <a:schemeClr val="accent5">
                      <a:lumMod val="20000"/>
                      <a:lumOff val="80000"/>
                    </a:schemeClr>
                  </a:bgClr>
                </a:pattFill>
                <a:effectLst>
                  <a:innerShdw blurRad="177800">
                    <a:schemeClr val="accent5">
                      <a:lumMod val="50000"/>
                    </a:schemeClr>
                  </a:innerShdw>
                </a:effectLst>
              </a:rPr>
              <a:t>TUGO YA M</a:t>
            </a:r>
            <a:r>
              <a:rPr lang="en-US" sz="6600" b="1" dirty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5">
                      <a:lumMod val="50000"/>
                    </a:schemeClr>
                  </a:fgClr>
                  <a:bgClr>
                    <a:schemeClr val="accent5">
                      <a:lumMod val="20000"/>
                      <a:lumOff val="80000"/>
                    </a:schemeClr>
                  </a:bgClr>
                </a:pattFill>
                <a:effectLst>
                  <a:innerShdw blurRad="177800">
                    <a:schemeClr val="accent5">
                      <a:lumMod val="50000"/>
                    </a:schemeClr>
                  </a:innerShdw>
                </a:effectLst>
              </a:rPr>
              <a:t>Ũ</a:t>
            </a:r>
            <a:r>
              <a:rPr lang="en" sz="6600" b="1" dirty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5">
                      <a:lumMod val="50000"/>
                    </a:schemeClr>
                  </a:fgClr>
                  <a:bgClr>
                    <a:schemeClr val="accent5">
                      <a:lumMod val="20000"/>
                      <a:lumOff val="80000"/>
                    </a:schemeClr>
                  </a:bgClr>
                </a:pattFill>
                <a:effectLst>
                  <a:innerShdw blurRad="177800">
                    <a:schemeClr val="accent5">
                      <a:lumMod val="50000"/>
                    </a:schemeClr>
                  </a:innerShdw>
                </a:effectLst>
              </a:rPr>
              <a:t>T</a:t>
            </a:r>
            <a:r>
              <a:rPr lang="en-US" sz="6600" b="1" dirty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5">
                      <a:lumMod val="50000"/>
                    </a:schemeClr>
                  </a:fgClr>
                  <a:bgClr>
                    <a:schemeClr val="accent5">
                      <a:lumMod val="20000"/>
                      <a:lumOff val="80000"/>
                    </a:schemeClr>
                  </a:bgClr>
                </a:pattFill>
                <a:effectLst>
                  <a:innerShdw blurRad="177800">
                    <a:schemeClr val="accent5">
                      <a:lumMod val="50000"/>
                    </a:schemeClr>
                  </a:innerShdw>
                </a:effectLst>
              </a:rPr>
              <a:t>Ũ</a:t>
            </a:r>
            <a:r>
              <a:rPr lang="en" sz="6600" b="1" dirty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5">
                      <a:lumMod val="50000"/>
                    </a:schemeClr>
                  </a:fgClr>
                  <a:bgClr>
                    <a:schemeClr val="accent5">
                      <a:lumMod val="20000"/>
                      <a:lumOff val="80000"/>
                    </a:schemeClr>
                  </a:bgClr>
                </a:pattFill>
                <a:effectLst>
                  <a:innerShdw blurRad="177800">
                    <a:schemeClr val="accent5">
                      <a:lumMod val="50000"/>
                    </a:schemeClr>
                  </a:innerShdw>
                </a:effectLst>
              </a:rPr>
              <a:t>R</a:t>
            </a:r>
            <a:r>
              <a:rPr lang="en-US" sz="6600" b="1" dirty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5">
                      <a:lumMod val="50000"/>
                    </a:schemeClr>
                  </a:fgClr>
                  <a:bgClr>
                    <a:schemeClr val="accent5">
                      <a:lumMod val="20000"/>
                      <a:lumOff val="80000"/>
                    </a:schemeClr>
                  </a:bgClr>
                </a:pattFill>
                <a:effectLst>
                  <a:innerShdw blurRad="177800">
                    <a:schemeClr val="accent5">
                      <a:lumMod val="50000"/>
                    </a:schemeClr>
                  </a:innerShdw>
                </a:effectLst>
              </a:rPr>
              <a:t>Ĩ</a:t>
            </a:r>
            <a:r>
              <a:rPr lang="en" sz="6600" b="1" dirty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5">
                      <a:lumMod val="50000"/>
                    </a:schemeClr>
                  </a:fgClr>
                  <a:bgClr>
                    <a:schemeClr val="accent5">
                      <a:lumMod val="20000"/>
                      <a:lumOff val="80000"/>
                    </a:schemeClr>
                  </a:bgClr>
                </a:pattFill>
                <a:effectLst>
                  <a:innerShdw blurRad="177800">
                    <a:schemeClr val="accent5">
                      <a:lumMod val="50000"/>
                    </a:schemeClr>
                  </a:innerShdw>
                </a:effectLst>
              </a:rPr>
              <a:t>RE MWER</a:t>
            </a:r>
            <a:r>
              <a:rPr lang="en-US" sz="6600" b="1" dirty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5">
                      <a:lumMod val="50000"/>
                    </a:schemeClr>
                  </a:fgClr>
                  <a:bgClr>
                    <a:schemeClr val="accent5">
                      <a:lumMod val="20000"/>
                      <a:lumOff val="80000"/>
                    </a:schemeClr>
                  </a:bgClr>
                </a:pattFill>
                <a:effectLst>
                  <a:innerShdw blurRad="177800">
                    <a:schemeClr val="accent5">
                      <a:lumMod val="50000"/>
                    </a:schemeClr>
                  </a:innerShdw>
                </a:effectLst>
              </a:rPr>
              <a:t>Ũ</a:t>
            </a:r>
            <a:r>
              <a:rPr lang="en" sz="6600" b="1" dirty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5">
                      <a:lumMod val="50000"/>
                    </a:schemeClr>
                  </a:fgClr>
                  <a:bgClr>
                    <a:schemeClr val="accent5">
                      <a:lumMod val="20000"/>
                      <a:lumOff val="80000"/>
                    </a:schemeClr>
                  </a:bgClr>
                </a:pattFill>
                <a:effectLst>
                  <a:innerShdw blurRad="177800">
                    <a:schemeClr val="accent5">
                      <a:lumMod val="50000"/>
                    </a:schemeClr>
                  </a:innerShdw>
                </a:effectLst>
              </a:rPr>
              <a:t> TH</a:t>
            </a:r>
            <a:r>
              <a:rPr lang="en-US" sz="6600" b="1" dirty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5">
                      <a:lumMod val="50000"/>
                    </a:schemeClr>
                  </a:fgClr>
                  <a:bgClr>
                    <a:schemeClr val="accent5">
                      <a:lumMod val="20000"/>
                      <a:lumOff val="80000"/>
                    </a:schemeClr>
                  </a:bgClr>
                </a:pattFill>
                <a:effectLst>
                  <a:innerShdw blurRad="177800">
                    <a:schemeClr val="accent5">
                      <a:lumMod val="50000"/>
                    </a:schemeClr>
                  </a:innerShdw>
                </a:effectLst>
              </a:rPr>
              <a:t>Ĩ</a:t>
            </a:r>
            <a:r>
              <a:rPr lang="en" sz="6600" b="1" dirty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5">
                      <a:lumMod val="50000"/>
                    </a:schemeClr>
                  </a:fgClr>
                  <a:bgClr>
                    <a:schemeClr val="accent5">
                      <a:lumMod val="20000"/>
                      <a:lumOff val="80000"/>
                    </a:schemeClr>
                  </a:bgClr>
                </a:pattFill>
                <a:effectLst>
                  <a:innerShdw blurRad="177800">
                    <a:schemeClr val="accent5">
                      <a:lumMod val="50000"/>
                    </a:schemeClr>
                  </a:innerShdw>
                </a:effectLst>
              </a:rPr>
              <a:t>INI</a:t>
            </a:r>
            <a:r>
              <a:rPr lang="en-US" sz="6600" b="1" dirty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5">
                      <a:lumMod val="50000"/>
                    </a:schemeClr>
                  </a:fgClr>
                  <a:bgClr>
                    <a:schemeClr val="accent5">
                      <a:lumMod val="20000"/>
                      <a:lumOff val="80000"/>
                    </a:schemeClr>
                  </a:bgClr>
                </a:pattFill>
                <a:effectLst>
                  <a:innerShdw blurRad="177800">
                    <a:schemeClr val="accent5">
                      <a:lumMod val="50000"/>
                    </a:schemeClr>
                  </a:innerShdw>
                </a:effectLst>
              </a:rPr>
              <a:t>Ĩ</a:t>
            </a:r>
            <a:r>
              <a:rPr lang="en" sz="6600" b="1" dirty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5">
                      <a:lumMod val="50000"/>
                    </a:schemeClr>
                  </a:fgClr>
                  <a:bgClr>
                    <a:schemeClr val="accent5">
                      <a:lumMod val="20000"/>
                      <a:lumOff val="80000"/>
                    </a:schemeClr>
                  </a:bgClr>
                </a:pattFill>
                <a:effectLst>
                  <a:innerShdw blurRad="177800">
                    <a:schemeClr val="accent5">
                      <a:lumMod val="50000"/>
                    </a:schemeClr>
                  </a:innerShdw>
                </a:effectLst>
              </a:rPr>
              <a:t> WA KRIST</a:t>
            </a:r>
            <a:r>
              <a:rPr lang="en-US" sz="6600" b="1" dirty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5">
                      <a:lumMod val="50000"/>
                    </a:schemeClr>
                  </a:fgClr>
                  <a:bgClr>
                    <a:schemeClr val="accent5">
                      <a:lumMod val="20000"/>
                      <a:lumOff val="80000"/>
                    </a:schemeClr>
                  </a:bgClr>
                </a:pattFill>
                <a:effectLst>
                  <a:innerShdw blurRad="177800">
                    <a:schemeClr val="accent5">
                      <a:lumMod val="50000"/>
                    </a:schemeClr>
                  </a:innerShdw>
                </a:effectLst>
              </a:rPr>
              <a:t>Ũ</a:t>
            </a:r>
            <a:endParaRPr lang="en" sz="6600" b="1" dirty="0">
              <a:ln w="12700">
                <a:solidFill>
                  <a:schemeClr val="accent5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5">
                    <a:lumMod val="50000"/>
                  </a:schemeClr>
                </a:fgClr>
                <a:bgClr>
                  <a:schemeClr val="accent5">
                    <a:lumMod val="20000"/>
                    <a:lumOff val="80000"/>
                  </a:schemeClr>
                </a:bgClr>
              </a:pattFill>
              <a:effectLst>
                <a:innerShdw blurRad="177800">
                  <a:schemeClr val="accent5">
                    <a:lumMod val="50000"/>
                  </a:schemeClr>
                </a:innerShdw>
              </a:effectLst>
            </a:endParaRPr>
          </a:p>
        </p:txBody>
      </p:sp>
      <p:pic>
        <p:nvPicPr>
          <p:cNvPr id="5" name="Imagen 4" descr="Grupo de personas posando por un foto&#10;&#10;El contenido generado por IA puede ser incorrecto.">
            <a:extLst>
              <a:ext uri="{FF2B5EF4-FFF2-40B4-BE49-F238E27FC236}">
                <a16:creationId xmlns:a16="http://schemas.microsoft.com/office/drawing/2014/main" id="{6158C082-112E-D817-A97B-E8B1FE71C73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3633" y="3922166"/>
            <a:ext cx="5667550" cy="2707233"/>
          </a:xfrm>
          <a:prstGeom prst="rect">
            <a:avLst/>
          </a:prstGeom>
          <a:ln w="38100" cap="sq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 descr="Un grupo de personas en un salón&#10;&#10;El contenido generado por IA puede ser incorrecto.">
            <a:extLst>
              <a:ext uri="{FF2B5EF4-FFF2-40B4-BE49-F238E27FC236}">
                <a16:creationId xmlns:a16="http://schemas.microsoft.com/office/drawing/2014/main" id="{706EF3CC-7314-2B6F-7306-11427F87F93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817" y="3922166"/>
            <a:ext cx="5415504" cy="2707752"/>
          </a:xfrm>
          <a:prstGeom prst="rect">
            <a:avLst/>
          </a:prstGeom>
          <a:ln w="38100" cap="sq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190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9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8000" t="-4000" r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E6F4B0-37BC-84CF-2FD0-90F1053384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 descr="Un grupo de personas bailando&#10;&#10;El contenido generado por IA puede ser incorrecto.">
            <a:extLst>
              <a:ext uri="{FF2B5EF4-FFF2-40B4-BE49-F238E27FC236}">
                <a16:creationId xmlns:a16="http://schemas.microsoft.com/office/drawing/2014/main" id="{52C5243B-FE4B-7A71-4830-B4AEBF18BF3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2800" y="78587"/>
            <a:ext cx="1035530" cy="22073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54C210C-638D-4DB2-F29A-55DB9B1ACC00}"/>
              </a:ext>
            </a:extLst>
          </p:cNvPr>
          <p:cNvSpPr txBox="1"/>
          <p:nvPr/>
        </p:nvSpPr>
        <p:spPr>
          <a:xfrm>
            <a:off x="0" y="0"/>
            <a:ext cx="10296525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sz="4400" b="1" spc="3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WĨYOHANIA WA ŨKINYANĨRU</a:t>
            </a:r>
            <a:endParaRPr lang="en" sz="4400" b="1" spc="3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1BEEAC9-4AF6-EA40-704E-0446FD1949F0}"/>
              </a:ext>
            </a:extLst>
          </p:cNvPr>
          <p:cNvSpPr txBox="1"/>
          <p:nvPr/>
        </p:nvSpPr>
        <p:spPr>
          <a:xfrm>
            <a:off x="60287" y="591493"/>
            <a:ext cx="10296527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“</a:t>
            </a:r>
            <a:r>
              <a:rPr lang="en-US" dirty="0">
                <a:solidFill>
                  <a:schemeClr val="accent3"/>
                </a:solidFill>
                <a:latin typeface="Comic Sans MS" panose="030F0702030302020204" pitchFamily="66" charset="0"/>
              </a:rPr>
              <a:t> </a:t>
            </a:r>
            <a:r>
              <a:rPr lang="en-US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Ningĩ</a:t>
            </a:r>
            <a:r>
              <a:rPr lang="en-US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gũkĩra</a:t>
            </a:r>
            <a:r>
              <a:rPr lang="en-US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maũndũ</a:t>
            </a:r>
            <a:r>
              <a:rPr lang="en-US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macio</a:t>
            </a:r>
            <a:r>
              <a:rPr lang="en-US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mothe</a:t>
            </a:r>
            <a:r>
              <a:rPr lang="en-US" dirty="0">
                <a:solidFill>
                  <a:schemeClr val="accent3"/>
                </a:solidFill>
                <a:latin typeface="Comic Sans MS" panose="030F0702030302020204" pitchFamily="66" charset="0"/>
              </a:rPr>
              <a:t> mega-</a:t>
            </a:r>
            <a:r>
              <a:rPr lang="en-US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rĩ</a:t>
            </a:r>
            <a:r>
              <a:rPr lang="en-US" dirty="0">
                <a:solidFill>
                  <a:schemeClr val="accent3"/>
                </a:solidFill>
                <a:latin typeface="Comic Sans MS" panose="030F0702030302020204" pitchFamily="66" charset="0"/>
              </a:rPr>
              <a:t>, </a:t>
            </a:r>
            <a:r>
              <a:rPr lang="en-US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gĩai</a:t>
            </a:r>
            <a:r>
              <a:rPr lang="en-US" dirty="0">
                <a:solidFill>
                  <a:schemeClr val="accent3"/>
                </a:solidFill>
                <a:latin typeface="Comic Sans MS" panose="030F0702030302020204" pitchFamily="66" charset="0"/>
              </a:rPr>
              <a:t> na </a:t>
            </a:r>
            <a:r>
              <a:rPr lang="en-US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wendani</a:t>
            </a:r>
            <a:r>
              <a:rPr lang="en-US" dirty="0">
                <a:solidFill>
                  <a:schemeClr val="accent3"/>
                </a:solidFill>
                <a:latin typeface="Comic Sans MS" panose="030F0702030302020204" pitchFamily="66" charset="0"/>
              </a:rPr>
              <a:t>, </a:t>
            </a:r>
            <a:r>
              <a:rPr lang="en-US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tondũ</a:t>
            </a:r>
            <a:r>
              <a:rPr lang="en-US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nĩguo</a:t>
            </a:r>
            <a:r>
              <a:rPr lang="en-US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wohanagia</a:t>
            </a:r>
            <a:r>
              <a:rPr lang="en-US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maũndũ</a:t>
            </a:r>
            <a:r>
              <a:rPr lang="en-US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mothe</a:t>
            </a:r>
            <a:r>
              <a:rPr lang="en-US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hamwe</a:t>
            </a:r>
            <a:r>
              <a:rPr lang="en-US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nĩguo</a:t>
            </a:r>
            <a:r>
              <a:rPr lang="en-US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magĩrĩre</a:t>
            </a:r>
            <a:r>
              <a:rPr lang="en-US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kũna</a:t>
            </a:r>
            <a:r>
              <a:rPr lang="en-US" dirty="0">
                <a:solidFill>
                  <a:schemeClr val="accent3"/>
                </a:solidFill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(</a:t>
            </a:r>
            <a:r>
              <a:rPr lang="en-US" sz="1400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Akolosai</a:t>
            </a:r>
            <a:r>
              <a:rPr lang="en" sz="1400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3:14)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F38D128-E148-42C4-427B-567CCBB64377}"/>
              </a:ext>
            </a:extLst>
          </p:cNvPr>
          <p:cNvSpPr txBox="1"/>
          <p:nvPr/>
        </p:nvSpPr>
        <p:spPr>
          <a:xfrm>
            <a:off x="105707" y="1186050"/>
            <a:ext cx="108289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Tũ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 “</a:t>
            </a:r>
            <a:r>
              <a:rPr lang="en-US" sz="2000" b="1" dirty="0" err="1"/>
              <a:t>tondũ</a:t>
            </a:r>
            <a:r>
              <a:rPr lang="en-US" sz="2000" b="1" dirty="0"/>
              <a:t> </a:t>
            </a:r>
            <a:r>
              <a:rPr lang="en-US" sz="2000" b="1" dirty="0" err="1"/>
              <a:t>mũrĩ</a:t>
            </a:r>
            <a:r>
              <a:rPr lang="en-US" sz="2000" b="1" dirty="0"/>
              <a:t> </a:t>
            </a:r>
            <a:r>
              <a:rPr lang="en-US" sz="2000" b="1" dirty="0" err="1"/>
              <a:t>andũ</a:t>
            </a:r>
            <a:r>
              <a:rPr lang="en-US" sz="2000" b="1" dirty="0"/>
              <a:t> </a:t>
            </a:r>
            <a:r>
              <a:rPr lang="en-US" sz="2000" b="1" dirty="0" err="1"/>
              <a:t>athuure</a:t>
            </a:r>
            <a:r>
              <a:rPr lang="en-US" sz="2000" b="1" dirty="0"/>
              <a:t> </a:t>
            </a:r>
            <a:r>
              <a:rPr lang="en-US" sz="2000" b="1" dirty="0" err="1"/>
              <a:t>nĩ</a:t>
            </a:r>
            <a:r>
              <a:rPr lang="en-US" sz="2000" b="1" dirty="0"/>
              <a:t> Ngai, </a:t>
            </a:r>
            <a:r>
              <a:rPr lang="en-US" sz="2000" b="1" dirty="0" err="1"/>
              <a:t>andũ</a:t>
            </a:r>
            <a:r>
              <a:rPr lang="en-US" sz="2000" b="1" dirty="0"/>
              <a:t> </a:t>
            </a:r>
            <a:r>
              <a:rPr lang="en-US" sz="2000" b="1" dirty="0" err="1"/>
              <a:t>atheru</a:t>
            </a:r>
            <a:r>
              <a:rPr lang="en-US" sz="2000" b="1" dirty="0"/>
              <a:t> na </a:t>
            </a:r>
            <a:r>
              <a:rPr lang="en-US" sz="2000" b="1" dirty="0" err="1"/>
              <a:t>mendetwo</a:t>
            </a:r>
            <a:r>
              <a:rPr lang="en-US" sz="2000" b="1" dirty="0"/>
              <a:t> </a:t>
            </a:r>
            <a:r>
              <a:rPr lang="en-US" sz="2000" b="1" dirty="0" err="1"/>
              <a:t>mũno</a:t>
            </a:r>
            <a:r>
              <a:rPr lang="en-US" sz="2000" b="1" dirty="0"/>
              <a:t> </a:t>
            </a:r>
            <a:r>
              <a:rPr lang="en-US" sz="2000" b="1" dirty="0" err="1"/>
              <a:t>nĩwe</a:t>
            </a:r>
            <a:r>
              <a:rPr lang="en" sz="2000" b="1" dirty="0"/>
              <a:t>” (</a:t>
            </a:r>
            <a:r>
              <a:rPr lang="en-US" sz="2000" b="1" dirty="0" err="1"/>
              <a:t>Akol</a:t>
            </a:r>
            <a:r>
              <a:rPr lang="en" sz="2000" b="1" dirty="0"/>
              <a:t>. 3:12 NIV). Petero atw</a:t>
            </a:r>
            <a:r>
              <a:rPr lang="en-US" sz="2000" b="1" dirty="0"/>
              <a:t>ĩ</a:t>
            </a:r>
            <a:r>
              <a:rPr lang="en" sz="2000" b="1" dirty="0"/>
              <a:t>raga at</a:t>
            </a:r>
            <a:r>
              <a:rPr lang="en-US" sz="2000" b="1" dirty="0"/>
              <a:t>ĩ</a:t>
            </a:r>
            <a:r>
              <a:rPr lang="en" sz="2000" b="1" dirty="0"/>
              <a:t> </a:t>
            </a:r>
            <a:r>
              <a:rPr lang="en-US" sz="2000" b="1" dirty="0"/>
              <a:t>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</a:t>
            </a:r>
            <a:r>
              <a:rPr lang="en-US" sz="2000" b="1" dirty="0"/>
              <a:t>ũ</a:t>
            </a:r>
            <a:r>
              <a:rPr lang="en" sz="2000" b="1" dirty="0"/>
              <a:t>y</a:t>
            </a:r>
            <a:r>
              <a:rPr lang="en-US" sz="2000" b="1" dirty="0"/>
              <a:t>ũ</a:t>
            </a:r>
            <a:r>
              <a:rPr lang="en" sz="2000" b="1" dirty="0"/>
              <a:t> </a:t>
            </a:r>
            <a:r>
              <a:rPr lang="en-US" sz="2000" b="1" dirty="0"/>
              <a:t>ũ</a:t>
            </a:r>
            <a:r>
              <a:rPr lang="en" sz="2000" b="1" dirty="0"/>
              <a:t>t</a:t>
            </a:r>
            <a:r>
              <a:rPr lang="en-US" sz="2000" b="1" dirty="0"/>
              <a:t>ũ</a:t>
            </a:r>
            <a:r>
              <a:rPr lang="en" sz="2000" b="1" dirty="0"/>
              <a:t>rehag</a:t>
            </a:r>
            <a:r>
              <a:rPr lang="en-US" sz="2000" b="1" dirty="0"/>
              <a:t>ĩ</a:t>
            </a:r>
            <a:r>
              <a:rPr lang="en" sz="2000" b="1" dirty="0"/>
              <a:t>ra </a:t>
            </a:r>
            <a:r>
              <a:rPr lang="en-US" sz="2000" b="1" dirty="0"/>
              <a:t>ũ</a:t>
            </a:r>
            <a:r>
              <a:rPr lang="en" sz="2000" b="1" dirty="0"/>
              <a:t>ing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ku m</a:t>
            </a:r>
            <a:r>
              <a:rPr lang="en-US" sz="2000" b="1" dirty="0"/>
              <a:t>ũ</a:t>
            </a:r>
            <a:r>
              <a:rPr lang="en" sz="2000" b="1" dirty="0"/>
              <a:t>ing</a:t>
            </a:r>
            <a:r>
              <a:rPr lang="en-US" sz="2000" b="1" dirty="0"/>
              <a:t>ĩ</a:t>
            </a:r>
            <a:r>
              <a:rPr lang="en" sz="2000" b="1" dirty="0"/>
              <a:t> m</a:t>
            </a:r>
            <a:r>
              <a:rPr lang="en-US" sz="2000" b="1" dirty="0"/>
              <a:t>ũ</a:t>
            </a:r>
            <a:r>
              <a:rPr lang="en" sz="2000" b="1" dirty="0"/>
              <a:t>no o</a:t>
            </a:r>
            <a:r>
              <a:rPr lang="en-US" sz="2000" b="1" dirty="0"/>
              <a:t>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</a:t>
            </a:r>
            <a:r>
              <a:rPr lang="en-US" sz="2000" b="1" dirty="0"/>
              <a:t>ũ</a:t>
            </a:r>
            <a:r>
              <a:rPr lang="en" sz="2000" b="1" dirty="0"/>
              <a:t>mwe na itemi r</a:t>
            </a:r>
            <a:r>
              <a:rPr lang="en-US" sz="2000" b="1" dirty="0"/>
              <a:t>ĩ</a:t>
            </a:r>
            <a:r>
              <a:rPr lang="en" sz="2000" b="1" dirty="0"/>
              <a:t>a k</a:t>
            </a:r>
            <a:r>
              <a:rPr lang="en-US" sz="2000" b="1" dirty="0"/>
              <a:t>ũ</a:t>
            </a:r>
            <a:r>
              <a:rPr lang="en" sz="2000" b="1" dirty="0"/>
              <a:t>hingia (1 Pet. 2:9).  </a:t>
            </a:r>
            <a:r>
              <a:rPr lang="en-US" sz="2000" b="1" dirty="0" err="1"/>
              <a:t>Rĩ</a:t>
            </a:r>
            <a:r>
              <a:rPr lang="en" sz="2000" b="1" dirty="0"/>
              <a:t>u-r</a:t>
            </a:r>
            <a:r>
              <a:rPr lang="en-US" sz="2000" b="1" dirty="0"/>
              <a:t>ĩ</a:t>
            </a:r>
            <a:r>
              <a:rPr lang="en" sz="2000" b="1" dirty="0"/>
              <a:t> acio athuure a Ngai macag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te gw</a:t>
            </a:r>
            <a:r>
              <a:rPr lang="en-US" sz="2000" b="1" dirty="0"/>
              <a:t>ĩ</a:t>
            </a:r>
            <a:r>
              <a:rPr lang="en" sz="2000" b="1" dirty="0"/>
              <a:t>ka at</a:t>
            </a:r>
            <a:r>
              <a:rPr lang="en-US" sz="2000" b="1" dirty="0"/>
              <a:t>ĩ</a:t>
            </a:r>
            <a:r>
              <a:rPr lang="en" sz="2000" b="1" dirty="0"/>
              <a:t>a (</a:t>
            </a:r>
            <a:r>
              <a:rPr lang="en-US" sz="2000" b="1" dirty="0" err="1"/>
              <a:t>Akol</a:t>
            </a:r>
            <a:r>
              <a:rPr lang="en" sz="2000" b="1" dirty="0"/>
              <a:t>. 3:12-13)?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19E0930-8B9F-FCC4-7B8B-14606D52CD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6470841"/>
              </p:ext>
            </p:extLst>
          </p:nvPr>
        </p:nvGraphicFramePr>
        <p:xfrm>
          <a:off x="217608" y="2360404"/>
          <a:ext cx="10506075" cy="2246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93187216-8D7F-53C4-F878-4EEB35E21B10}"/>
              </a:ext>
            </a:extLst>
          </p:cNvPr>
          <p:cNvSpPr txBox="1"/>
          <p:nvPr/>
        </p:nvSpPr>
        <p:spPr>
          <a:xfrm>
            <a:off x="217608" y="4662753"/>
            <a:ext cx="11657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N</a:t>
            </a:r>
            <a:r>
              <a:rPr lang="en" sz="2000" b="1" dirty="0"/>
              <a:t>a ma</a:t>
            </a:r>
            <a:r>
              <a:rPr lang="en-US" sz="2000" b="1" dirty="0"/>
              <a:t>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maya moothe n</a:t>
            </a:r>
            <a:r>
              <a:rPr lang="en-US" sz="2000" b="1" dirty="0"/>
              <a:t>ĩ</a:t>
            </a:r>
            <a:r>
              <a:rPr lang="en" sz="2000" b="1" dirty="0"/>
              <a:t> th</a:t>
            </a:r>
            <a:r>
              <a:rPr lang="en-US" sz="2000" b="1" dirty="0"/>
              <a:t>ĩ</a:t>
            </a:r>
            <a:r>
              <a:rPr lang="en" sz="2000" b="1" dirty="0"/>
              <a:t>ini</a:t>
            </a:r>
            <a:r>
              <a:rPr lang="en-US" sz="2000" b="1" dirty="0"/>
              <a:t>ĩ</a:t>
            </a:r>
            <a:r>
              <a:rPr lang="en" sz="2000" b="1" dirty="0"/>
              <a:t> </a:t>
            </a:r>
            <a:r>
              <a:rPr lang="en-US" sz="2000" b="1" dirty="0"/>
              <a:t>ũ</a:t>
            </a:r>
            <a:r>
              <a:rPr lang="en" sz="2000" b="1" dirty="0"/>
              <a:t>rutani wa kwohithanio kwa </a:t>
            </a:r>
            <a:r>
              <a:rPr lang="en-US" sz="2000" b="1" dirty="0"/>
              <a:t>ũ</a:t>
            </a:r>
            <a:r>
              <a:rPr lang="en" sz="2000" b="1" dirty="0"/>
              <a:t>kinyan</a:t>
            </a:r>
            <a:r>
              <a:rPr lang="en-US" sz="2000" b="1" dirty="0"/>
              <a:t>ĩ</a:t>
            </a:r>
            <a:r>
              <a:rPr lang="en" sz="2000" b="1" dirty="0"/>
              <a:t>ru: wendo (</a:t>
            </a:r>
            <a:r>
              <a:rPr lang="en-US" sz="2000" b="1" dirty="0" err="1"/>
              <a:t>Akol</a:t>
            </a:r>
            <a:r>
              <a:rPr lang="en" sz="2000" b="1" dirty="0"/>
              <a:t>. 3:14). </a:t>
            </a:r>
            <a:r>
              <a:rPr lang="en-US" sz="2000" b="1" dirty="0"/>
              <a:t>N</a:t>
            </a:r>
            <a:r>
              <a:rPr lang="en" sz="2000" b="1" dirty="0"/>
              <a:t>a icio n</a:t>
            </a:r>
            <a:r>
              <a:rPr lang="en-US" sz="2000" b="1" dirty="0"/>
              <a:t>ĩ</a:t>
            </a:r>
            <a:r>
              <a:rPr lang="en" sz="2000" b="1" dirty="0"/>
              <a:t>cio womngerereku wit</a:t>
            </a:r>
            <a:r>
              <a:rPr lang="en-US" sz="2000" b="1" dirty="0"/>
              <a:t>ũ</a:t>
            </a:r>
            <a:r>
              <a:rPr lang="en" sz="2000" b="1" dirty="0"/>
              <a:t> na itemi r</a:t>
            </a:r>
            <a:r>
              <a:rPr lang="en-US" sz="2000" b="1" dirty="0"/>
              <a:t>ĩ</a:t>
            </a:r>
            <a:r>
              <a:rPr lang="en" sz="2000" b="1" dirty="0"/>
              <a:t>a k</a:t>
            </a:r>
            <a:r>
              <a:rPr lang="en-US" sz="2000" b="1" dirty="0"/>
              <a:t>ũ</a:t>
            </a:r>
            <a:r>
              <a:rPr lang="en" sz="2000" b="1" dirty="0"/>
              <a:t>hingia: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DFC6FD50-FCE3-78DA-B0FB-33FB21B01B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9743850"/>
              </p:ext>
            </p:extLst>
          </p:nvPr>
        </p:nvGraphicFramePr>
        <p:xfrm>
          <a:off x="4030905" y="5356566"/>
          <a:ext cx="8055388" cy="1425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4" name="Elipse 3">
            <a:extLst>
              <a:ext uri="{FF2B5EF4-FFF2-40B4-BE49-F238E27FC236}">
                <a16:creationId xmlns:a16="http://schemas.microsoft.com/office/drawing/2014/main" id="{98560AD7-5AFA-F91D-B2D3-5B0EF25F1542}"/>
              </a:ext>
            </a:extLst>
          </p:cNvPr>
          <p:cNvSpPr/>
          <p:nvPr/>
        </p:nvSpPr>
        <p:spPr>
          <a:xfrm>
            <a:off x="243959" y="2185786"/>
            <a:ext cx="369332" cy="369332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/>
              <a:t>1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42553063-60F1-30B5-AD00-14E4FE1A7CC7}"/>
              </a:ext>
            </a:extLst>
          </p:cNvPr>
          <p:cNvSpPr/>
          <p:nvPr/>
        </p:nvSpPr>
        <p:spPr>
          <a:xfrm>
            <a:off x="2866067" y="2185786"/>
            <a:ext cx="369332" cy="369332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/>
              <a:t>2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89555A68-F176-6ECB-D762-5F009AD4847F}"/>
              </a:ext>
            </a:extLst>
          </p:cNvPr>
          <p:cNvSpPr/>
          <p:nvPr/>
        </p:nvSpPr>
        <p:spPr>
          <a:xfrm>
            <a:off x="5500072" y="2185786"/>
            <a:ext cx="369332" cy="369332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/>
              <a:t>3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8A58C3EA-953C-EDFB-C7DC-53FD4DE3AEF1}"/>
              </a:ext>
            </a:extLst>
          </p:cNvPr>
          <p:cNvSpPr/>
          <p:nvPr/>
        </p:nvSpPr>
        <p:spPr>
          <a:xfrm>
            <a:off x="8102084" y="2185786"/>
            <a:ext cx="369332" cy="369332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/>
              <a:t>4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16BA42D1-F3DA-5F66-3A61-B1C7F58DBEA0}"/>
              </a:ext>
            </a:extLst>
          </p:cNvPr>
          <p:cNvSpPr/>
          <p:nvPr/>
        </p:nvSpPr>
        <p:spPr>
          <a:xfrm>
            <a:off x="1488413" y="3503884"/>
            <a:ext cx="369332" cy="369332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/>
              <a:t>5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3A8131E5-2D02-9873-16C0-E7C3989AE835}"/>
              </a:ext>
            </a:extLst>
          </p:cNvPr>
          <p:cNvSpPr/>
          <p:nvPr/>
        </p:nvSpPr>
        <p:spPr>
          <a:xfrm>
            <a:off x="4113885" y="3503884"/>
            <a:ext cx="369332" cy="369332"/>
          </a:xfrm>
          <a:prstGeom prst="ellipse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/>
              <a:t>6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EB61ACD4-0CB1-5C3B-D2B1-5437CFBFD1B0}"/>
              </a:ext>
            </a:extLst>
          </p:cNvPr>
          <p:cNvSpPr/>
          <p:nvPr/>
        </p:nvSpPr>
        <p:spPr>
          <a:xfrm>
            <a:off x="6735194" y="3503884"/>
            <a:ext cx="369332" cy="369332"/>
          </a:xfrm>
          <a:prstGeom prst="ellipse">
            <a:avLst/>
          </a:prstGeom>
          <a:solidFill>
            <a:srgbClr val="3366CC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/>
              <a:t>7</a:t>
            </a:r>
          </a:p>
        </p:txBody>
      </p:sp>
      <p:pic>
        <p:nvPicPr>
          <p:cNvPr id="16" name="Imagen 15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0DDFA51B-AFAF-DE57-8444-CCF11772F057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5707" y="5458598"/>
            <a:ext cx="3829353" cy="12791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Imagen 18" descr="Imagen que contiene pastel&#10;&#10;El contenido generado por IA puede ser incorrecto.">
            <a:extLst>
              <a:ext uri="{FF2B5EF4-FFF2-40B4-BE49-F238E27FC236}">
                <a16:creationId xmlns:a16="http://schemas.microsoft.com/office/drawing/2014/main" id="{473F1C52-4B97-34E1-94EF-13F66A667C7C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6780" y="3356318"/>
            <a:ext cx="2443668" cy="14254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416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173660-0D3D-4EB8-BAF7-D46B6DADF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A6173660-0D3D-4EB8-BAF7-D46B6DADF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A6173660-0D3D-4EB8-BAF7-D46B6DADF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A6173660-0D3D-4EB8-BAF7-D46B6DADF5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BE7B8C6-C73E-4F55-A4D9-40069A51D5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8BE7B8C6-C73E-4F55-A4D9-40069A51D5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9335FC-B697-4A13-AB0E-8AAA47557D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E09335FC-B697-4A13-AB0E-8AAA47557D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E09335FC-B697-4A13-AB0E-8AAA47557D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E09335FC-B697-4A13-AB0E-8AAA47557D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4B5C471-2490-47F9-832F-439046336B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74B5C471-2490-47F9-832F-439046336B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6415B8C-6CB5-4F5A-ABE9-60D8A0DE83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36415B8C-6CB5-4F5A-ABE9-60D8A0DE83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36415B8C-6CB5-4F5A-ABE9-60D8A0DE83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36415B8C-6CB5-4F5A-ABE9-60D8A0DE83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1BE6FD-1767-4DEF-B30F-7FA24C21D7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">
                                            <p:graphicEl>
                                              <a:dgm id="{6C1BE6FD-1767-4DEF-B30F-7FA24C21D7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01C3F8-5406-4C08-BCDA-299E3E634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EC01C3F8-5406-4C08-BCDA-299E3E634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EC01C3F8-5406-4C08-BCDA-299E3E634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">
                                            <p:graphicEl>
                                              <a:dgm id="{EC01C3F8-5406-4C08-BCDA-299E3E6345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EFFBDF-5077-40C6-AD60-A476ADD3C8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2">
                                            <p:graphicEl>
                                              <a:dgm id="{CFEFFBDF-5077-40C6-AD60-A476ADD3C8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22E283-CBE6-49E1-A65C-2A2A27C62B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E722E283-CBE6-49E1-A65C-2A2A27C62B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E722E283-CBE6-49E1-A65C-2A2A27C62B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">
                                            <p:graphicEl>
                                              <a:dgm id="{E722E283-CBE6-49E1-A65C-2A2A27C62B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1BAC00-3DF9-45F0-A4D0-EF8EDF9C35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">
                                            <p:graphicEl>
                                              <a:dgm id="{681BAC00-3DF9-45F0-A4D0-EF8EDF9C35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7A42FA-345B-4DCD-8319-F17A31AB1E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C47A42FA-345B-4DCD-8319-F17A31AB1E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">
                                            <p:graphicEl>
                                              <a:dgm id="{C47A42FA-345B-4DCD-8319-F17A31AB1E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">
                                            <p:graphicEl>
                                              <a:dgm id="{C47A42FA-345B-4DCD-8319-F17A31AB1E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59727B-4CCA-4B3C-A44A-6508DCF1B8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2">
                                            <p:graphicEl>
                                              <a:dgm id="{E759727B-4CCA-4B3C-A44A-6508DCF1B8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CFD050-3A65-4B61-A5F0-B1FFDECDC1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">
                                            <p:graphicEl>
                                              <a:dgm id="{08CFD050-3A65-4B61-A5F0-B1FFDECDC1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">
                                            <p:graphicEl>
                                              <a:dgm id="{08CFD050-3A65-4B61-A5F0-B1FFDECDC1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">
                                            <p:graphicEl>
                                              <a:dgm id="{08CFD050-3A65-4B61-A5F0-B1FFDECDC1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FA5AA21-7D47-4DB5-88A0-E539AF65B3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9">
                                            <p:graphicEl>
                                              <a:dgm id="{FFA5AA21-7D47-4DB5-88A0-E539AF65B3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9">
                                            <p:graphicEl>
                                              <a:dgm id="{FFA5AA21-7D47-4DB5-88A0-E539AF65B3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9">
                                            <p:graphicEl>
                                              <a:dgm id="{FFA5AA21-7D47-4DB5-88A0-E539AF65B3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FC24B33-7A95-4552-9081-A6C9B19613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9">
                                            <p:graphicEl>
                                              <a:dgm id="{EFC24B33-7A95-4552-9081-A6C9B19613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5B546D2-5835-4FBC-9882-FCDBC0427E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9">
                                            <p:graphicEl>
                                              <a:dgm id="{E5B546D2-5835-4FBC-9882-FCDBC0427E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9">
                                            <p:graphicEl>
                                              <a:dgm id="{E5B546D2-5835-4FBC-9882-FCDBC0427E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9">
                                            <p:graphicEl>
                                              <a:dgm id="{E5B546D2-5835-4FBC-9882-FCDBC0427E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9EECA27-2D68-4D78-B8EA-E1DE71798A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9">
                                            <p:graphicEl>
                                              <a:dgm id="{29EECA27-2D68-4D78-B8EA-E1DE71798A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Graphic spid="2" grpId="0" uiExpand="1">
        <p:bldSub>
          <a:bldDgm bld="one"/>
        </p:bldSub>
      </p:bldGraphic>
      <p:bldP spid="10" grpId="0"/>
      <p:bldGraphic spid="9" grpId="0" uiExpand="1">
        <p:bldSub>
          <a:bldDgm bld="one"/>
        </p:bldSub>
      </p:bldGraphic>
      <p:bldP spid="4" grpId="0" animBg="1"/>
      <p:bldP spid="5" grpId="0" animBg="1"/>
      <p:bldP spid="6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Personalizado 5">
      <a:dk1>
        <a:sysClr val="windowText" lastClr="000000"/>
      </a:dk1>
      <a:lt1>
        <a:sysClr val="window" lastClr="FFFFFF"/>
      </a:lt1>
      <a:dk2>
        <a:srgbClr val="003399"/>
      </a:dk2>
      <a:lt2>
        <a:srgbClr val="E7E6E6"/>
      </a:lt2>
      <a:accent1>
        <a:srgbClr val="CC00CC"/>
      </a:accent1>
      <a:accent2>
        <a:srgbClr val="0099CC"/>
      </a:accent2>
      <a:accent3>
        <a:srgbClr val="CC0000"/>
      </a:accent3>
      <a:accent4>
        <a:srgbClr val="FFFF66"/>
      </a:accent4>
      <a:accent5>
        <a:srgbClr val="339933"/>
      </a:accent5>
      <a:accent6>
        <a:srgbClr val="CC990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3576</TotalTime>
  <Words>2264</Words>
  <Application>Microsoft Office PowerPoint</Application>
  <PresentationFormat>Panorámica</PresentationFormat>
  <Paragraphs>70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Arial</vt:lpstr>
      <vt:lpstr>Comic Sans MS</vt:lpstr>
      <vt:lpstr>Aptos Display</vt:lpstr>
      <vt:lpstr>Aptos</vt:lpstr>
      <vt:lpstr>Constantia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123</cp:revision>
  <dcterms:created xsi:type="dcterms:W3CDTF">2026-02-01T14:37:42Z</dcterms:created>
  <dcterms:modified xsi:type="dcterms:W3CDTF">2026-03-12T07:23:20Z</dcterms:modified>
</cp:coreProperties>
</file>