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ley muriu" initials="sm" lastIdx="1" clrIdx="0">
    <p:extLst>
      <p:ext uri="{19B8F6BF-5375-455C-9EA6-DF929625EA0E}">
        <p15:presenceInfo xmlns:p15="http://schemas.microsoft.com/office/powerpoint/2012/main" userId="de1094ed449dac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3-15T21:50:23.699" idx="1">
    <p:pos x="5695" y="2369"/>
    <p:text>at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tumia menyihag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 athuuri ao (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3:18; Aef. 5:22-24)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800" b="1" noProof="0" dirty="0">
              <a:solidFill>
                <a:schemeClr val="tx1"/>
              </a:solidFill>
            </a:rPr>
            <a:t>K</a:t>
          </a:r>
          <a:r>
            <a:rPr lang="en" sz="1800" b="1" noProof="0" dirty="0">
              <a:solidFill>
                <a:schemeClr val="tx1"/>
              </a:solidFill>
            </a:rPr>
            <a:t>w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nyihia g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k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 gw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 th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ini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iguan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ri w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 na 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gima (Aef. 5:21), na no m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haka 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korwo ar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 “ta 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r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a 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igan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ire th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ini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 wa Mwathani.”</a:t>
          </a:r>
          <a:endParaRPr lang="en" sz="18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thuuri mendage atuumia ao (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3:19; Aef. 5:28)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="1" noProof="0" dirty="0">
              <a:solidFill>
                <a:schemeClr val="tx1"/>
              </a:solidFill>
            </a:rPr>
            <a:t>M</a:t>
          </a:r>
          <a:r>
            <a:rPr lang="en" sz="1800" b="1" noProof="0" dirty="0">
              <a:solidFill>
                <a:schemeClr val="tx1"/>
              </a:solidFill>
            </a:rPr>
            <a:t>amende na wendo ta 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r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a Krist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 atwendete naguo  (Aef. 5:25)</a:t>
          </a:r>
          <a:endParaRPr lang="en" sz="18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800" b="1" noProof="0" dirty="0">
              <a:solidFill>
                <a:schemeClr val="tx1"/>
              </a:solidFill>
            </a:rPr>
            <a:t>N</a:t>
          </a:r>
          <a:r>
            <a:rPr lang="en" sz="1800" b="1" noProof="0" dirty="0">
              <a:solidFill>
                <a:schemeClr val="tx1"/>
              </a:solidFill>
            </a:rPr>
            <a:t>x marx na itemi nxqndq wa gqkqra kwao ene</a:t>
          </a:r>
          <a:br>
            <a:rPr lang="en" sz="1800" b="1" noProof="0" dirty="0">
              <a:solidFill>
                <a:schemeClr val="tx1"/>
              </a:solidFill>
            </a:rPr>
          </a:br>
          <a:r>
            <a:rPr lang="en" sz="1800" b="1" noProof="0" dirty="0">
              <a:solidFill>
                <a:schemeClr val="tx1"/>
              </a:solidFill>
            </a:rPr>
            <a:t>(Aef. 5:29)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800" b="1" noProof="0" dirty="0">
              <a:solidFill>
                <a:schemeClr val="tx1"/>
              </a:solidFill>
            </a:rPr>
            <a:t>M</a:t>
          </a:r>
          <a:r>
            <a:rPr lang="en" sz="1800" b="1" noProof="0" dirty="0">
              <a:solidFill>
                <a:schemeClr val="tx1"/>
              </a:solidFill>
            </a:rPr>
            <a:t>atigakorwo “mag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k</a:t>
          </a:r>
          <a:r>
            <a:rPr lang="en-US" sz="1800" b="1" noProof="0" dirty="0" err="1">
              <a:solidFill>
                <a:schemeClr val="tx1"/>
              </a:solidFill>
            </a:rPr>
            <a:t>ũũ</a:t>
          </a:r>
          <a:r>
            <a:rPr lang="en" sz="1800" b="1" noProof="0" dirty="0">
              <a:solidFill>
                <a:schemeClr val="tx1"/>
              </a:solidFill>
            </a:rPr>
            <a:t>ma” (k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marakaria, m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tugo 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tar</a:t>
          </a:r>
          <a:r>
            <a:rPr lang="en-US" sz="1800" b="1" noProof="0" dirty="0">
              <a:solidFill>
                <a:schemeClr val="tx1"/>
              </a:solidFill>
            </a:rPr>
            <a:t>ĩ</a:t>
          </a:r>
          <a:r>
            <a:rPr lang="en" sz="1800" b="1" noProof="0" dirty="0">
              <a:solidFill>
                <a:schemeClr val="tx1"/>
              </a:solidFill>
            </a:rPr>
            <a:t> ya k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marakaria, tig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k</a:t>
          </a:r>
          <a:r>
            <a:rPr lang="en-US" sz="1800" b="1" noProof="0" dirty="0">
              <a:solidFill>
                <a:schemeClr val="tx1"/>
              </a:solidFill>
            </a:rPr>
            <a:t>ũ</a:t>
          </a:r>
          <a:r>
            <a:rPr lang="en" sz="1800" b="1" noProof="0" dirty="0">
              <a:solidFill>
                <a:schemeClr val="tx1"/>
              </a:solidFill>
            </a:rPr>
            <a:t>mana kana haranio, kwaga wathani wa hinya)</a:t>
          </a:r>
          <a:endParaRPr lang="en" sz="18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temi r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aari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aar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3:20; Aef.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noProof="0" dirty="0"/>
            <a:t>W</a:t>
          </a:r>
          <a:r>
            <a:rPr lang="en" sz="2000" b="1" noProof="0" dirty="0"/>
            <a:t>ath</a:t>
          </a:r>
          <a:r>
            <a:rPr lang="en-US" sz="2000" b="1" noProof="0" dirty="0"/>
            <a:t>ĩ</a:t>
          </a:r>
          <a:r>
            <a:rPr lang="en" sz="2000" b="1" noProof="0" dirty="0"/>
            <a:t>ki wa ciana ti wa kw</a:t>
          </a:r>
          <a:r>
            <a:rPr lang="en-US" sz="2000" b="1" noProof="0" dirty="0"/>
            <a:t>ĩ</a:t>
          </a:r>
          <a:r>
            <a:rPr lang="en" sz="2000" b="1" noProof="0" dirty="0"/>
            <a:t>yendera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noProof="0" dirty="0"/>
            <a:t>W</a:t>
          </a:r>
          <a:r>
            <a:rPr lang="en" sz="2000" b="1" noProof="0" dirty="0"/>
            <a:t>ath</a:t>
          </a:r>
          <a:r>
            <a:rPr lang="en-US" sz="2000" b="1" noProof="0" dirty="0"/>
            <a:t>ĩ</a:t>
          </a:r>
          <a:r>
            <a:rPr lang="en" sz="2000" b="1" noProof="0" dirty="0"/>
            <a:t>k</a:t>
          </a:r>
          <a:r>
            <a:rPr lang="en-US" sz="2000" b="1" noProof="0" dirty="0"/>
            <a:t>ĩ</a:t>
          </a:r>
          <a:r>
            <a:rPr lang="en" sz="2000" b="1" noProof="0" dirty="0"/>
            <a:t> w</a:t>
          </a:r>
          <a:r>
            <a:rPr lang="en-US" sz="2000" b="1" noProof="0" dirty="0"/>
            <a:t>ĩ</a:t>
          </a:r>
          <a:r>
            <a:rPr lang="en" sz="2000" b="1" noProof="0" dirty="0"/>
            <a:t> m</a:t>
          </a:r>
          <a:r>
            <a:rPr lang="en-US" sz="2000" b="1" noProof="0" dirty="0"/>
            <a:t>ũ</a:t>
          </a:r>
          <a:r>
            <a:rPr lang="en" sz="2000" b="1" noProof="0" dirty="0"/>
            <a:t>thingi-in</a:t>
          </a:r>
          <a:r>
            <a:rPr lang="en-US" sz="2000" b="1" noProof="0" dirty="0"/>
            <a:t>ĩ</a:t>
          </a:r>
          <a:r>
            <a:rPr lang="en" sz="2000" b="1" noProof="0" dirty="0"/>
            <a:t> wa r</a:t>
          </a:r>
          <a:r>
            <a:rPr lang="en-US" sz="2000" b="1" noProof="0" dirty="0"/>
            <a:t>ĩ</a:t>
          </a:r>
          <a:r>
            <a:rPr lang="en" sz="2000" b="1" noProof="0" dirty="0"/>
            <a:t>athani r</a:t>
          </a:r>
          <a:r>
            <a:rPr lang="en-US" sz="2000" b="1" noProof="0" dirty="0"/>
            <a:t>ĩ</a:t>
          </a:r>
          <a:r>
            <a:rPr lang="en" sz="2000" b="1" noProof="0" dirty="0"/>
            <a:t>a gatano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noProof="0" dirty="0" err="1"/>
            <a:t>Mũ</a:t>
          </a:r>
          <a:r>
            <a:rPr lang="en" sz="2000" b="1" noProof="0" dirty="0"/>
            <a:t>no mak</a:t>
          </a:r>
          <a:r>
            <a:rPr lang="en-US" sz="2000" b="1" noProof="0" dirty="0"/>
            <a:t>ĩ</a:t>
          </a:r>
          <a:r>
            <a:rPr lang="en" sz="2000" b="1" noProof="0" dirty="0"/>
            <a:t>ria, wath</a:t>
          </a:r>
          <a:r>
            <a:rPr lang="en-US" sz="2000" b="1" noProof="0" dirty="0"/>
            <a:t>ĩ</a:t>
          </a:r>
          <a:r>
            <a:rPr lang="en" sz="2000" b="1" noProof="0" dirty="0"/>
            <a:t>ki </a:t>
          </a:r>
          <a:r>
            <a:rPr lang="en-US" sz="2000" b="1" noProof="0" dirty="0"/>
            <a:t>ũ</a:t>
          </a:r>
          <a:r>
            <a:rPr lang="en" sz="2000" b="1" noProof="0" dirty="0"/>
            <a:t>kaga na k</a:t>
          </a:r>
          <a:r>
            <a:rPr lang="en-US" sz="2000" b="1" noProof="0" dirty="0"/>
            <a:t>ĩ</a:t>
          </a:r>
          <a:r>
            <a:rPr lang="en" sz="2000" b="1" noProof="0" dirty="0"/>
            <a:t>heeo k</a:t>
          </a:r>
          <a:r>
            <a:rPr lang="en-US" sz="2000" b="1" noProof="0" dirty="0"/>
            <a:t>ĩ</a:t>
          </a:r>
          <a:r>
            <a:rPr lang="en" sz="2000" b="1" noProof="0" dirty="0"/>
            <a:t>agwo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temi r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aciiari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3:21; Aef.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noProof="0" dirty="0"/>
            <a:t>M</a:t>
          </a:r>
          <a:r>
            <a:rPr lang="en" sz="2000" b="1" noProof="0" dirty="0"/>
            <a:t>athomithio mate k</a:t>
          </a:r>
          <a:r>
            <a:rPr lang="en-US" sz="2000" b="1" noProof="0" dirty="0"/>
            <a:t>ũ</a:t>
          </a:r>
          <a:r>
            <a:rPr lang="en" sz="2000" b="1" noProof="0" dirty="0"/>
            <a:t>nogio na k</a:t>
          </a:r>
          <a:r>
            <a:rPr lang="en-US" sz="2000" b="1" noProof="0" dirty="0"/>
            <a:t>ũ</a:t>
          </a:r>
          <a:r>
            <a:rPr lang="en" sz="2000" b="1" noProof="0" dirty="0"/>
            <a:t>marakario, n</a:t>
          </a:r>
          <a:r>
            <a:rPr lang="en-US" sz="2000" b="1" noProof="0" dirty="0"/>
            <a:t>ĩ</a:t>
          </a:r>
          <a:r>
            <a:rPr lang="en" sz="2000" b="1" noProof="0" dirty="0"/>
            <a:t>guo matikoragwo ngoro</a:t>
          </a:r>
          <a:endParaRPr lang="en" sz="20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noProof="0" dirty="0"/>
            <a:t>N</a:t>
          </a:r>
          <a:r>
            <a:rPr lang="en" sz="2000" b="1" noProof="0" dirty="0"/>
            <a:t>d</a:t>
          </a:r>
          <a:r>
            <a:rPr lang="en-US" sz="2000" b="1" noProof="0" dirty="0"/>
            <a:t>ũ</a:t>
          </a:r>
          <a:r>
            <a:rPr lang="en" sz="2000" b="1" noProof="0" dirty="0"/>
            <a:t>kamarakarie </a:t>
          </a:r>
          <a:r>
            <a:rPr lang="en-US" sz="2000" b="1" noProof="0" dirty="0"/>
            <a:t>ũ</a:t>
          </a:r>
          <a:r>
            <a:rPr lang="en" sz="2000" b="1" noProof="0" dirty="0"/>
            <a:t>tek</a:t>
          </a:r>
          <a:r>
            <a:rPr lang="en-US" sz="2000" b="1" noProof="0" dirty="0"/>
            <a:t>ũ</a:t>
          </a:r>
          <a:r>
            <a:rPr lang="en" sz="2000" b="1" noProof="0" dirty="0"/>
            <a:t>makir</a:t>
          </a:r>
          <a:r>
            <a:rPr lang="en-US" sz="2000" b="1" noProof="0" dirty="0"/>
            <a:t>ĩ</a:t>
          </a:r>
          <a:r>
            <a:rPr lang="en" sz="2000" b="1" noProof="0" dirty="0"/>
            <a:t>r</a:t>
          </a:r>
          <a:r>
            <a:rPr lang="en-US" sz="2000" b="1" noProof="0" dirty="0"/>
            <a:t>ĩ</a:t>
          </a:r>
          <a:r>
            <a:rPr lang="en" sz="2000" b="1" noProof="0" dirty="0"/>
            <a:t>ria kana </a:t>
          </a:r>
          <a:r>
            <a:rPr lang="en-US" sz="2000" b="1" noProof="0" dirty="0"/>
            <a:t>ũ</a:t>
          </a:r>
          <a:r>
            <a:rPr lang="en" sz="2000" b="1" noProof="0" dirty="0"/>
            <a:t>k</a:t>
          </a:r>
          <a:r>
            <a:rPr lang="en-US" sz="2000" b="1" noProof="0" dirty="0"/>
            <a:t>ĩ</a:t>
          </a:r>
          <a:r>
            <a:rPr lang="en" sz="2000" b="1" noProof="0" dirty="0"/>
            <a:t>gar</a:t>
          </a:r>
          <a:r>
            <a:rPr lang="en-US" sz="2000" b="1" noProof="0" dirty="0"/>
            <a:t>ũ</a:t>
          </a:r>
          <a:r>
            <a:rPr lang="en" sz="2000" b="1" noProof="0" dirty="0"/>
            <a:t>r</a:t>
          </a:r>
          <a:r>
            <a:rPr lang="en-US" sz="2000" b="1" noProof="0" dirty="0"/>
            <a:t>ũ</a:t>
          </a:r>
          <a:r>
            <a:rPr lang="en" sz="2000" b="1" noProof="0" dirty="0"/>
            <a:t>kaga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noProof="0" dirty="0"/>
            <a:t>M</a:t>
          </a:r>
          <a:r>
            <a:rPr lang="en" sz="2000" b="1" noProof="0" dirty="0"/>
            <a:t>athomithio nj</a:t>
          </a:r>
          <a:r>
            <a:rPr lang="en-US" sz="2000" b="1" noProof="0" dirty="0"/>
            <a:t>ĩ</a:t>
          </a:r>
          <a:r>
            <a:rPr lang="en" sz="2000" b="1" noProof="0" dirty="0"/>
            <a:t>ra cia Ngai </a:t>
          </a:r>
          <a:br>
            <a:rPr lang="en" sz="2000" b="1" noProof="0" dirty="0"/>
          </a:br>
          <a:r>
            <a:rPr lang="en" sz="2000" b="1" noProof="0" dirty="0"/>
            <a:t>(G</a:t>
          </a:r>
          <a:r>
            <a:rPr lang="en-US" sz="2000" b="1" noProof="0" dirty="0"/>
            <a:t>ũ</a:t>
          </a:r>
          <a:r>
            <a:rPr lang="en" sz="2000" b="1" noProof="0" dirty="0"/>
            <a:t>c. 6:6-7; Thi.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-US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tugo ya and</a:t>
          </a:r>
          <a:r>
            <a:rPr 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kwo                                           (</a:t>
          </a:r>
          <a:r>
            <a:rPr lang="en-US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3:22-25; Aef. 6:5-8)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kaga wega 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hota, ona r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taranyabarwo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hotan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 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hotani w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ra-in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waku, ta 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Ngai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k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 k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hooto k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gammio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mwega n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haga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nene m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 ndanyihahag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kw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(1P 2:18)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-US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tugo wa Mwand</a:t>
          </a:r>
          <a:r>
            <a:rPr 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 (</a:t>
          </a:r>
          <a:r>
            <a:rPr lang="en-US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4:1; Aef.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Gũ</a:t>
          </a:r>
          <a:r>
            <a:rPr lang="en" sz="2000" b="1" noProof="0" dirty="0">
              <a:solidFill>
                <a:schemeClr val="tx1"/>
              </a:solidFill>
            </a:rPr>
            <a:t>tongoria na k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hooto na 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thingu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M</a:t>
          </a:r>
          <a:r>
            <a:rPr lang="en" sz="2000" b="1" noProof="0" dirty="0">
              <a:solidFill>
                <a:schemeClr val="tx1"/>
              </a:solidFill>
            </a:rPr>
            <a:t>atek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makia kana k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h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th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ra ciuogo itang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gar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rwo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O</a:t>
          </a:r>
          <a:r>
            <a:rPr lang="en" sz="2000" b="1" noProof="0" dirty="0">
              <a:solidFill>
                <a:schemeClr val="tx1"/>
              </a:solidFill>
            </a:rPr>
            <a:t> m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nene n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ar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 m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nene k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m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k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ra, 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r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a acokag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ria 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r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a ek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te</a:t>
          </a:r>
          <a:endParaRPr lang="en" sz="20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noProof="0" dirty="0" err="1"/>
            <a:t>Tũ</a:t>
          </a:r>
          <a:r>
            <a:rPr lang="en" sz="2000" b="1" noProof="0" dirty="0"/>
            <a:t>rabatara “</a:t>
          </a:r>
          <a:r>
            <a:rPr lang="en-US" sz="2000" b="1" noProof="0" dirty="0" err="1"/>
            <a:t>ũũ</a:t>
          </a:r>
          <a:r>
            <a:rPr lang="en" sz="2000" b="1" noProof="0" dirty="0"/>
            <a:t>g</a:t>
          </a:r>
          <a:r>
            <a:rPr lang="en-US" sz="2000" b="1" noProof="0" dirty="0"/>
            <a:t>ĩ</a:t>
          </a:r>
          <a:r>
            <a:rPr lang="en" sz="2000" b="1" noProof="0" dirty="0"/>
            <a:t> </a:t>
          </a:r>
          <a:r>
            <a:rPr lang="en-US" sz="2000" b="1" noProof="0" dirty="0"/>
            <a:t>ũ</a:t>
          </a:r>
          <a:r>
            <a:rPr lang="en" sz="2000" b="1" noProof="0" dirty="0"/>
            <a:t>r</a:t>
          </a:r>
          <a:r>
            <a:rPr lang="en-US" sz="2000" b="1" noProof="0" dirty="0"/>
            <a:t>ĩ</a:t>
          </a:r>
          <a:r>
            <a:rPr lang="en" sz="2000" b="1" noProof="0" dirty="0"/>
            <a:t>a uumaga na ig</a:t>
          </a:r>
          <a:r>
            <a:rPr lang="en-US" sz="2000" b="1" noProof="0" dirty="0"/>
            <a:t>ũ</a:t>
          </a:r>
          <a:r>
            <a:rPr lang="en" sz="2000" b="1" noProof="0" dirty="0"/>
            <a:t>r</a:t>
          </a:r>
          <a:r>
            <a:rPr lang="en-US" sz="2000" b="1" noProof="0" dirty="0"/>
            <a:t>ũ</a:t>
          </a:r>
          <a:r>
            <a:rPr lang="en" sz="2000" b="1" noProof="0" dirty="0"/>
            <a:t>” (Jakubu 3:17) th</a:t>
          </a:r>
          <a:r>
            <a:rPr lang="en-US" sz="2000" b="1" noProof="0" dirty="0"/>
            <a:t>ĩ</a:t>
          </a:r>
          <a:r>
            <a:rPr lang="en" sz="2000" b="1" noProof="0" dirty="0"/>
            <a:t>ini</a:t>
          </a:r>
          <a:r>
            <a:rPr lang="en-US" sz="2000" b="1" noProof="0" dirty="0"/>
            <a:t>ĩ</a:t>
          </a:r>
          <a:r>
            <a:rPr lang="en" sz="2000" b="1" noProof="0" dirty="0"/>
            <a:t> wa m</a:t>
          </a:r>
          <a:r>
            <a:rPr lang="en-US" sz="2000" b="1" noProof="0" dirty="0"/>
            <a:t>ũ</a:t>
          </a:r>
          <a:r>
            <a:rPr lang="en" sz="2000" b="1" noProof="0" dirty="0"/>
            <a:t>ikaranio na ar</a:t>
          </a:r>
          <a:r>
            <a:rPr lang="en-US" sz="2000" b="1" noProof="0" dirty="0"/>
            <a:t>ĩ</a:t>
          </a:r>
          <a:r>
            <a:rPr lang="en" sz="2000" b="1" noProof="0" dirty="0"/>
            <a:t>a matoo</a:t>
          </a:r>
          <a:r>
            <a:rPr lang="en-US" sz="2000" b="1" noProof="0" dirty="0"/>
            <a:t>ĩ</a:t>
          </a:r>
          <a:r>
            <a:rPr lang="en" sz="2000" b="1" noProof="0" dirty="0"/>
            <a:t> J</a:t>
          </a:r>
          <a:r>
            <a:rPr lang="en-US" sz="2000" b="1" noProof="0" dirty="0"/>
            <a:t>ĩ</a:t>
          </a:r>
          <a:r>
            <a:rPr lang="en" sz="2000" b="1" noProof="0" dirty="0"/>
            <a:t>s</a:t>
          </a:r>
          <a:r>
            <a:rPr lang="en-US" sz="2000" b="1" noProof="0" dirty="0"/>
            <a:t>ũ</a:t>
          </a:r>
          <a:endParaRPr lang="en" sz="20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iugo horeru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noProof="0" dirty="0"/>
            <a:t>C</a:t>
          </a:r>
          <a:r>
            <a:rPr lang="en" sz="2000" b="1" noProof="0" dirty="0"/>
            <a:t>iugo ciit</a:t>
          </a:r>
          <a:r>
            <a:rPr lang="en-US" sz="2000" b="1" noProof="0" dirty="0"/>
            <a:t>ũ</a:t>
          </a:r>
          <a:r>
            <a:rPr lang="en" sz="2000" b="1" noProof="0" dirty="0"/>
            <a:t> ikoragwo ci nd</a:t>
          </a:r>
          <a:r>
            <a:rPr lang="en-US" sz="2000" b="1" noProof="0" dirty="0" err="1"/>
            <a:t>ĩĩ</a:t>
          </a:r>
          <a:r>
            <a:rPr lang="en" sz="2000" b="1" noProof="0" dirty="0"/>
            <a:t>ku n</a:t>
          </a:r>
          <a:r>
            <a:rPr lang="en-US" sz="2000" b="1" noProof="0" dirty="0"/>
            <a:t>ĩ</a:t>
          </a:r>
          <a:r>
            <a:rPr lang="en" sz="2000" b="1" noProof="0" dirty="0"/>
            <a:t>guo magat</a:t>
          </a:r>
          <a:r>
            <a:rPr lang="en-US" sz="2000" b="1" noProof="0" dirty="0"/>
            <a:t>ũ</a:t>
          </a:r>
          <a:r>
            <a:rPr lang="en" sz="2000" b="1" noProof="0" dirty="0"/>
            <a:t>thik</a:t>
          </a:r>
          <a:r>
            <a:rPr lang="en-US" sz="2000" b="1" noProof="0" dirty="0"/>
            <a:t>ĩ</a:t>
          </a:r>
          <a:r>
            <a:rPr lang="en" sz="2000" b="1" noProof="0" dirty="0"/>
            <a:t>r</a:t>
          </a:r>
          <a:r>
            <a:rPr lang="en-US" sz="2000" b="1" noProof="0" dirty="0"/>
            <a:t>ĩ</a:t>
          </a:r>
          <a:r>
            <a:rPr lang="en" sz="2000" b="1" noProof="0" dirty="0"/>
            <a:t>ria na g</a:t>
          </a:r>
          <a:r>
            <a:rPr lang="en-US" sz="2000" b="1" noProof="0" dirty="0"/>
            <a:t>ĩ</a:t>
          </a:r>
          <a:r>
            <a:rPr lang="en" sz="2000" b="1" noProof="0" dirty="0"/>
            <a:t>keno.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ciugo “ta 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irio cuumb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noProof="0" dirty="0" err="1"/>
            <a:t>Mĩ</a:t>
          </a:r>
          <a:r>
            <a:rPr lang="en" sz="2000" b="1" noProof="0" dirty="0"/>
            <a:t>ario </a:t>
          </a:r>
          <a:r>
            <a:rPr lang="en-US" sz="2000" b="1" noProof="0" dirty="0"/>
            <a:t>ĩ</a:t>
          </a:r>
          <a:r>
            <a:rPr lang="en" sz="2000" b="1" noProof="0" dirty="0"/>
            <a:t>korwo </a:t>
          </a:r>
          <a:r>
            <a:rPr lang="en-US" sz="2000" b="1" noProof="0" dirty="0" err="1"/>
            <a:t>ĩĩ</a:t>
          </a:r>
          <a:r>
            <a:rPr lang="en" sz="2000" b="1" noProof="0" dirty="0"/>
            <a:t>gwete na yag</a:t>
          </a:r>
          <a:r>
            <a:rPr lang="en-US" sz="2000" b="1" noProof="0" dirty="0"/>
            <a:t>ĩ</a:t>
          </a:r>
          <a:r>
            <a:rPr lang="en" sz="2000" b="1" noProof="0" dirty="0"/>
            <a:t>r</a:t>
          </a:r>
          <a:r>
            <a:rPr lang="en-US" sz="2000" b="1" noProof="0" dirty="0"/>
            <a:t>ĩ</a:t>
          </a:r>
          <a:r>
            <a:rPr lang="en" sz="2000" b="1" noProof="0" dirty="0"/>
            <a:t>ire na ikobio n</a:t>
          </a:r>
          <a:r>
            <a:rPr lang="en-US" sz="2000" b="1" noProof="0" dirty="0"/>
            <a:t>ĩ</a:t>
          </a:r>
          <a:r>
            <a:rPr lang="en" sz="2000" b="1" noProof="0" dirty="0"/>
            <a:t> m</a:t>
          </a:r>
          <a:r>
            <a:rPr lang="en-US" sz="2000" b="1" noProof="0" dirty="0"/>
            <a:t>ũ</a:t>
          </a:r>
          <a:r>
            <a:rPr lang="en" sz="2000" b="1" noProof="0" dirty="0"/>
            <a:t>nd</a:t>
          </a:r>
          <a:r>
            <a:rPr lang="en-US" sz="2000" b="1" noProof="0" dirty="0"/>
            <a:t>ũ</a:t>
          </a:r>
          <a:r>
            <a:rPr lang="en" sz="2000" b="1" noProof="0" dirty="0"/>
            <a:t> </a:t>
          </a:r>
          <a:r>
            <a:rPr lang="en-US" sz="2000" b="1" noProof="0" dirty="0"/>
            <a:t>ũ</a:t>
          </a:r>
          <a:r>
            <a:rPr lang="en" sz="2000" b="1" noProof="0" dirty="0"/>
            <a:t>cio na mar</a:t>
          </a:r>
          <a:r>
            <a:rPr lang="en-US" sz="2000" b="1" noProof="0" dirty="0"/>
            <a:t>ĩ</a:t>
          </a:r>
          <a:r>
            <a:rPr lang="en" sz="2000" b="1" noProof="0" dirty="0"/>
            <a:t>a mamarigic</a:t>
          </a:r>
          <a:r>
            <a:rPr lang="en-US" sz="2000" b="1" noProof="0" dirty="0"/>
            <a:t>ĩ</a:t>
          </a:r>
          <a:r>
            <a:rPr lang="en" sz="2000" b="1" noProof="0" dirty="0"/>
            <a:t>irie.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cokan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ithu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ene na nj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njega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1800" b="1" noProof="0" dirty="0"/>
            <a:t>T</a:t>
          </a:r>
          <a:r>
            <a:rPr lang="en" sz="1800" b="1" noProof="0" dirty="0"/>
            <a:t>ond</a:t>
          </a:r>
          <a:r>
            <a:rPr lang="en-US" sz="1800" b="1" noProof="0" dirty="0"/>
            <a:t>ũ</a:t>
          </a:r>
          <a:r>
            <a:rPr lang="en" sz="1800" b="1" noProof="0" dirty="0"/>
            <a:t> o m</a:t>
          </a:r>
          <a:r>
            <a:rPr lang="en-US" sz="1800" b="1" noProof="0" dirty="0"/>
            <a:t>ũ</a:t>
          </a:r>
          <a:r>
            <a:rPr lang="en" sz="1800" b="1" noProof="0" dirty="0"/>
            <a:t>nd</a:t>
          </a:r>
          <a:r>
            <a:rPr lang="en-US" sz="1800" b="1" noProof="0" dirty="0"/>
            <a:t>ũ</a:t>
          </a:r>
          <a:r>
            <a:rPr lang="en" sz="1800" b="1" noProof="0" dirty="0"/>
            <a:t> n</a:t>
          </a:r>
          <a:r>
            <a:rPr lang="en-US" sz="1800" b="1" noProof="0" dirty="0"/>
            <a:t>ĩ</a:t>
          </a:r>
          <a:r>
            <a:rPr lang="en" sz="1800" b="1" noProof="0" dirty="0"/>
            <a:t> ar</a:t>
          </a:r>
          <a:r>
            <a:rPr lang="en-US" sz="1800" b="1" noProof="0" dirty="0"/>
            <a:t>ĩ</a:t>
          </a:r>
          <a:r>
            <a:rPr lang="en" sz="1800" b="1" noProof="0" dirty="0"/>
            <a:t> </a:t>
          </a:r>
          <a:r>
            <a:rPr lang="en-US" sz="1800" b="1" noProof="0" dirty="0"/>
            <a:t>ũ</a:t>
          </a:r>
          <a:r>
            <a:rPr lang="en" sz="1800" b="1" noProof="0" dirty="0"/>
            <a:t>tiganu, Roho M</a:t>
          </a:r>
          <a:r>
            <a:rPr lang="en-US" sz="1800" b="1" noProof="0" dirty="0"/>
            <a:t>ũ</a:t>
          </a:r>
          <a:r>
            <a:rPr lang="en" sz="1800" b="1" noProof="0" dirty="0"/>
            <a:t>theru n</a:t>
          </a:r>
          <a:r>
            <a:rPr lang="en-US" sz="1800" b="1" noProof="0" dirty="0"/>
            <a:t>ĩ</a:t>
          </a:r>
          <a:r>
            <a:rPr lang="en" sz="1800" b="1" noProof="0" dirty="0"/>
            <a:t> ar</a:t>
          </a:r>
          <a:r>
            <a:rPr lang="en-US" sz="1800" b="1" noProof="0" dirty="0"/>
            <a:t>ĩ</a:t>
          </a:r>
          <a:r>
            <a:rPr lang="en" sz="1800" b="1" noProof="0" dirty="0"/>
            <a:t> t</a:t>
          </a:r>
          <a:r>
            <a:rPr lang="en-US" sz="1800" b="1" noProof="0" dirty="0"/>
            <a:t>ũ</a:t>
          </a:r>
          <a:r>
            <a:rPr lang="en" sz="1800" b="1" noProof="0" dirty="0"/>
            <a:t>tongoragia har</a:t>
          </a:r>
          <a:r>
            <a:rPr lang="en-US" sz="1800" b="1" noProof="0" dirty="0"/>
            <a:t>ĩ</a:t>
          </a:r>
          <a:r>
            <a:rPr lang="en" sz="1800" b="1" noProof="0" dirty="0"/>
            <a:t> k</a:t>
          </a:r>
          <a:r>
            <a:rPr lang="en-US" sz="1800" b="1" noProof="0" dirty="0"/>
            <a:t>ĩ</a:t>
          </a:r>
          <a:r>
            <a:rPr lang="en" sz="1800" b="1" noProof="0" dirty="0"/>
            <a:t>r</a:t>
          </a:r>
          <a:r>
            <a:rPr lang="en-US" sz="1800" b="1" noProof="0" dirty="0"/>
            <a:t>ĩ</a:t>
          </a:r>
          <a:r>
            <a:rPr lang="en" sz="1800" b="1" noProof="0" dirty="0"/>
            <a:t>a twag</a:t>
          </a:r>
          <a:r>
            <a:rPr lang="en-US" sz="1800" b="1" noProof="0" dirty="0"/>
            <a:t>ĩ</a:t>
          </a:r>
          <a:r>
            <a:rPr lang="en" sz="1800" b="1" noProof="0" dirty="0"/>
            <a:t>r</a:t>
          </a:r>
          <a:r>
            <a:rPr lang="en-US" sz="1800" b="1" noProof="0" dirty="0"/>
            <a:t>ĩ</a:t>
          </a:r>
          <a:r>
            <a:rPr lang="en" sz="1800" b="1" noProof="0" dirty="0"/>
            <a:t>irwo n</a:t>
          </a:r>
          <a:r>
            <a:rPr lang="en-US" sz="1800" b="1" noProof="0" dirty="0"/>
            <a:t>ĩ</a:t>
          </a:r>
          <a:r>
            <a:rPr lang="en" sz="1800" b="1" noProof="0" dirty="0"/>
            <a:t> kwam</a:t>
          </a:r>
          <a:r>
            <a:rPr lang="en-US" sz="1800" b="1" noProof="0" dirty="0"/>
            <a:t>ũ</a:t>
          </a:r>
          <a:r>
            <a:rPr lang="en" sz="1800" b="1" noProof="0" dirty="0"/>
            <a:t>k</a:t>
          </a:r>
          <a:r>
            <a:rPr lang="en-US" sz="1800" b="1" noProof="0" dirty="0"/>
            <a:t>ĩ</a:t>
          </a:r>
          <a:r>
            <a:rPr lang="en" sz="1800" b="1" noProof="0" dirty="0"/>
            <a:t>ria o th</a:t>
          </a:r>
          <a:r>
            <a:rPr lang="en-US" sz="1800" b="1" noProof="0" dirty="0"/>
            <a:t>ĩ</a:t>
          </a:r>
          <a:r>
            <a:rPr lang="en" sz="1800" b="1" noProof="0" dirty="0"/>
            <a:t>ini</a:t>
          </a:r>
          <a:r>
            <a:rPr lang="en-US" sz="1800" b="1" noProof="0" dirty="0"/>
            <a:t>ĩ</a:t>
          </a:r>
          <a:r>
            <a:rPr lang="en" sz="1800" b="1" noProof="0" dirty="0"/>
            <a:t> wa ihinda</a:t>
          </a:r>
          <a:endParaRPr lang="en" sz="18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tumia menyihag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 athuuri ao (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3:18; Aef. 5:22-24)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tx1"/>
              </a:solidFill>
            </a:rPr>
            <a:t>K</a:t>
          </a:r>
          <a:r>
            <a:rPr lang="en" sz="1800" b="1" kern="1200" noProof="0" dirty="0">
              <a:solidFill>
                <a:schemeClr val="tx1"/>
              </a:solidFill>
            </a:rPr>
            <a:t>w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nyihia g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k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 gw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 th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ini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iguan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ri w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 na 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gima (Aef. 5:21), na no m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haka 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korwo ar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 “ta 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r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a 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igan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ire th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ini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 wa Mwathani.”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thuuri mendage atuumia ao (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3:19; Aef. 5:28)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tx1"/>
              </a:solidFill>
            </a:rPr>
            <a:t>M</a:t>
          </a:r>
          <a:r>
            <a:rPr lang="en" sz="1800" b="1" kern="1200" noProof="0" dirty="0">
              <a:solidFill>
                <a:schemeClr val="tx1"/>
              </a:solidFill>
            </a:rPr>
            <a:t>amende na wendo ta 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r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a Krist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 atwendete naguo  (Aef. 5:25)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tx1"/>
              </a:solidFill>
            </a:rPr>
            <a:t>N</a:t>
          </a:r>
          <a:r>
            <a:rPr lang="en" sz="1800" b="1" kern="1200" noProof="0" dirty="0">
              <a:solidFill>
                <a:schemeClr val="tx1"/>
              </a:solidFill>
            </a:rPr>
            <a:t>x marx na itemi nxqndq wa gqkqra kwao ene</a:t>
          </a:r>
          <a:br>
            <a:rPr lang="en" sz="1800" b="1" kern="1200" noProof="0" dirty="0">
              <a:solidFill>
                <a:schemeClr val="tx1"/>
              </a:solidFill>
            </a:rPr>
          </a:br>
          <a:r>
            <a:rPr lang="en" sz="1800" b="1" kern="1200" noProof="0" dirty="0">
              <a:solidFill>
                <a:schemeClr val="tx1"/>
              </a:solidFill>
            </a:rPr>
            <a:t>(Aef. 5:29)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tx1"/>
              </a:solidFill>
            </a:rPr>
            <a:t>M</a:t>
          </a:r>
          <a:r>
            <a:rPr lang="en" sz="1800" b="1" kern="1200" noProof="0" dirty="0">
              <a:solidFill>
                <a:schemeClr val="tx1"/>
              </a:solidFill>
            </a:rPr>
            <a:t>atigakorwo “mag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k</a:t>
          </a:r>
          <a:r>
            <a:rPr lang="en-US" sz="1800" b="1" kern="1200" noProof="0" dirty="0" err="1">
              <a:solidFill>
                <a:schemeClr val="tx1"/>
              </a:solidFill>
            </a:rPr>
            <a:t>ũũ</a:t>
          </a:r>
          <a:r>
            <a:rPr lang="en" sz="1800" b="1" kern="1200" noProof="0" dirty="0">
              <a:solidFill>
                <a:schemeClr val="tx1"/>
              </a:solidFill>
            </a:rPr>
            <a:t>ma” (k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marakaria, m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tugo 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tar</a:t>
          </a:r>
          <a:r>
            <a:rPr lang="en-US" sz="1800" b="1" kern="1200" noProof="0" dirty="0">
              <a:solidFill>
                <a:schemeClr val="tx1"/>
              </a:solidFill>
            </a:rPr>
            <a:t>ĩ</a:t>
          </a:r>
          <a:r>
            <a:rPr lang="en" sz="1800" b="1" kern="1200" noProof="0" dirty="0">
              <a:solidFill>
                <a:schemeClr val="tx1"/>
              </a:solidFill>
            </a:rPr>
            <a:t> ya k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marakaria, tig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k</a:t>
          </a:r>
          <a:r>
            <a:rPr lang="en-US" sz="1800" b="1" kern="1200" noProof="0" dirty="0">
              <a:solidFill>
                <a:schemeClr val="tx1"/>
              </a:solidFill>
            </a:rPr>
            <a:t>ũ</a:t>
          </a:r>
          <a:r>
            <a:rPr lang="en" sz="1800" b="1" kern="1200" noProof="0" dirty="0">
              <a:solidFill>
                <a:schemeClr val="tx1"/>
              </a:solidFill>
            </a:rPr>
            <a:t>mana kana haranio, kwaga wathani wa hinya)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temi r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aari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aar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3:20; Aef.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W</a:t>
          </a:r>
          <a:r>
            <a:rPr lang="en" sz="2000" b="1" kern="1200" noProof="0" dirty="0"/>
            <a:t>ath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ki wa ciana ti wa kw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yendera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W</a:t>
          </a:r>
          <a:r>
            <a:rPr lang="en" sz="2000" b="1" kern="1200" noProof="0" dirty="0"/>
            <a:t>ath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k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w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m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thingi-in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wa 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athani 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a gatano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Mũ</a:t>
          </a:r>
          <a:r>
            <a:rPr lang="en" sz="2000" b="1" kern="1200" noProof="0" dirty="0"/>
            <a:t>no mak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ria, wath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ki 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kaga na k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heeo k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agwo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temi r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aciiari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3:21; Aef.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M</a:t>
          </a:r>
          <a:r>
            <a:rPr lang="en" sz="2000" b="1" kern="1200" noProof="0" dirty="0"/>
            <a:t>athomithio mate k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nogio na k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marakario, n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guo matikoragwo ngoro</a:t>
          </a:r>
          <a:endParaRPr lang="en" sz="20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N</a:t>
          </a:r>
          <a:r>
            <a:rPr lang="en" sz="2000" b="1" kern="1200" noProof="0" dirty="0"/>
            <a:t>d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kamarakarie 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tek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makir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ria kana 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k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gar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r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kaga</a:t>
          </a:r>
          <a:endParaRPr lang="en" sz="20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M</a:t>
          </a:r>
          <a:r>
            <a:rPr lang="en" sz="2000" b="1" kern="1200" noProof="0" dirty="0"/>
            <a:t>athomithio nj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ra cia Ngai </a:t>
          </a:r>
          <a:br>
            <a:rPr lang="en" sz="2000" b="1" kern="1200" noProof="0" dirty="0"/>
          </a:br>
          <a:r>
            <a:rPr lang="en" sz="2000" b="1" kern="1200" noProof="0" dirty="0"/>
            <a:t>(G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c. 6:6-7; Thi. 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tugo ya and</a:t>
          </a:r>
          <a:r>
            <a:rPr 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kwo                                           (</a:t>
          </a:r>
          <a:r>
            <a:rPr lang="en-US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3:22-25; Aef. 6:5-8)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kaga wega 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hota, ona r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taranyabarwo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hotan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 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hotani w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ra-in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waku, ta 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Ngai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k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 k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hooto k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gammio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mwega n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haga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nene m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 ndanyihahag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kw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(1P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tugo wa Mwand</a:t>
          </a:r>
          <a:r>
            <a:rPr 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 (</a:t>
          </a:r>
          <a:r>
            <a:rPr lang="en-US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4:1; Aef.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Gũ</a:t>
          </a:r>
          <a:r>
            <a:rPr lang="en" sz="2000" b="1" kern="1200" noProof="0" dirty="0">
              <a:solidFill>
                <a:schemeClr val="tx1"/>
              </a:solidFill>
            </a:rPr>
            <a:t>tongoria na k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hooto na 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thingu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M</a:t>
          </a:r>
          <a:r>
            <a:rPr lang="en" sz="2000" b="1" kern="1200" noProof="0" dirty="0">
              <a:solidFill>
                <a:schemeClr val="tx1"/>
              </a:solidFill>
            </a:rPr>
            <a:t>atek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makia kana k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h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th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ra ciuogo itang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gar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rwo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O</a:t>
          </a:r>
          <a:r>
            <a:rPr lang="en" sz="2000" b="1" kern="1200" noProof="0" dirty="0">
              <a:solidFill>
                <a:schemeClr val="tx1"/>
              </a:solidFill>
            </a:rPr>
            <a:t> m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nene n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ar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 m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nene k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m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k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ra, 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r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a acokag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ria 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r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a ek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te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 err="1"/>
            <a:t>Tũ</a:t>
          </a:r>
          <a:r>
            <a:rPr lang="en" sz="2000" b="1" kern="1200" noProof="0" dirty="0"/>
            <a:t>rabatara “</a:t>
          </a:r>
          <a:r>
            <a:rPr lang="en-US" sz="2000" b="1" kern="1200" noProof="0" dirty="0" err="1"/>
            <a:t>ũũ</a:t>
          </a:r>
          <a:r>
            <a:rPr lang="en" sz="2000" b="1" kern="1200" noProof="0" dirty="0"/>
            <a:t>g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a uumaga na ig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r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” (Jakubu 3:17) th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ini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wa m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ikaranio na ar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a matoo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J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s</a:t>
          </a:r>
          <a:r>
            <a:rPr lang="en-US" sz="2000" b="1" kern="1200" noProof="0" dirty="0"/>
            <a:t>ũ</a:t>
          </a:r>
          <a:endParaRPr lang="en" sz="20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/>
            <a:t>C</a:t>
          </a:r>
          <a:r>
            <a:rPr lang="en" sz="2000" b="1" kern="1200" noProof="0" dirty="0"/>
            <a:t>iugo ciit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 ikoragwo ci nd</a:t>
          </a:r>
          <a:r>
            <a:rPr lang="en-US" sz="2000" b="1" kern="1200" noProof="0" dirty="0" err="1"/>
            <a:t>ĩĩ</a:t>
          </a:r>
          <a:r>
            <a:rPr lang="en" sz="2000" b="1" kern="1200" noProof="0" dirty="0"/>
            <a:t>ku n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guo magat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thik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ria na g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keno.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iugo horeru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 err="1"/>
            <a:t>Mĩ</a:t>
          </a:r>
          <a:r>
            <a:rPr lang="en" sz="2000" b="1" kern="1200" noProof="0" dirty="0"/>
            <a:t>ario 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korwo </a:t>
          </a:r>
          <a:r>
            <a:rPr lang="en-US" sz="2000" b="1" kern="1200" noProof="0" dirty="0" err="1"/>
            <a:t>ĩĩ</a:t>
          </a:r>
          <a:r>
            <a:rPr lang="en" sz="2000" b="1" kern="1200" noProof="0" dirty="0"/>
            <a:t>gwete na yag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ire na ikobio n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m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nd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 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cio na mar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a mamarigic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irie.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ciugo “ta 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irio cuumb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/>
            <a:t>T</a:t>
          </a:r>
          <a:r>
            <a:rPr lang="en" sz="1800" b="1" kern="1200" noProof="0" dirty="0"/>
            <a:t>ond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 o m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nd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 n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ar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tiganu, Roho M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theru n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ar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t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tongoragia har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 twag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irwo n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kwam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ria o th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ini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 wa ihinda</a:t>
          </a:r>
          <a:endParaRPr lang="en" sz="18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cokan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ithu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ene na nj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njega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5" Type="http://schemas.openxmlformats.org/officeDocument/2006/relationships/comments" Target="../comments/commen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7366571" y="1413409"/>
            <a:ext cx="4825430" cy="3711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KARANIA </a:t>
            </a:r>
            <a:r>
              <a:rPr lang="en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ITHUU</a:t>
            </a:r>
            <a:r>
              <a:rPr lang="en-US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274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12 </a:t>
            </a:r>
            <a:r>
              <a:rPr lang="en" sz="1600" b="1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Machi 21,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GŨIKARANIA</a:t>
            </a:r>
            <a:r>
              <a:rPr lang="en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KANITHA-IN</a:t>
            </a:r>
            <a:r>
              <a:rPr lang="en-US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endParaRPr lang="en" sz="44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" y="639945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Mwĩheanagei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kĩyo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ũhoro-inĩ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kũhooya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mwĩiguĩte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mũgĩcookagĩria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Ngai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ngaatho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 </a:t>
            </a:r>
            <a:r>
              <a:rPr lang="en" b="1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" sz="1400" b="1" noProof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2383613" y="1314281"/>
            <a:ext cx="751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Tũ</a:t>
            </a:r>
            <a:r>
              <a:rPr lang="en" sz="2000" b="1" noProof="0" dirty="0"/>
              <a:t>rerwo t</a:t>
            </a:r>
            <a:r>
              <a:rPr lang="en-US" sz="2000" b="1" noProof="0" dirty="0"/>
              <a:t>ũ</a:t>
            </a:r>
            <a:r>
              <a:rPr lang="en" sz="2000" b="1" noProof="0" dirty="0"/>
              <a:t> “hoyanag</a:t>
            </a:r>
            <a:r>
              <a:rPr lang="en-US" sz="2000" b="1" noProof="0" dirty="0"/>
              <a:t>ĩ</a:t>
            </a:r>
            <a:r>
              <a:rPr lang="en" sz="2000" b="1" noProof="0" dirty="0"/>
              <a:t>rai inyuene” n</a:t>
            </a:r>
            <a:r>
              <a:rPr lang="en-US" sz="2000" b="1" noProof="0" dirty="0"/>
              <a:t>ĩ</a:t>
            </a:r>
            <a:r>
              <a:rPr lang="en" sz="2000" b="1" noProof="0" dirty="0"/>
              <a:t>g</a:t>
            </a:r>
            <a:r>
              <a:rPr lang="en-US" sz="2000" b="1" noProof="0" dirty="0"/>
              <a:t>ũ</a:t>
            </a:r>
            <a:r>
              <a:rPr lang="en" sz="2000" b="1" noProof="0" dirty="0"/>
              <a:t>korwo “</a:t>
            </a:r>
            <a:r>
              <a:rPr lang="en-US" sz="2000" b="1" dirty="0" err="1"/>
              <a:t>Ihooya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mũndũ </a:t>
            </a:r>
            <a:r>
              <a:rPr lang="en-US" sz="2000" b="1" dirty="0" err="1"/>
              <a:t>mũthingu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rĩrĩ</a:t>
            </a:r>
            <a:r>
              <a:rPr lang="en-US" sz="2000" b="1" dirty="0"/>
              <a:t> </a:t>
            </a:r>
            <a:r>
              <a:rPr lang="en-US" sz="2000" b="1" dirty="0" err="1"/>
              <a:t>hinya</a:t>
            </a:r>
            <a:r>
              <a:rPr lang="en-US" sz="2000" b="1" dirty="0"/>
              <a:t> na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rĩtũmaga</a:t>
            </a:r>
            <a:r>
              <a:rPr lang="en-US" sz="2000" b="1" dirty="0"/>
              <a:t> </a:t>
            </a:r>
            <a:r>
              <a:rPr lang="en-US" sz="2000" b="1" dirty="0" err="1"/>
              <a:t>maũndũ</a:t>
            </a:r>
            <a:r>
              <a:rPr lang="en-US" sz="2000" b="1" dirty="0"/>
              <a:t> </a:t>
            </a:r>
            <a:r>
              <a:rPr lang="en-US" sz="2000" b="1" dirty="0" err="1"/>
              <a:t>manene</a:t>
            </a:r>
            <a:r>
              <a:rPr lang="en-US" sz="2000" b="1" dirty="0"/>
              <a:t> </a:t>
            </a:r>
            <a:r>
              <a:rPr lang="en-US" sz="2000" b="1" dirty="0" err="1"/>
              <a:t>mekĩke</a:t>
            </a:r>
            <a:r>
              <a:rPr lang="en-US" sz="2000" b="1" dirty="0"/>
              <a:t>.</a:t>
            </a:r>
            <a:r>
              <a:rPr lang="en" sz="2000" b="1" noProof="0" dirty="0"/>
              <a:t>” (Jakubu 5:16 NIV).</a:t>
            </a:r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755" y="1143441"/>
            <a:ext cx="2014271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1276350"/>
            <a:ext cx="2014270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2014271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755" y="3053071"/>
            <a:ext cx="2014271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2363061" y="2350058"/>
            <a:ext cx="74658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raihan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ria-in</a:t>
            </a:r>
            <a:r>
              <a:rPr lang="en-US" sz="2000" b="1" dirty="0"/>
              <a:t>ĩ</a:t>
            </a:r>
            <a:r>
              <a:rPr lang="en" sz="2000" b="1" dirty="0"/>
              <a:t> wa mahoya ma r</a:t>
            </a:r>
            <a:r>
              <a:rPr lang="en-US" sz="2000" b="1" dirty="0"/>
              <a:t>ũ</a:t>
            </a:r>
            <a:r>
              <a:rPr lang="en" sz="2000" b="1" dirty="0"/>
              <a:t>ci-in</a:t>
            </a:r>
            <a:r>
              <a:rPr lang="en-US" sz="2000" b="1" dirty="0"/>
              <a:t>ĩ</a:t>
            </a:r>
            <a:r>
              <a:rPr lang="en" sz="2000" b="1" dirty="0"/>
              <a:t> na hwa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aroiga at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hoyage thaa o ciothe. </a:t>
            </a:r>
            <a:r>
              <a:rPr lang="en" sz="2000" b="1" noProof="0" dirty="0"/>
              <a:t>(</a:t>
            </a:r>
            <a:r>
              <a:rPr lang="en-US" sz="2000" b="1" noProof="0" dirty="0" err="1"/>
              <a:t>Akol</a:t>
            </a:r>
            <a:r>
              <a:rPr lang="en" sz="2000" b="1" noProof="0" dirty="0"/>
              <a:t>. 4:2; </a:t>
            </a:r>
            <a:r>
              <a:rPr lang="en" sz="2000" b="1" dirty="0"/>
              <a:t>Aef</a:t>
            </a:r>
            <a:r>
              <a:rPr lang="en" sz="2000" b="1" noProof="0" dirty="0"/>
              <a:t>. 6:18; 1 </a:t>
            </a:r>
            <a:r>
              <a:rPr lang="en" sz="2000" b="1" dirty="0"/>
              <a:t>At</a:t>
            </a:r>
            <a:r>
              <a:rPr lang="en" sz="2000" b="1" noProof="0" dirty="0"/>
              <a:t>hes. 5:17). </a:t>
            </a:r>
            <a:r>
              <a:rPr lang="en-US" sz="2000" b="1" noProof="0" dirty="0"/>
              <a:t>T</a:t>
            </a:r>
            <a:r>
              <a:rPr lang="en" sz="2000" b="1" noProof="0" dirty="0"/>
              <a:t>a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Nehemia ahoire kahoora mbere ya m</a:t>
            </a:r>
            <a:r>
              <a:rPr lang="en-US" sz="2000" b="1" noProof="0" dirty="0"/>
              <a:t>ũ</a:t>
            </a:r>
            <a:r>
              <a:rPr lang="en" sz="2000" b="1" noProof="0" dirty="0"/>
              <a:t>thamaki (Neh. 2:4), n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na mweke wa k</a:t>
            </a:r>
            <a:r>
              <a:rPr lang="en-US" sz="2000" b="1" noProof="0" dirty="0"/>
              <a:t>ũ</a:t>
            </a:r>
            <a:r>
              <a:rPr lang="en" sz="2000" b="1" noProof="0" dirty="0"/>
              <a:t>hoyag</a:t>
            </a:r>
            <a:r>
              <a:rPr lang="en-US" sz="2000" b="1" noProof="0" dirty="0"/>
              <a:t>ĩ</a:t>
            </a:r>
            <a:r>
              <a:rPr lang="en" sz="2000" b="1" noProof="0" dirty="0"/>
              <a:t>ra hand</a:t>
            </a:r>
            <a:r>
              <a:rPr lang="en-US" sz="2000" b="1" noProof="0" dirty="0"/>
              <a:t>ũ</a:t>
            </a:r>
            <a:r>
              <a:rPr lang="en" sz="2000" b="1" noProof="0" dirty="0"/>
              <a:t> o hothe kana n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ũ</a:t>
            </a:r>
            <a:r>
              <a:rPr lang="en" sz="20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2321963" y="4919065"/>
            <a:ext cx="75925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oririe na nj</a:t>
            </a:r>
            <a:r>
              <a:rPr lang="en-US" sz="2000" b="1" noProof="0" dirty="0"/>
              <a:t>ĩ</a:t>
            </a:r>
            <a:r>
              <a:rPr lang="en" sz="2000" b="1" noProof="0" dirty="0"/>
              <a:t>ra ya mwanya ahooe n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wa  ar</a:t>
            </a:r>
            <a:r>
              <a:rPr lang="en-US" sz="2000" b="1" noProof="0" dirty="0"/>
              <a:t>ĩ</a:t>
            </a:r>
            <a:r>
              <a:rPr lang="en" sz="2000" b="1" noProof="0" dirty="0"/>
              <a:t>a manag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</a:t>
            </a:r>
            <a:r>
              <a:rPr lang="en-US" sz="2000" b="1" noProof="0" dirty="0"/>
              <a:t>ũ</a:t>
            </a:r>
            <a:r>
              <a:rPr lang="en" sz="2000" b="1" noProof="0" dirty="0"/>
              <a:t>horo Mwega (</a:t>
            </a:r>
            <a:r>
              <a:rPr lang="en-US" sz="2000" b="1" noProof="0" dirty="0" err="1"/>
              <a:t>Akol</a:t>
            </a:r>
            <a:r>
              <a:rPr lang="en" sz="2000" b="1" noProof="0" dirty="0"/>
              <a:t>. 4:3-4; Aef. 6:19). </a:t>
            </a:r>
            <a:r>
              <a:rPr lang="en-US" sz="2000" b="1" noProof="0" dirty="0" err="1"/>
              <a:t>Gũ</a:t>
            </a:r>
            <a:r>
              <a:rPr lang="en" sz="2000" b="1" noProof="0" dirty="0"/>
              <a:t>tiramakania kana muhunjia ena ena </a:t>
            </a:r>
            <a:r>
              <a:rPr lang="en-US" sz="2000" b="1" noProof="0" dirty="0"/>
              <a:t>ũ</a:t>
            </a:r>
            <a:r>
              <a:rPr lang="en" sz="2000" b="1" noProof="0" dirty="0"/>
              <a:t>menyo m</a:t>
            </a:r>
            <a:r>
              <a:rPr lang="en-US" sz="2000" b="1" noProof="0" dirty="0"/>
              <a:t>ũ</a:t>
            </a:r>
            <a:r>
              <a:rPr lang="en" sz="2000" b="1" noProof="0" dirty="0"/>
              <a:t>nini kana m</a:t>
            </a:r>
            <a:r>
              <a:rPr lang="en-US" sz="2000" b="1" noProof="0" dirty="0"/>
              <a:t>ũ</a:t>
            </a:r>
            <a:r>
              <a:rPr lang="en" sz="2000" b="1" noProof="0" dirty="0"/>
              <a:t>nene </a:t>
            </a:r>
            <a:r>
              <a:rPr lang="en-US" sz="2000" b="1" noProof="0" dirty="0"/>
              <a:t>ũ</a:t>
            </a:r>
            <a:r>
              <a:rPr lang="en" sz="2000" b="1" noProof="0" dirty="0"/>
              <a:t>injilisti-in</a:t>
            </a:r>
            <a:r>
              <a:rPr lang="en-US" sz="2000" b="1" noProof="0" dirty="0"/>
              <a:t>ĩ</a:t>
            </a:r>
            <a:r>
              <a:rPr lang="en" sz="2000" b="1" noProof="0" dirty="0"/>
              <a:t>; g</a:t>
            </a:r>
            <a:r>
              <a:rPr lang="en-US" sz="2000" b="1" noProof="0" dirty="0"/>
              <a:t>ũ</a:t>
            </a:r>
            <a:r>
              <a:rPr lang="en" sz="2000" b="1" noProof="0" dirty="0"/>
              <a:t>tir</a:t>
            </a:r>
            <a:r>
              <a:rPr lang="en-US" sz="2000" b="1" noProof="0" dirty="0"/>
              <a:t>ĩ</a:t>
            </a:r>
            <a:r>
              <a:rPr lang="en" sz="2000" b="1" noProof="0" dirty="0"/>
              <a:t> m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sufficient w</a:t>
            </a:r>
            <a:r>
              <a:rPr lang="en-US" sz="2000" b="1" noProof="0" dirty="0"/>
              <a:t>ĩ</a:t>
            </a:r>
            <a:r>
              <a:rPr lang="en" sz="2000" b="1" noProof="0" dirty="0"/>
              <a:t>ra-in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y</a:t>
            </a:r>
            <a:r>
              <a:rPr lang="en-US" sz="2000" b="1" noProof="0" dirty="0"/>
              <a:t>ũ</a:t>
            </a:r>
            <a:r>
              <a:rPr lang="en" sz="2000" b="1" noProof="0" dirty="0"/>
              <a:t>.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we mwene to kw</a:t>
            </a:r>
            <a:r>
              <a:rPr lang="en-US" sz="2000" b="1" noProof="0" dirty="0"/>
              <a:t>ĩ</a:t>
            </a:r>
            <a:r>
              <a:rPr lang="en" sz="2000" b="1" noProof="0" dirty="0"/>
              <a:t>hoera, no n</a:t>
            </a:r>
            <a:r>
              <a:rPr lang="en-US" sz="2000" b="1" noProof="0" dirty="0"/>
              <a:t>ĩ</a:t>
            </a:r>
            <a:r>
              <a:rPr lang="en" sz="2000" b="1" noProof="0" dirty="0"/>
              <a:t> nginya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ari</a:t>
            </a:r>
            <a:r>
              <a:rPr lang="en-US" sz="2000" b="1" noProof="0" dirty="0"/>
              <a:t>ũ</a:t>
            </a:r>
            <a:r>
              <a:rPr lang="en" sz="2000" b="1" noProof="0" dirty="0"/>
              <a:t> a ithe mam</a:t>
            </a:r>
            <a:r>
              <a:rPr lang="en-US" sz="2000" b="1" noProof="0" dirty="0"/>
              <a:t>ũ</a:t>
            </a:r>
            <a:r>
              <a:rPr lang="en" sz="2000" b="1" noProof="0" dirty="0"/>
              <a:t>hoere n</a:t>
            </a:r>
            <a:r>
              <a:rPr lang="en-US" sz="2000" b="1" noProof="0" dirty="0"/>
              <a:t>ĩ</a:t>
            </a:r>
            <a:r>
              <a:rPr lang="en" sz="2000" b="1" noProof="0" dirty="0"/>
              <a:t>guo ciugo ciake cikorwo cir</a:t>
            </a:r>
            <a:r>
              <a:rPr lang="en-US" sz="2000" b="1" noProof="0" dirty="0"/>
              <a:t>ũ</a:t>
            </a:r>
            <a:r>
              <a:rPr lang="en" sz="2000" b="1" noProof="0" dirty="0"/>
              <a:t> iria njag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ru.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2363061" y="4057909"/>
            <a:ext cx="76782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Mũ</a:t>
            </a:r>
            <a:r>
              <a:rPr lang="en" sz="2000" b="1" noProof="0" dirty="0"/>
              <a:t>no mak</a:t>
            </a:r>
            <a:r>
              <a:rPr lang="en-US" sz="2000" b="1" noProof="0" dirty="0"/>
              <a:t>ĩ</a:t>
            </a:r>
            <a:r>
              <a:rPr lang="en" sz="2000" b="1" noProof="0" dirty="0"/>
              <a:t>ria, n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na k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rio at</a:t>
            </a:r>
            <a:r>
              <a:rPr lang="en-US" sz="2000" b="1" noProof="0" dirty="0"/>
              <a:t>ĩ</a:t>
            </a:r>
            <a:r>
              <a:rPr lang="en" sz="2000" b="1" noProof="0" dirty="0"/>
              <a:t> Roho M</a:t>
            </a:r>
            <a:r>
              <a:rPr lang="en-US" sz="2000" b="1" noProof="0" dirty="0"/>
              <a:t>ũ</a:t>
            </a:r>
            <a:r>
              <a:rPr lang="en" sz="2000" b="1" noProof="0" dirty="0"/>
              <a:t>theru n</a:t>
            </a:r>
            <a:r>
              <a:rPr lang="en-US" sz="2000" b="1" noProof="0" dirty="0"/>
              <a:t>ĩ</a:t>
            </a:r>
            <a:r>
              <a:rPr lang="en" sz="2000" b="1" noProof="0" dirty="0"/>
              <a:t> agar</a:t>
            </a:r>
            <a:r>
              <a:rPr lang="en-US" sz="2000" b="1" noProof="0" dirty="0"/>
              <a:t>ũ</a:t>
            </a:r>
            <a:r>
              <a:rPr lang="en" sz="2000" b="1" noProof="0" dirty="0"/>
              <a:t>raga mahoya mait</a:t>
            </a:r>
            <a:r>
              <a:rPr lang="en-US" sz="2000" b="1" noProof="0" dirty="0"/>
              <a:t>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guo amatuue makinyan</a:t>
            </a:r>
            <a:r>
              <a:rPr lang="en-US" sz="2000" b="1" noProof="0" dirty="0"/>
              <a:t>ĩ</a:t>
            </a:r>
            <a:r>
              <a:rPr lang="en" sz="2000" b="1" noProof="0" dirty="0"/>
              <a:t>ru (Aro. 8:26).</a:t>
            </a:r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225318"/>
            <a:ext cx="76009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“K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yo k</a:t>
            </a:r>
            <a:r>
              <a:rPr lang="en-US" sz="2800" b="1" noProof="0" dirty="0">
                <a:latin typeface="Constantia" panose="02030602050306030303" pitchFamily="18" charset="0"/>
              </a:rPr>
              <a:t>ũ</a:t>
            </a:r>
            <a:r>
              <a:rPr lang="en" sz="2800" b="1" noProof="0" dirty="0">
                <a:latin typeface="Constantia" panose="02030602050306030303" pitchFamily="18" charset="0"/>
              </a:rPr>
              <a:t>nd</a:t>
            </a:r>
            <a:r>
              <a:rPr lang="en-US" sz="2800" b="1" noProof="0" dirty="0">
                <a:latin typeface="Constantia" panose="02030602050306030303" pitchFamily="18" charset="0"/>
              </a:rPr>
              <a:t>ũ</a:t>
            </a:r>
            <a:r>
              <a:rPr lang="en" sz="2800" b="1" noProof="0" dirty="0">
                <a:latin typeface="Constantia" panose="02030602050306030303" pitchFamily="18" charset="0"/>
              </a:rPr>
              <a:t>-in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 guothe k</a:t>
            </a:r>
            <a:r>
              <a:rPr lang="en-US" sz="2800" b="1" noProof="0" dirty="0">
                <a:latin typeface="Constantia" panose="02030602050306030303" pitchFamily="18" charset="0"/>
              </a:rPr>
              <a:t>ũ</a:t>
            </a:r>
            <a:r>
              <a:rPr lang="en" sz="2800" b="1" noProof="0" dirty="0">
                <a:latin typeface="Constantia" panose="02030602050306030303" pitchFamily="18" charset="0"/>
              </a:rPr>
              <a:t>r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a ma 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ratwarwo n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 k</a:t>
            </a:r>
            <a:r>
              <a:rPr lang="en-US" sz="2800" b="1" noProof="0" dirty="0">
                <a:latin typeface="Constantia" panose="02030602050306030303" pitchFamily="18" charset="0"/>
              </a:rPr>
              <a:t>ũ</a:t>
            </a:r>
            <a:r>
              <a:rPr lang="en" sz="2800" b="1" noProof="0" dirty="0">
                <a:latin typeface="Constantia" panose="02030602050306030303" pitchFamily="18" charset="0"/>
              </a:rPr>
              <a:t>r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 bata wa meciria matigan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te, iheeo itigaine, m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bango ng</a:t>
            </a:r>
            <a:r>
              <a:rPr lang="en-US" sz="2800" b="1" noProof="0" dirty="0">
                <a:latin typeface="Constantia" panose="02030602050306030303" pitchFamily="18" charset="0"/>
              </a:rPr>
              <a:t>ũ</a:t>
            </a:r>
            <a:r>
              <a:rPr lang="en" sz="2800" b="1" noProof="0" dirty="0">
                <a:latin typeface="Constantia" panose="02030602050306030303" pitchFamily="18" charset="0"/>
              </a:rPr>
              <a:t>rani, na m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rut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re ya w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ra 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nyitan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irwo. </a:t>
            </a:r>
            <a:r>
              <a:rPr lang="en-US" sz="2800" b="1" noProof="0" dirty="0">
                <a:latin typeface="Constantia" panose="02030602050306030303" pitchFamily="18" charset="0"/>
              </a:rPr>
              <a:t>O</a:t>
            </a:r>
            <a:r>
              <a:rPr lang="en" sz="2800" b="1" noProof="0" dirty="0">
                <a:latin typeface="Constantia" panose="02030602050306030303" pitchFamily="18" charset="0"/>
              </a:rPr>
              <a:t>othe mag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r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irwo kwona at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 n</a:t>
            </a:r>
            <a:r>
              <a:rPr lang="en-US" sz="2800" b="1" noProof="0" dirty="0">
                <a:latin typeface="Constantia" panose="02030602050306030303" pitchFamily="18" charset="0"/>
              </a:rPr>
              <a:t>ĩ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>
                <a:latin typeface="Constantia" panose="02030602050306030303" pitchFamily="18" charset="0"/>
              </a:rPr>
              <a:t>ũ</a:t>
            </a:r>
            <a:r>
              <a:rPr lang="en" sz="2800" b="1" noProof="0" dirty="0">
                <a:latin typeface="Constantia" panose="02030602050306030303" pitchFamily="18" charset="0"/>
              </a:rPr>
              <a:t>nd</a:t>
            </a:r>
            <a:r>
              <a:rPr lang="en-US" sz="2800" b="1" noProof="0" dirty="0">
                <a:latin typeface="Constantia" panose="02030602050306030303" pitchFamily="18" charset="0"/>
              </a:rPr>
              <a:t>ũ</a:t>
            </a:r>
            <a:r>
              <a:rPr lang="en" sz="2800" b="1" noProof="0" dirty="0">
                <a:latin typeface="Constantia" panose="02030602050306030303" pitchFamily="18" charset="0"/>
              </a:rPr>
              <a:t> wa bata g</a:t>
            </a:r>
            <a:r>
              <a:rPr lang="en-US" sz="2800" b="1" noProof="0" dirty="0">
                <a:latin typeface="Constantia" panose="02030602050306030303" pitchFamily="18" charset="0"/>
              </a:rPr>
              <a:t>ũ</a:t>
            </a:r>
            <a:r>
              <a:rPr lang="en" sz="2800" b="1" noProof="0" dirty="0">
                <a:latin typeface="Constantia" panose="02030602050306030303" pitchFamily="18" charset="0"/>
              </a:rPr>
              <a:t>tarana, na k</a:t>
            </a:r>
            <a:r>
              <a:rPr lang="en-US" sz="2800" b="1" noProof="0" dirty="0">
                <a:latin typeface="Constantia" panose="02030602050306030303" pitchFamily="18" charset="0"/>
              </a:rPr>
              <a:t>ũ</a:t>
            </a:r>
            <a:r>
              <a:rPr lang="en" sz="2800" b="1" noProof="0" dirty="0">
                <a:latin typeface="Constantia" panose="02030602050306030303" pitchFamily="18" charset="0"/>
              </a:rPr>
              <a:t>hoya hamwe, “</a:t>
            </a:r>
            <a:r>
              <a:rPr lang="en-US" sz="2800" b="1" dirty="0">
                <a:latin typeface="Constantia" panose="02030602050306030303" pitchFamily="18" charset="0"/>
              </a:rPr>
              <a:t>O </a:t>
            </a:r>
            <a:r>
              <a:rPr lang="en-US" sz="2800" b="1" dirty="0" err="1">
                <a:latin typeface="Constantia" panose="02030602050306030303" pitchFamily="18" charset="0"/>
              </a:rPr>
              <a:t>rĩngĩ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ngũmwĩra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atĩrĩ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eerĩ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mangĩiguanĩra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gũkũ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ũndũ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wothe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marahooya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nĩmakahingĩrio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Baba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igũrũ</a:t>
            </a:r>
            <a:r>
              <a:rPr lang="en" sz="2800" b="1" noProof="0" dirty="0">
                <a:latin typeface="Constantia" panose="02030602050306030303" pitchFamily="18" charset="0"/>
              </a:rPr>
              <a:t>.” </a:t>
            </a:r>
            <a:r>
              <a:rPr lang="en" sz="2400" b="1" noProof="0" dirty="0">
                <a:latin typeface="Constantia" panose="02030602050306030303" pitchFamily="18" charset="0"/>
              </a:rPr>
              <a:t>(Mathayo 18:19)”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739814" y="5707704"/>
            <a:ext cx="359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(Selected Messages, vol. 3, p.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GŨIKARANIA</a:t>
            </a:r>
            <a:r>
              <a:rPr lang="en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 </a:t>
            </a:r>
            <a:r>
              <a:rPr lang="en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NA AR</a:t>
            </a:r>
            <a:r>
              <a:rPr lang="en-US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Ĩ</a:t>
            </a:r>
            <a:r>
              <a:rPr lang="en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A MATET</a:t>
            </a:r>
            <a:r>
              <a:rPr lang="en-US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Ĩ</a:t>
            </a:r>
            <a:r>
              <a:rPr lang="en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K</a:t>
            </a:r>
            <a:r>
              <a:rPr lang="en-US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Ĩ</a:t>
            </a:r>
            <a:r>
              <a:rPr lang="en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TIE</a:t>
            </a:r>
            <a:endParaRPr lang="en" sz="44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Tuĩkagai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oogĩ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maũndũ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marĩa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mũrĩĩkaga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arĩa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matarĩ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thiritũ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mũtegũte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mweke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mũrĩ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naguo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gwĩka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wega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 </a:t>
            </a:r>
            <a:r>
              <a:rPr lang="en" sz="11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225272"/>
            <a:ext cx="669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wongerereku m</a:t>
            </a:r>
            <a:r>
              <a:rPr lang="en-US" sz="2000" b="1" noProof="0" dirty="0"/>
              <a:t>ũ</a:t>
            </a:r>
            <a:r>
              <a:rPr lang="en" sz="2000" b="1" noProof="0" dirty="0"/>
              <a:t>nene: n</a:t>
            </a:r>
            <a:r>
              <a:rPr lang="en-US" sz="2000" b="1" noProof="0" dirty="0"/>
              <a:t>ĩ</a:t>
            </a:r>
            <a:r>
              <a:rPr lang="en" sz="2000" b="1" noProof="0" dirty="0"/>
              <a:t> tw</a:t>
            </a:r>
            <a:r>
              <a:rPr lang="en-US" sz="2000" b="1" noProof="0" dirty="0"/>
              <a:t>ĩ</a:t>
            </a:r>
            <a:r>
              <a:rPr lang="en" sz="2000" b="1" noProof="0" dirty="0"/>
              <a:t>rut</a:t>
            </a:r>
            <a:r>
              <a:rPr lang="en-US" sz="2000" b="1" noProof="0" dirty="0"/>
              <a:t>ĩ</a:t>
            </a:r>
            <a:r>
              <a:rPr lang="en" sz="2000" b="1" noProof="0" dirty="0"/>
              <a:t>te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atw</a:t>
            </a:r>
            <a:r>
              <a:rPr lang="en-US" sz="2000" b="1" noProof="0" dirty="0" err="1"/>
              <a:t>ĩĩ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ire ithu</a:t>
            </a:r>
            <a:r>
              <a:rPr lang="en-US" sz="2000" b="1" noProof="0" dirty="0"/>
              <a:t>ĩ</a:t>
            </a:r>
            <a:r>
              <a:rPr lang="en" sz="2000" b="1" noProof="0" dirty="0"/>
              <a:t>; n</a:t>
            </a:r>
            <a:r>
              <a:rPr lang="en-US" sz="2000" b="1" noProof="0" dirty="0"/>
              <a:t>ĩ</a:t>
            </a:r>
            <a:r>
              <a:rPr lang="en" sz="2000" b="1" noProof="0" dirty="0"/>
              <a:t>twaw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rire; na tw</a:t>
            </a:r>
            <a:r>
              <a:rPr lang="en-US" sz="2000" b="1" noProof="0" dirty="0"/>
              <a:t>ĩ</a:t>
            </a:r>
            <a:r>
              <a:rPr lang="en" sz="2000" b="1" noProof="0" dirty="0"/>
              <a:t>na k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rio kwa </a:t>
            </a:r>
            <a:r>
              <a:rPr lang="en-US" sz="2000" b="1" noProof="0" dirty="0"/>
              <a:t>ũ</a:t>
            </a:r>
            <a:r>
              <a:rPr lang="en" sz="2000" b="1" noProof="0" dirty="0"/>
              <a:t>honokio.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336012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240935"/>
            <a:ext cx="6696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Nĩ</a:t>
            </a:r>
            <a:r>
              <a:rPr lang="en" sz="2000" b="1" noProof="0" dirty="0"/>
              <a:t> t</a:t>
            </a:r>
            <a:r>
              <a:rPr lang="en-US" sz="2000" b="1" noProof="0" dirty="0" err="1"/>
              <a:t>ũũĩ</a:t>
            </a:r>
            <a:r>
              <a:rPr lang="en" sz="2000" b="1" noProof="0" dirty="0"/>
              <a:t> 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 ton</a:t>
            </a:r>
            <a:r>
              <a:rPr lang="en-US" sz="2000" b="1" noProof="0" dirty="0"/>
              <a:t>ĩ</a:t>
            </a:r>
            <a:r>
              <a:rPr lang="en" sz="2000" b="1" noProof="0" dirty="0"/>
              <a:t>g</a:t>
            </a:r>
            <a:r>
              <a:rPr lang="en-US" sz="2000" b="1" noProof="0" dirty="0"/>
              <a:t>ũ</a:t>
            </a:r>
            <a:r>
              <a:rPr lang="en" sz="2000" b="1" noProof="0" dirty="0"/>
              <a:t>korwo n</a:t>
            </a:r>
            <a:r>
              <a:rPr lang="en-US" sz="2000" b="1" noProof="0" dirty="0"/>
              <a:t>ĩ</a:t>
            </a:r>
            <a:r>
              <a:rPr lang="en" sz="2000" b="1" noProof="0" dirty="0"/>
              <a:t> m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watw</a:t>
            </a:r>
            <a:r>
              <a:rPr lang="en-US" sz="2000" b="1" noProof="0" dirty="0"/>
              <a:t>ĩ</a:t>
            </a:r>
            <a:r>
              <a:rPr lang="en" sz="2000" b="1" noProof="0" dirty="0"/>
              <a:t>rire. </a:t>
            </a:r>
            <a:r>
              <a:rPr lang="en-US" sz="2000" b="1" noProof="0" dirty="0"/>
              <a:t>O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mwe, naithu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gayane na ang</a:t>
            </a:r>
            <a:r>
              <a:rPr lang="en-US" sz="2000" b="1" noProof="0" dirty="0"/>
              <a:t>ĩ</a:t>
            </a:r>
            <a:r>
              <a:rPr lang="en" sz="2000" b="1" noProof="0" dirty="0"/>
              <a:t>. </a:t>
            </a:r>
            <a:r>
              <a:rPr lang="en-US" sz="2000" b="1" noProof="0" dirty="0"/>
              <a:t>P</a:t>
            </a:r>
            <a:r>
              <a:rPr lang="en" sz="2000" b="1" noProof="0" dirty="0"/>
              <a:t>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aroiga t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ikarania at</a:t>
            </a:r>
            <a:r>
              <a:rPr lang="en-US" sz="2000" b="1" noProof="0" dirty="0"/>
              <a:t>ĩ</a:t>
            </a:r>
            <a:r>
              <a:rPr lang="en" sz="2000" b="1" noProof="0" dirty="0"/>
              <a:t>a na ar</a:t>
            </a:r>
            <a:r>
              <a:rPr lang="en-US" sz="2000" b="1" noProof="0" dirty="0"/>
              <a:t>ĩ</a:t>
            </a:r>
            <a:r>
              <a:rPr lang="en" sz="2000" b="1" noProof="0" dirty="0"/>
              <a:t>a “matet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tie,” ar</a:t>
            </a:r>
            <a:r>
              <a:rPr lang="en-US" sz="2000" b="1" noProof="0" dirty="0"/>
              <a:t>ĩ</a:t>
            </a:r>
            <a:r>
              <a:rPr lang="en" sz="2000" b="1" noProof="0" dirty="0"/>
              <a:t>a matar</a:t>
            </a:r>
            <a:r>
              <a:rPr lang="en-US" sz="2000" b="1" noProof="0" dirty="0"/>
              <a:t>ĩ</a:t>
            </a:r>
            <a:r>
              <a:rPr lang="en" sz="2000" b="1" noProof="0" dirty="0"/>
              <a:t> maramenya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(</a:t>
            </a:r>
            <a:r>
              <a:rPr lang="en-US" sz="2000" b="1" noProof="0" dirty="0" err="1"/>
              <a:t>Akol</a:t>
            </a:r>
            <a:r>
              <a:rPr lang="en" sz="2000" b="1" noProof="0" dirty="0"/>
              <a:t>. 4:5-6)?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45865" y="2349352"/>
            <a:ext cx="917324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 err="1">
                <a:latin typeface="Constantia" panose="02030602050306030303" pitchFamily="18" charset="0"/>
              </a:rPr>
              <a:t>ĩĩ</a:t>
            </a:r>
            <a:r>
              <a:rPr lang="en" sz="2400" b="1" noProof="0" dirty="0">
                <a:latin typeface="Constantia" panose="02030602050306030303" pitchFamily="18" charset="0"/>
              </a:rPr>
              <a:t>yo 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ega 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tio nama na 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hooto 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tuaga muoyo to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korwo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bata no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gathakara na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gatarar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ka wega. </a:t>
            </a:r>
            <a:r>
              <a:rPr lang="en-US" sz="2400" b="1" noProof="0" dirty="0">
                <a:latin typeface="Constantia" panose="02030602050306030303" pitchFamily="18" charset="0"/>
              </a:rPr>
              <a:t>C</a:t>
            </a:r>
            <a:r>
              <a:rPr lang="en" sz="2400" b="1" noProof="0" dirty="0">
                <a:latin typeface="Constantia" panose="02030602050306030303" pitchFamily="18" charset="0"/>
              </a:rPr>
              <a:t>iugo cia tha,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rora kwa wendo,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kena 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thithi,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ikagia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guc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 har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krist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maga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guc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 wake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tu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ke nd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regeka. </a:t>
            </a:r>
            <a:r>
              <a:rPr lang="en-US" sz="2400" b="1" dirty="0">
                <a:latin typeface="Constantia" panose="02030602050306030303" pitchFamily="18" charset="0"/>
              </a:rPr>
              <a:t>T</a:t>
            </a:r>
            <a:r>
              <a:rPr lang="en" sz="2400" b="1" dirty="0">
                <a:latin typeface="Constantia" panose="02030602050306030303" pitchFamily="18" charset="0"/>
              </a:rPr>
              <a:t>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ini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wa kw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rigan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rwo,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theri-in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wa na thay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na 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keno-in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ath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aga </a:t>
            </a:r>
            <a:r>
              <a:rPr lang="en" sz="2400" b="1" noProof="0" dirty="0">
                <a:latin typeface="Constantia" panose="02030602050306030303" pitchFamily="18" charset="0"/>
              </a:rPr>
              <a:t>na mbere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 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ang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, akenyonera 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keno 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ma.  </a:t>
            </a: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R</a:t>
            </a:r>
            <a:r>
              <a:rPr lang="en" sz="2400" b="1" noProof="0" dirty="0">
                <a:latin typeface="Constantia" panose="02030602050306030303" pitchFamily="18" charset="0"/>
              </a:rPr>
              <a:t>ekei 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tu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ke a kw</a:t>
            </a:r>
            <a:r>
              <a:rPr lang="en-US" sz="2400" b="1" noProof="0" dirty="0" err="1">
                <a:latin typeface="Constantia" panose="02030602050306030303" pitchFamily="18" charset="0"/>
              </a:rPr>
              <a:t>ĩĩ</a:t>
            </a:r>
            <a:r>
              <a:rPr lang="en" sz="2400" b="1" noProof="0" dirty="0">
                <a:latin typeface="Constantia" panose="02030602050306030303" pitchFamily="18" charset="0"/>
              </a:rPr>
              <a:t>rigan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rwo, 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nd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ciothe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rorete 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re 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ang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, mah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thie 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rigo yao na ci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ko cia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tugana na wendo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na mw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yendo.”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124017" y="6310819"/>
            <a:ext cx="4517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(In Heavenly Places, June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261467" y="3765975"/>
            <a:ext cx="5707781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“na m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aria,aragiai 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ciothe m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two n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wega wa Ngai,nayo m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ario yanyu 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 ta 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two cumb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,n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getha m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menyage 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m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cookag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ria m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NIV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886325" y="4267200"/>
            <a:ext cx="7334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noProof="0" dirty="0" err="1">
                <a:solidFill>
                  <a:srgbClr val="994B00"/>
                </a:solidFill>
              </a:rPr>
              <a:t>Gũ</a:t>
            </a:r>
            <a:r>
              <a:rPr lang="en" sz="2000" b="1" noProof="0" dirty="0">
                <a:solidFill>
                  <a:srgbClr val="994B00"/>
                </a:solidFill>
              </a:rPr>
              <a:t>ikarania gatagat</a:t>
            </a:r>
            <a:r>
              <a:rPr lang="en-US" sz="2000" b="1" noProof="0" dirty="0">
                <a:solidFill>
                  <a:srgbClr val="994B00"/>
                </a:solidFill>
              </a:rPr>
              <a:t>ĩ</a:t>
            </a:r>
            <a:r>
              <a:rPr lang="en" sz="2000" b="1" noProof="0" dirty="0">
                <a:solidFill>
                  <a:srgbClr val="994B00"/>
                </a:solidFill>
              </a:rPr>
              <a:t> ga ar</a:t>
            </a:r>
            <a:r>
              <a:rPr lang="en-US" sz="2000" b="1" noProof="0" dirty="0">
                <a:solidFill>
                  <a:srgbClr val="994B00"/>
                </a:solidFill>
              </a:rPr>
              <a:t>ĩ</a:t>
            </a:r>
            <a:r>
              <a:rPr lang="en" sz="2000" b="1" noProof="0" dirty="0">
                <a:solidFill>
                  <a:srgbClr val="994B00"/>
                </a:solidFill>
              </a:rPr>
              <a:t>a m</a:t>
            </a:r>
            <a:r>
              <a:rPr lang="en-US" sz="2000" b="1" noProof="0" dirty="0">
                <a:solidFill>
                  <a:srgbClr val="994B00"/>
                </a:solidFill>
              </a:rPr>
              <a:t>ũ</a:t>
            </a:r>
            <a:r>
              <a:rPr lang="en" sz="2000" b="1" noProof="0" dirty="0">
                <a:solidFill>
                  <a:srgbClr val="994B00"/>
                </a:solidFill>
              </a:rPr>
              <a:t>thuri na m</a:t>
            </a:r>
            <a:r>
              <a:rPr lang="en-US" sz="2000" b="1" noProof="0" dirty="0">
                <a:solidFill>
                  <a:srgbClr val="994B00"/>
                </a:solidFill>
              </a:rPr>
              <a:t>ũ</a:t>
            </a:r>
            <a:r>
              <a:rPr lang="en" sz="2000" b="1" noProof="0" dirty="0">
                <a:solidFill>
                  <a:srgbClr val="994B00"/>
                </a:solidFill>
              </a:rPr>
              <a:t>tumia (</a:t>
            </a:r>
            <a:r>
              <a:rPr lang="en-US" sz="2000" b="1" noProof="0" dirty="0" err="1">
                <a:solidFill>
                  <a:srgbClr val="994B00"/>
                </a:solidFill>
              </a:rPr>
              <a:t>Akol</a:t>
            </a:r>
            <a:r>
              <a:rPr lang="en" sz="2000" b="1" noProof="0" dirty="0">
                <a:solidFill>
                  <a:srgbClr val="994B00"/>
                </a:solidFill>
              </a:rPr>
              <a:t>. 3:18-19)</a:t>
            </a:r>
          </a:p>
          <a:p>
            <a:pPr>
              <a:spcBef>
                <a:spcPts val="1200"/>
              </a:spcBef>
            </a:pPr>
            <a:r>
              <a:rPr lang="en-US" sz="2000" b="1" noProof="0" dirty="0" err="1">
                <a:solidFill>
                  <a:srgbClr val="399600"/>
                </a:solidFill>
              </a:rPr>
              <a:t>Gũikarania</a:t>
            </a:r>
            <a:r>
              <a:rPr lang="en" sz="2000" b="1" noProof="0" dirty="0">
                <a:solidFill>
                  <a:srgbClr val="399600"/>
                </a:solidFill>
              </a:rPr>
              <a:t> </a:t>
            </a:r>
            <a:r>
              <a:rPr lang="en" sz="2000" b="1" dirty="0">
                <a:solidFill>
                  <a:srgbClr val="399600"/>
                </a:solidFill>
              </a:rPr>
              <a:t>kwa</a:t>
            </a:r>
            <a:r>
              <a:rPr lang="en" sz="2000" b="1" noProof="0" dirty="0">
                <a:solidFill>
                  <a:srgbClr val="399600"/>
                </a:solidFill>
              </a:rPr>
              <a:t> aciari na ciana (</a:t>
            </a:r>
            <a:r>
              <a:rPr lang="en-US" sz="2000" b="1" noProof="0" dirty="0" err="1">
                <a:solidFill>
                  <a:srgbClr val="399600"/>
                </a:solidFill>
              </a:rPr>
              <a:t>Akol</a:t>
            </a:r>
            <a:r>
              <a:rPr lang="en" sz="2000" b="1" noProof="0" dirty="0">
                <a:solidFill>
                  <a:srgbClr val="399600"/>
                </a:solidFill>
              </a:rPr>
              <a:t>. 3:20-21)</a:t>
            </a:r>
          </a:p>
          <a:p>
            <a:pPr>
              <a:spcBef>
                <a:spcPts val="1200"/>
              </a:spcBef>
            </a:pPr>
            <a:r>
              <a:rPr lang="en-US" sz="2000" b="1" noProof="0" dirty="0" err="1">
                <a:solidFill>
                  <a:srgbClr val="00A47B"/>
                </a:solidFill>
              </a:rPr>
              <a:t>Gũikarania</a:t>
            </a:r>
            <a:r>
              <a:rPr lang="en" sz="2000" b="1" noProof="0" dirty="0">
                <a:solidFill>
                  <a:srgbClr val="00A47B"/>
                </a:solidFill>
              </a:rPr>
              <a:t> kwa and</a:t>
            </a:r>
            <a:r>
              <a:rPr lang="en-US" sz="2000" b="1" noProof="0" dirty="0">
                <a:solidFill>
                  <a:srgbClr val="00A47B"/>
                </a:solidFill>
              </a:rPr>
              <a:t>ĩ</a:t>
            </a:r>
            <a:r>
              <a:rPr lang="en" sz="2000" b="1" noProof="0" dirty="0">
                <a:solidFill>
                  <a:srgbClr val="00A47B"/>
                </a:solidFill>
              </a:rPr>
              <a:t>kani na and</a:t>
            </a:r>
            <a:r>
              <a:rPr lang="en-US" sz="2000" b="1" noProof="0" dirty="0">
                <a:solidFill>
                  <a:srgbClr val="00A47B"/>
                </a:solidFill>
              </a:rPr>
              <a:t>ĩ</a:t>
            </a:r>
            <a:r>
              <a:rPr lang="en" sz="2000" b="1" noProof="0" dirty="0">
                <a:solidFill>
                  <a:srgbClr val="00A47B"/>
                </a:solidFill>
              </a:rPr>
              <a:t>kwo (</a:t>
            </a:r>
            <a:r>
              <a:rPr lang="en-US" sz="2000" b="1" noProof="0" dirty="0" err="1">
                <a:solidFill>
                  <a:srgbClr val="00A47B"/>
                </a:solidFill>
              </a:rPr>
              <a:t>Akol</a:t>
            </a:r>
            <a:r>
              <a:rPr lang="en" sz="2000" b="1" noProof="0" dirty="0">
                <a:solidFill>
                  <a:srgbClr val="00A47B"/>
                </a:solidFill>
              </a:rPr>
              <a:t>. 3:22-25; 4:1)</a:t>
            </a:r>
          </a:p>
          <a:p>
            <a:pPr>
              <a:spcBef>
                <a:spcPts val="1200"/>
              </a:spcBef>
            </a:pPr>
            <a:r>
              <a:rPr lang="en-US" sz="2000" b="1" noProof="0" dirty="0" err="1">
                <a:solidFill>
                  <a:srgbClr val="8D009D"/>
                </a:solidFill>
              </a:rPr>
              <a:t>Gũikarania</a:t>
            </a:r>
            <a:r>
              <a:rPr lang="en" sz="2000" b="1" noProof="0" dirty="0">
                <a:solidFill>
                  <a:srgbClr val="8D009D"/>
                </a:solidFill>
              </a:rPr>
              <a:t> </a:t>
            </a:r>
            <a:r>
              <a:rPr lang="en" sz="2000" b="1" dirty="0">
                <a:solidFill>
                  <a:srgbClr val="8D009D"/>
                </a:solidFill>
              </a:rPr>
              <a:t>K</a:t>
            </a:r>
            <a:r>
              <a:rPr lang="en" sz="2000" b="1" noProof="0" dirty="0">
                <a:solidFill>
                  <a:srgbClr val="8D009D"/>
                </a:solidFill>
              </a:rPr>
              <a:t>anitha-in</a:t>
            </a:r>
            <a:r>
              <a:rPr lang="en-US" sz="2000" b="1" noProof="0" dirty="0">
                <a:solidFill>
                  <a:srgbClr val="8D009D"/>
                </a:solidFill>
              </a:rPr>
              <a:t>ĩ</a:t>
            </a:r>
            <a:r>
              <a:rPr lang="en" sz="2000" b="1" noProof="0" dirty="0">
                <a:solidFill>
                  <a:srgbClr val="8D009D"/>
                </a:solidFill>
              </a:rPr>
              <a:t> (</a:t>
            </a:r>
            <a:r>
              <a:rPr lang="en-US" sz="2000" b="1" noProof="0" dirty="0" err="1">
                <a:solidFill>
                  <a:srgbClr val="8D009D"/>
                </a:solidFill>
              </a:rPr>
              <a:t>Akol</a:t>
            </a:r>
            <a:r>
              <a:rPr lang="en" sz="2000" b="1" noProof="0" dirty="0">
                <a:solidFill>
                  <a:srgbClr val="8D009D"/>
                </a:solidFill>
              </a:rPr>
              <a:t>. 4:2-4)</a:t>
            </a:r>
          </a:p>
          <a:p>
            <a:pPr>
              <a:spcBef>
                <a:spcPts val="1200"/>
              </a:spcBef>
            </a:pPr>
            <a:r>
              <a:rPr lang="en-US" sz="2000" b="1" noProof="0" dirty="0" err="1">
                <a:solidFill>
                  <a:srgbClr val="B70066"/>
                </a:solidFill>
              </a:rPr>
              <a:t>Gũikarania</a:t>
            </a:r>
            <a:r>
              <a:rPr lang="en" sz="2000" b="1" dirty="0">
                <a:solidFill>
                  <a:srgbClr val="B70066"/>
                </a:solidFill>
              </a:rPr>
              <a:t> </a:t>
            </a:r>
            <a:r>
              <a:rPr lang="en" sz="2000" b="1" noProof="0" dirty="0">
                <a:solidFill>
                  <a:srgbClr val="B70066"/>
                </a:solidFill>
              </a:rPr>
              <a:t>na ar</a:t>
            </a:r>
            <a:r>
              <a:rPr lang="en-US" sz="2000" b="1" noProof="0" dirty="0">
                <a:solidFill>
                  <a:srgbClr val="B70066"/>
                </a:solidFill>
              </a:rPr>
              <a:t>ĩ</a:t>
            </a:r>
            <a:r>
              <a:rPr lang="en" sz="2000" b="1" noProof="0" dirty="0">
                <a:solidFill>
                  <a:srgbClr val="B70066"/>
                </a:solidFill>
              </a:rPr>
              <a:t>a matet</a:t>
            </a:r>
            <a:r>
              <a:rPr lang="en-US" sz="2000" b="1" noProof="0" dirty="0">
                <a:solidFill>
                  <a:srgbClr val="B70066"/>
                </a:solidFill>
              </a:rPr>
              <a:t>ĩ</a:t>
            </a:r>
            <a:r>
              <a:rPr lang="en" sz="2000" b="1" noProof="0" dirty="0">
                <a:solidFill>
                  <a:srgbClr val="B70066"/>
                </a:solidFill>
              </a:rPr>
              <a:t>k</a:t>
            </a:r>
            <a:r>
              <a:rPr lang="en-US" sz="2000" b="1" noProof="0" dirty="0">
                <a:solidFill>
                  <a:srgbClr val="B70066"/>
                </a:solidFill>
              </a:rPr>
              <a:t>ĩ</a:t>
            </a:r>
            <a:r>
              <a:rPr lang="en" sz="2000" b="1" noProof="0" dirty="0">
                <a:solidFill>
                  <a:srgbClr val="B70066"/>
                </a:solidFill>
              </a:rPr>
              <a:t>tie (</a:t>
            </a:r>
            <a:r>
              <a:rPr lang="en-US" sz="2000" b="1" noProof="0" dirty="0" err="1">
                <a:solidFill>
                  <a:srgbClr val="B70066"/>
                </a:solidFill>
              </a:rPr>
              <a:t>Akol</a:t>
            </a:r>
            <a:r>
              <a:rPr lang="en" sz="2000" b="1" noProof="0" dirty="0">
                <a:solidFill>
                  <a:srgbClr val="B70066"/>
                </a:solidFill>
              </a:rPr>
              <a:t>.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0" y="27852"/>
            <a:ext cx="6925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 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cunj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reyonania wega th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wa mar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wa mawa, Pa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l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arar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ria ig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 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ikaean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rie wa 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th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wa 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thi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tigaine 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re-in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7099443" y="267830"/>
            <a:ext cx="495471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2" y="2168732"/>
            <a:ext cx="69144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l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arat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he 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gamo ya bata ya 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thondekerera wega 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ikaran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rie gatagat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-in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gait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na endwa ait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gatagat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ga aciari na ciana, gatagat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ka athani na gatagat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–in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ka arii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na aar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et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kia kanitha-in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na gatagat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ka et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kia na ar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 matet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tie.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-11139" y="1119818"/>
            <a:ext cx="72441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ikaranio no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rehe wagi kw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hokana na ngarari.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cio, 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kwag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ire 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korwo na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nyitan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ri,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nyitan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ri 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murutio ig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 values, 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oroto, na 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onere ya ma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60" y="3932526"/>
            <a:ext cx="4031751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6466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1883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72999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61050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G</a:t>
            </a:r>
            <a:r>
              <a:rPr lang="en-US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Ũ</a:t>
            </a:r>
            <a:r>
              <a:rPr lang="en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IKARANIA GATAGAT</a:t>
            </a:r>
            <a:r>
              <a:rPr lang="en-US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Ĩ</a:t>
            </a:r>
            <a:r>
              <a:rPr lang="en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 KA ENDWA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0" y="686514"/>
            <a:ext cx="1025360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Inyuĩ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atumia-rĩ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mwĩnyiihagĩriei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athuuri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anyu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ta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kwagĩrĩire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thĩinĩ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Mwathani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 Na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inyuĩ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athuuri-rĩ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endagai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atumia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anyu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mũtikamakũũmage</a:t>
            </a:r>
            <a:r>
              <a:rPr lang="en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" sz="1400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" sz="1400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3:18-19)</a:t>
            </a:r>
            <a:endParaRPr lang="en" b="1" noProof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and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two ihinda-in</a:t>
            </a:r>
            <a:r>
              <a:rPr lang="en-US" sz="2000" b="1" noProof="0" dirty="0"/>
              <a:t>ĩ</a:t>
            </a:r>
            <a:r>
              <a:rPr lang="en" sz="2000" b="1" noProof="0" dirty="0"/>
              <a:t> o r</a:t>
            </a:r>
            <a:r>
              <a:rPr lang="en-US" sz="2000" b="1" noProof="0" dirty="0"/>
              <a:t>ĩ</a:t>
            </a:r>
            <a:r>
              <a:rPr lang="en" sz="2000" b="1" noProof="0" dirty="0"/>
              <a:t>mwe, mar</a:t>
            </a:r>
            <a:r>
              <a:rPr lang="en-US" sz="2000" b="1" noProof="0" dirty="0"/>
              <a:t>ũ</a:t>
            </a:r>
            <a:r>
              <a:rPr lang="en" sz="2000" b="1" noProof="0" dirty="0"/>
              <a:t>wa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 err="1"/>
              <a:t>Akolosai</a:t>
            </a:r>
            <a:r>
              <a:rPr lang="en" sz="2000" b="1" noProof="0" dirty="0"/>
              <a:t> na Ephesians mar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hananu (</a:t>
            </a:r>
            <a:r>
              <a:rPr lang="en" sz="2000" b="1" dirty="0"/>
              <a:t>na m</a:t>
            </a:r>
            <a:r>
              <a:rPr lang="en-US" sz="2000" b="1" dirty="0"/>
              <a:t>ũ</a:t>
            </a:r>
            <a:r>
              <a:rPr lang="en" sz="2000" b="1" dirty="0"/>
              <a:t>no gw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rana hinya</a:t>
            </a:r>
            <a:r>
              <a:rPr lang="en" sz="2000" b="1" noProof="0" dirty="0"/>
              <a:t>) 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taari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ar</a:t>
            </a:r>
            <a:r>
              <a:rPr lang="en-US" sz="2000" b="1" noProof="0" dirty="0"/>
              <a:t>ĩ</a:t>
            </a:r>
            <a:r>
              <a:rPr lang="en" sz="2000" b="1" noProof="0" dirty="0"/>
              <a:t>a mahikan</a:t>
            </a:r>
            <a:r>
              <a:rPr lang="en-US" sz="2000" b="1" noProof="0" dirty="0"/>
              <a:t>ĩ</a:t>
            </a:r>
            <a:r>
              <a:rPr lang="en" sz="2000" b="1" noProof="0" dirty="0"/>
              <a:t>tie (</a:t>
            </a:r>
            <a:r>
              <a:rPr lang="en-US" sz="2000" b="1" noProof="0" dirty="0" err="1"/>
              <a:t>Akol</a:t>
            </a:r>
            <a:r>
              <a:rPr lang="en" sz="2000" b="1" noProof="0" dirty="0"/>
              <a:t>. 3:18-19; </a:t>
            </a:r>
            <a:r>
              <a:rPr lang="en" sz="2000" b="1" dirty="0"/>
              <a:t>Aef</a:t>
            </a:r>
            <a:r>
              <a:rPr lang="en" sz="2000" b="1" noProof="0" dirty="0"/>
              <a:t>. 5:21-33).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394349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5156956"/>
            <a:ext cx="5434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O</a:t>
            </a:r>
            <a:r>
              <a:rPr lang="en" b="1" noProof="0" dirty="0"/>
              <a:t> er</a:t>
            </a:r>
            <a:r>
              <a:rPr lang="en-US" b="1" noProof="0" dirty="0"/>
              <a:t>ĩ</a:t>
            </a:r>
            <a:r>
              <a:rPr lang="en" b="1" noProof="0" dirty="0"/>
              <a:t> endwa aya mag</a:t>
            </a:r>
            <a:r>
              <a:rPr lang="en-US" b="1" noProof="0" dirty="0"/>
              <a:t>ĩ</a:t>
            </a:r>
            <a:r>
              <a:rPr lang="en" b="1" noProof="0" dirty="0"/>
              <a:t>r</a:t>
            </a:r>
            <a:r>
              <a:rPr lang="en-US" b="1" noProof="0" dirty="0"/>
              <a:t>ĩ</a:t>
            </a:r>
            <a:r>
              <a:rPr lang="en" b="1" noProof="0" dirty="0"/>
              <a:t>irwo k</a:t>
            </a:r>
            <a:r>
              <a:rPr lang="en-US" b="1" noProof="0" dirty="0"/>
              <a:t>ũ</a:t>
            </a:r>
            <a:r>
              <a:rPr lang="en" b="1" noProof="0" dirty="0"/>
              <a:t>rutithania w</a:t>
            </a:r>
            <a:r>
              <a:rPr lang="en-US" b="1" noProof="0" dirty="0"/>
              <a:t>ĩ</a:t>
            </a:r>
            <a:r>
              <a:rPr lang="en" b="1" noProof="0" dirty="0"/>
              <a:t>ra ta athaki a mwena </a:t>
            </a:r>
            <a:r>
              <a:rPr lang="en-US" b="1" noProof="0" dirty="0"/>
              <a:t>ũ</a:t>
            </a:r>
            <a:r>
              <a:rPr lang="en" b="1" noProof="0" dirty="0"/>
              <a:t>mwe, k</a:t>
            </a:r>
            <a:r>
              <a:rPr lang="en-US" b="1" noProof="0" dirty="0"/>
              <a:t>ũ</a:t>
            </a:r>
            <a:r>
              <a:rPr lang="en" b="1" noProof="0" dirty="0"/>
              <a:t>igwithanag</a:t>
            </a:r>
            <a:r>
              <a:rPr lang="en-US" b="1" noProof="0" dirty="0"/>
              <a:t>ĩ</a:t>
            </a:r>
            <a:r>
              <a:rPr lang="en" b="1" noProof="0" dirty="0"/>
              <a:t>ria </a:t>
            </a:r>
            <a:r>
              <a:rPr lang="en-US" b="1" noProof="0" dirty="0"/>
              <a:t>ũ</a:t>
            </a:r>
            <a:r>
              <a:rPr lang="en" b="1" noProof="0" dirty="0"/>
              <a:t>mwe na </a:t>
            </a:r>
            <a:r>
              <a:rPr lang="en-US" b="1" noProof="0" dirty="0"/>
              <a:t>ũ</a:t>
            </a:r>
            <a:r>
              <a:rPr lang="en" b="1" noProof="0" dirty="0"/>
              <a:t>r</a:t>
            </a:r>
            <a:r>
              <a:rPr lang="en-US" b="1" noProof="0" dirty="0"/>
              <a:t>ĩ</a:t>
            </a:r>
            <a:r>
              <a:rPr lang="en" b="1" noProof="0" dirty="0"/>
              <a:t>a </a:t>
            </a:r>
            <a:r>
              <a:rPr lang="en-US" b="1" noProof="0" dirty="0"/>
              <a:t>ũ</a:t>
            </a:r>
            <a:r>
              <a:rPr lang="en" b="1" noProof="0" dirty="0"/>
              <a:t>ng</a:t>
            </a:r>
            <a:r>
              <a:rPr lang="en-US" b="1" noProof="0" dirty="0"/>
              <a:t>ĩ</a:t>
            </a:r>
            <a:r>
              <a:rPr lang="en" b="1" noProof="0" dirty="0"/>
              <a:t>, na g</a:t>
            </a:r>
            <a:r>
              <a:rPr lang="en-US" b="1" noProof="0" dirty="0"/>
              <a:t>ũ</a:t>
            </a:r>
            <a:r>
              <a:rPr lang="en" b="1" noProof="0" dirty="0"/>
              <a:t>tua matuua na ngoro </a:t>
            </a:r>
            <a:r>
              <a:rPr lang="en-US" b="1" noProof="0" dirty="0"/>
              <a:t>ĩ</a:t>
            </a:r>
            <a:r>
              <a:rPr lang="en" b="1" noProof="0" dirty="0"/>
              <a:t>mwe, m</a:t>
            </a:r>
            <a:r>
              <a:rPr lang="en-US" b="1" noProof="0" dirty="0"/>
              <a:t>ũ</a:t>
            </a:r>
            <a:r>
              <a:rPr lang="en" b="1" noProof="0" dirty="0"/>
              <a:t>thuuri ar</a:t>
            </a:r>
            <a:r>
              <a:rPr lang="en-US" b="1" noProof="0" dirty="0"/>
              <a:t>ĩ</a:t>
            </a:r>
            <a:r>
              <a:rPr lang="en" b="1" noProof="0" dirty="0"/>
              <a:t> ta m</a:t>
            </a:r>
            <a:r>
              <a:rPr lang="en-US" b="1" noProof="0" dirty="0"/>
              <a:t>ũ</a:t>
            </a:r>
            <a:r>
              <a:rPr lang="en" b="1" noProof="0" dirty="0"/>
              <a:t>tongoria wa bam</a:t>
            </a:r>
            <a:r>
              <a:rPr lang="en-US" b="1" noProof="0" dirty="0"/>
              <a:t>ĩ</a:t>
            </a:r>
            <a:r>
              <a:rPr lang="en" b="1" noProof="0" dirty="0"/>
              <a:t>r</a:t>
            </a:r>
            <a:r>
              <a:rPr lang="en-US" b="1" noProof="0" dirty="0"/>
              <a:t>ĩ</a:t>
            </a:r>
            <a:r>
              <a:rPr lang="en" b="1" noProof="0" dirty="0"/>
              <a:t>. </a:t>
            </a:r>
            <a:r>
              <a:rPr lang="en-US" b="1" noProof="0" dirty="0"/>
              <a:t>O</a:t>
            </a:r>
            <a:r>
              <a:rPr lang="en" b="1" noProof="0" dirty="0"/>
              <a:t> </a:t>
            </a:r>
            <a:r>
              <a:rPr lang="en-US" b="1" noProof="0" dirty="0"/>
              <a:t>ũ</a:t>
            </a:r>
            <a:r>
              <a:rPr lang="en" b="1" noProof="0" dirty="0"/>
              <a:t>mwe ak</a:t>
            </a:r>
            <a:r>
              <a:rPr lang="en-US" b="1" noProof="0" dirty="0"/>
              <a:t>ĩ</a:t>
            </a:r>
            <a:r>
              <a:rPr lang="en" b="1" noProof="0" dirty="0"/>
              <a:t>r</a:t>
            </a:r>
            <a:r>
              <a:rPr lang="en-US" b="1" noProof="0" dirty="0" err="1"/>
              <a:t>ũĩ</a:t>
            </a:r>
            <a:r>
              <a:rPr lang="en" b="1" noProof="0" dirty="0"/>
              <a:t>r</a:t>
            </a:r>
            <a:r>
              <a:rPr lang="en-US" b="1" noProof="0" dirty="0"/>
              <a:t>ĩ</a:t>
            </a:r>
            <a:r>
              <a:rPr lang="en" b="1" noProof="0" dirty="0"/>
              <a:t>ra h</a:t>
            </a:r>
            <a:r>
              <a:rPr lang="en-US" b="1" noProof="0" dirty="0"/>
              <a:t>ĩ</a:t>
            </a:r>
            <a:r>
              <a:rPr lang="en" b="1" noProof="0" dirty="0"/>
              <a:t>nd</a:t>
            </a:r>
            <a:r>
              <a:rPr lang="en-US" b="1" noProof="0" dirty="0"/>
              <a:t>ĩ</a:t>
            </a:r>
            <a:r>
              <a:rPr lang="en" b="1" noProof="0" dirty="0"/>
              <a:t> ciothe wega m</a:t>
            </a:r>
            <a:r>
              <a:rPr lang="en-US" b="1" noProof="0" dirty="0"/>
              <a:t>ũ</a:t>
            </a:r>
            <a:r>
              <a:rPr lang="en" b="1" noProof="0" dirty="0"/>
              <a:t>kinyan</a:t>
            </a:r>
            <a:r>
              <a:rPr lang="en-US" b="1" noProof="0" dirty="0"/>
              <a:t>ĩ</a:t>
            </a:r>
            <a:r>
              <a:rPr lang="en" b="1" noProof="0" dirty="0"/>
              <a:t>ru wa </a:t>
            </a:r>
            <a:r>
              <a:rPr lang="en-US" b="1" noProof="0" dirty="0"/>
              <a:t>ũ</a:t>
            </a:r>
            <a:r>
              <a:rPr lang="en" b="1" noProof="0" dirty="0"/>
              <a:t>r</a:t>
            </a:r>
            <a:r>
              <a:rPr lang="en-US" b="1" noProof="0" dirty="0"/>
              <a:t>ĩ</a:t>
            </a:r>
            <a:r>
              <a:rPr lang="en" b="1" noProof="0" dirty="0"/>
              <a:t>a </a:t>
            </a:r>
            <a:r>
              <a:rPr lang="en-US" b="1" noProof="0" dirty="0"/>
              <a:t>ũ</a:t>
            </a:r>
            <a:r>
              <a:rPr lang="en" b="1" noProof="0" dirty="0"/>
              <a:t>ng</a:t>
            </a:r>
            <a:r>
              <a:rPr lang="en-US" b="1" noProof="0" dirty="0"/>
              <a:t>ĩ</a:t>
            </a:r>
            <a:r>
              <a:rPr lang="en" b="1" noProof="0" dirty="0"/>
              <a:t>. </a:t>
            </a:r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9770" y="123469"/>
            <a:ext cx="1932287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629582" y="389706"/>
            <a:ext cx="8932836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“Reke-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tũheane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handũ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kũwĩkĩra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kĩrore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Rĩmagĩrai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gũtĩĩka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wanyu</a:t>
            </a:r>
            <a:r>
              <a:rPr lang="en" sz="2400" b="1" noProof="0" dirty="0">
                <a:latin typeface="Constantia" panose="02030602050306030303" pitchFamily="18" charset="0"/>
              </a:rPr>
              <a:t>, no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koragwo na ihenya kuona ma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nd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mar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mega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wanyu ene. </a:t>
            </a:r>
            <a:r>
              <a:rPr lang="en-US" sz="2400" b="1" noProof="0" dirty="0">
                <a:latin typeface="Constantia" panose="02030602050306030303" pitchFamily="18" charset="0"/>
              </a:rPr>
              <a:t>M</a:t>
            </a:r>
            <a:r>
              <a:rPr lang="en" sz="2400" b="1" noProof="0" dirty="0">
                <a:latin typeface="Constantia" panose="02030602050306030303" pitchFamily="18" charset="0"/>
              </a:rPr>
              <a:t>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iguo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cr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wa gw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ka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rio na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igan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ru wa magegania.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igwi tha</a:t>
            </a:r>
            <a:r>
              <a:rPr lang="en" sz="2400" b="1" noProof="0" dirty="0">
                <a:latin typeface="Constantia" panose="02030602050306030303" pitchFamily="18" charset="0"/>
              </a:rPr>
              <a:t> na 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 err="1">
                <a:latin typeface="Constantia" panose="02030602050306030303" pitchFamily="18" charset="0"/>
              </a:rPr>
              <a:t>ĩĩ</a:t>
            </a:r>
            <a:r>
              <a:rPr lang="en" sz="2400" b="1" noProof="0" dirty="0">
                <a:latin typeface="Constantia" panose="02030602050306030303" pitchFamily="18" charset="0"/>
              </a:rPr>
              <a:t>yo ciikag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 gw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caria wag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ru, na wendo guo mwene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kongerereka 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raikaikio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mw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roto ya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 err="1">
                <a:latin typeface="Constantia" panose="02030602050306030303" pitchFamily="18" charset="0"/>
              </a:rPr>
              <a:t>ĩĩ</a:t>
            </a:r>
            <a:r>
              <a:rPr lang="en" sz="2400" b="1" noProof="0" dirty="0">
                <a:latin typeface="Constantia" panose="02030602050306030303" pitchFamily="18" charset="0"/>
              </a:rPr>
              <a:t>ithio. […]</a:t>
            </a:r>
          </a:p>
          <a:p>
            <a:pPr>
              <a:spcBef>
                <a:spcPts val="600"/>
              </a:spcBef>
            </a:pPr>
            <a:r>
              <a:rPr lang="en-US" sz="2400" b="1" noProof="0" dirty="0" err="1">
                <a:latin typeface="Constantia" panose="02030602050306030303" pitchFamily="18" charset="0"/>
              </a:rPr>
              <a:t>Mũ</a:t>
            </a:r>
            <a:r>
              <a:rPr lang="en" sz="2400" b="1" noProof="0" dirty="0">
                <a:latin typeface="Constantia" panose="02030602050306030303" pitchFamily="18" charset="0"/>
              </a:rPr>
              <a:t>tumia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at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age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thuuri-we. </a:t>
            </a:r>
            <a:r>
              <a:rPr lang="en-US" sz="2400" b="1" noProof="0" dirty="0" err="1">
                <a:latin typeface="Constantia" panose="02030602050306030303" pitchFamily="18" charset="0"/>
              </a:rPr>
              <a:t>Mũ</a:t>
            </a:r>
            <a:r>
              <a:rPr lang="en" sz="2400" b="1" noProof="0" dirty="0">
                <a:latin typeface="Constantia" panose="02030602050306030303" pitchFamily="18" charset="0"/>
              </a:rPr>
              <a:t>thuuri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endage na erirag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rie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tumia wake; na ta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twa ya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hikania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manyitithanagia ta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mwe, o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guo 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kio wao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Krist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wag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irwo onaguo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matue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mwe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Wake. </a:t>
            </a:r>
            <a:r>
              <a:rPr lang="en-US" sz="2400" b="1" noProof="0" dirty="0" err="1">
                <a:latin typeface="Constantia" panose="02030602050306030303" pitchFamily="18" charset="0"/>
              </a:rPr>
              <a:t>Nĩ</a:t>
            </a:r>
            <a:r>
              <a:rPr lang="en" sz="2400" b="1" noProof="0" dirty="0">
                <a:latin typeface="Constantia" panose="02030602050306030303" pitchFamily="18" charset="0"/>
              </a:rPr>
              <a:t>k</a:t>
            </a:r>
            <a:r>
              <a:rPr lang="en-US" sz="2400" b="1" noProof="0" dirty="0" err="1">
                <a:latin typeface="Constantia" panose="02030602050306030303" pitchFamily="18" charset="0"/>
              </a:rPr>
              <a:t>ĩĩ</a:t>
            </a:r>
            <a:r>
              <a:rPr lang="en" sz="2400" b="1" noProof="0" dirty="0">
                <a:latin typeface="Constantia" panose="02030602050306030303" pitchFamily="18" charset="0"/>
              </a:rPr>
              <a:t> 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korwo 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keno 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Ngai ta kuona 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maraing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ikarania wa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hikania mag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caria me hamwe kw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ruta ig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J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s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na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no mak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 maing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te na Roho Wake?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751786" y="6018989"/>
            <a:ext cx="372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pp.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GŨIKARANIA</a:t>
            </a:r>
            <a:r>
              <a:rPr lang="en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 ACIARI NA CIANA</a:t>
            </a:r>
            <a:endParaRPr lang="en" sz="3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87889" y="656906"/>
            <a:ext cx="11816223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 na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inyuĩ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ciana-rĩ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athĩkagĩrai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aciari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anyu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maũndũ-inĩ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mothe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nĩgũkorwo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gwĩka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ũguo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nĩgũkenagia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Mwathani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. Na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inyuĩ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maithe-rĩ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mũtikarakaragie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ciana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cianyu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itikae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gũkua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ngoro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.”</a:t>
            </a:r>
            <a:r>
              <a:rPr lang="en" b="1" noProof="0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accent6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Akolosai</a:t>
            </a:r>
            <a:r>
              <a:rPr lang="en" sz="1400" b="1" noProof="0" dirty="0">
                <a:solidFill>
                  <a:schemeClr val="accent6"/>
                </a:solidFill>
                <a:latin typeface="Comic Sans MS" panose="030F0702030302020204" pitchFamily="66" charset="0"/>
              </a:rPr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506804"/>
            <a:ext cx="737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T</a:t>
            </a:r>
            <a:r>
              <a:rPr lang="en" sz="2000" b="1" noProof="0" dirty="0"/>
              <a:t>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m</a:t>
            </a:r>
            <a:r>
              <a:rPr lang="en-US" sz="2000" b="1" noProof="0" dirty="0"/>
              <a:t>ĩ</a:t>
            </a:r>
            <a:r>
              <a:rPr lang="en" sz="2000" b="1" noProof="0" dirty="0"/>
              <a:t>ikaran</a:t>
            </a:r>
            <a:r>
              <a:rPr lang="en-US" sz="2000" b="1" noProof="0" dirty="0"/>
              <a:t>ĩ</a:t>
            </a:r>
            <a:r>
              <a:rPr lang="en" sz="2000" b="1" noProof="0" dirty="0"/>
              <a:t>rie ya k</a:t>
            </a:r>
            <a:r>
              <a:rPr lang="en-US" sz="2000" b="1" noProof="0" dirty="0"/>
              <a:t>ĩ</a:t>
            </a:r>
            <a:r>
              <a:rPr lang="en" sz="2000" b="1" noProof="0" dirty="0"/>
              <a:t>-r</a:t>
            </a:r>
            <a:r>
              <a:rPr lang="en-US" sz="2000" b="1" noProof="0" dirty="0"/>
              <a:t>ĩ</a:t>
            </a:r>
            <a:r>
              <a:rPr lang="en" sz="2000" b="1" noProof="0" dirty="0"/>
              <a:t>u, k</a:t>
            </a:r>
            <a:r>
              <a:rPr lang="en-US" sz="2000" b="1" noProof="0" dirty="0"/>
              <a:t>ĩ</a:t>
            </a:r>
            <a:r>
              <a:rPr lang="en" sz="2000" b="1" noProof="0" dirty="0"/>
              <a:t>go “aciar</a:t>
            </a:r>
            <a:r>
              <a:rPr lang="en-US" sz="2000" b="1" noProof="0" dirty="0"/>
              <a:t>ĩ</a:t>
            </a:r>
            <a:r>
              <a:rPr lang="en" sz="2000" b="1" noProof="0" dirty="0"/>
              <a:t>" no g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irwo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eer</a:t>
            </a:r>
            <a:r>
              <a:rPr lang="en-US" sz="2000" b="1" noProof="0" dirty="0"/>
              <a:t>ĩ</a:t>
            </a:r>
            <a:r>
              <a:rPr lang="en" sz="2000" b="1" noProof="0" dirty="0"/>
              <a:t> ar</a:t>
            </a:r>
            <a:r>
              <a:rPr lang="en-US" sz="2000" b="1" noProof="0" dirty="0"/>
              <a:t>ĩ</a:t>
            </a:r>
            <a:r>
              <a:rPr lang="en" sz="2000" b="1" noProof="0" dirty="0"/>
              <a:t>a mah</a:t>
            </a:r>
            <a:r>
              <a:rPr lang="en-US" sz="2000" b="1" noProof="0" dirty="0"/>
              <a:t>ĩ</a:t>
            </a:r>
            <a:r>
              <a:rPr lang="en" sz="2000" b="1" noProof="0" dirty="0"/>
              <a:t>kan</a:t>
            </a:r>
            <a:r>
              <a:rPr lang="en-US" sz="2000" b="1" noProof="0" dirty="0"/>
              <a:t>ĩ</a:t>
            </a:r>
            <a:r>
              <a:rPr lang="en" sz="2000" b="1" noProof="0" dirty="0"/>
              <a:t>tie na bam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ya m</a:t>
            </a:r>
            <a:r>
              <a:rPr lang="en-US" sz="2000" b="1" noProof="0" dirty="0"/>
              <a:t>ũ</a:t>
            </a:r>
            <a:r>
              <a:rPr lang="en" sz="2000" b="1" noProof="0" dirty="0"/>
              <a:t>ciari-</a:t>
            </a:r>
            <a:r>
              <a:rPr lang="en-US" sz="2000" b="1" noProof="0" dirty="0"/>
              <a:t>ũ</a:t>
            </a:r>
            <a:r>
              <a:rPr lang="en" sz="2000" b="1" noProof="0" dirty="0"/>
              <a:t>mwe. </a:t>
            </a:r>
            <a:r>
              <a:rPr lang="en-US" sz="2000" b="1" noProof="0" dirty="0" err="1"/>
              <a:t>Kũ</a:t>
            </a:r>
            <a:r>
              <a:rPr lang="en" sz="2000" b="1" noProof="0" dirty="0"/>
              <a:t>ringana na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, m</a:t>
            </a:r>
            <a:r>
              <a:rPr lang="en-US" sz="2000" b="1" noProof="0" dirty="0"/>
              <a:t>ũ</a:t>
            </a:r>
            <a:r>
              <a:rPr lang="en" sz="2000" b="1" noProof="0" dirty="0"/>
              <a:t>ikaran</a:t>
            </a:r>
            <a:r>
              <a:rPr lang="en-US" sz="2000" b="1" noProof="0" dirty="0"/>
              <a:t>ĩ</a:t>
            </a:r>
            <a:r>
              <a:rPr lang="en" sz="2000" b="1" noProof="0" dirty="0"/>
              <a:t>rie w</a:t>
            </a:r>
            <a:r>
              <a:rPr lang="en-US" sz="2000" b="1" noProof="0" dirty="0"/>
              <a:t>ĩ</a:t>
            </a:r>
            <a:r>
              <a:rPr lang="en" sz="2000" b="1" noProof="0" dirty="0"/>
              <a:t>na </a:t>
            </a:r>
            <a:r>
              <a:rPr lang="en-US" sz="2000" b="1" noProof="0" dirty="0"/>
              <a:t>ũ</a:t>
            </a:r>
            <a:r>
              <a:rPr lang="en" sz="2000" b="1" noProof="0" dirty="0"/>
              <a:t>gima ti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tu wa itemi r</a:t>
            </a:r>
            <a:r>
              <a:rPr lang="en-US" sz="2000" b="1" noProof="0" dirty="0"/>
              <a:t>ĩ</a:t>
            </a:r>
            <a:r>
              <a:rPr lang="en" sz="2000" b="1" noProof="0" dirty="0"/>
              <a:t>a aciari, no n</a:t>
            </a:r>
            <a:r>
              <a:rPr lang="en-US" sz="2000" b="1" noProof="0" dirty="0"/>
              <a:t>ĩ</a:t>
            </a:r>
            <a:r>
              <a:rPr lang="en" sz="2000" b="1" noProof="0" dirty="0"/>
              <a:t> nginya ona ciana cio nyene.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928466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792325"/>
            <a:ext cx="8833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Rũ</a:t>
            </a:r>
            <a:r>
              <a:rPr lang="en" sz="2000" b="1" noProof="0" dirty="0"/>
              <a:t>cin</a:t>
            </a:r>
            <a:r>
              <a:rPr lang="en-US" sz="2000" b="1" noProof="0" dirty="0"/>
              <a:t>ĩ</a:t>
            </a:r>
            <a:r>
              <a:rPr lang="en" sz="2000" b="1" noProof="0" dirty="0"/>
              <a:t> na/ kana hwa</a:t>
            </a:r>
            <a:r>
              <a:rPr lang="en-US" sz="2000" b="1" noProof="0" dirty="0"/>
              <a:t>ĩ</a:t>
            </a:r>
            <a:r>
              <a:rPr lang="en" sz="2000" b="1" noProof="0" dirty="0"/>
              <a:t>-in</a:t>
            </a:r>
            <a:r>
              <a:rPr lang="en-US" sz="2000" b="1" noProof="0" dirty="0"/>
              <a:t>ĩ</a:t>
            </a:r>
            <a:r>
              <a:rPr lang="en" sz="2000" b="1" noProof="0" dirty="0"/>
              <a:t> k</a:t>
            </a:r>
            <a:r>
              <a:rPr lang="en-US" sz="2000" b="1" noProof="0" dirty="0"/>
              <a:t>ũ</a:t>
            </a:r>
            <a:r>
              <a:rPr lang="en" sz="2000" b="1" noProof="0" dirty="0"/>
              <a:t>ggoca kwa bam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 kwa bata har</a:t>
            </a:r>
            <a:r>
              <a:rPr lang="en-US" sz="2000" b="1" noProof="0" dirty="0"/>
              <a:t>ĩ</a:t>
            </a:r>
            <a:r>
              <a:rPr lang="en" sz="2000" b="1" noProof="0" dirty="0"/>
              <a:t> ciana ciit</a:t>
            </a:r>
            <a:r>
              <a:rPr lang="en-US" sz="2000" b="1" noProof="0" dirty="0"/>
              <a:t>ũ</a:t>
            </a:r>
            <a:r>
              <a:rPr lang="en" sz="2000" b="1" noProof="0" dirty="0"/>
              <a:t> ci</a:t>
            </a:r>
            <a:r>
              <a:rPr lang="en-US" sz="2000" b="1" noProof="0" dirty="0"/>
              <a:t>ĩ</a:t>
            </a:r>
            <a:r>
              <a:rPr lang="en" sz="2000" b="1" noProof="0" dirty="0"/>
              <a:t>rute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a Ngai na cituue matuua ma muoyo </a:t>
            </a:r>
            <a:r>
              <a:rPr lang="en-US" sz="2000" b="1" noProof="0" dirty="0"/>
              <a:t>ũ</a:t>
            </a:r>
            <a:r>
              <a:rPr lang="en" sz="2000" b="1" noProof="0" dirty="0"/>
              <a:t>tathiraga. </a:t>
            </a:r>
            <a:r>
              <a:rPr lang="en-US" sz="2000" b="1" noProof="0" dirty="0"/>
              <a:t>N</a:t>
            </a:r>
            <a:r>
              <a:rPr lang="en" sz="2000" b="1" noProof="0" dirty="0"/>
              <a:t>a t</a:t>
            </a:r>
            <a:r>
              <a:rPr lang="en-US" sz="2000" b="1" noProof="0" dirty="0"/>
              <a:t>ũ</a:t>
            </a:r>
            <a:r>
              <a:rPr lang="en" sz="2000" b="1" noProof="0" dirty="0"/>
              <a:t>tikae k</a:t>
            </a:r>
            <a:r>
              <a:rPr lang="en-US" sz="2000" b="1" noProof="0" dirty="0"/>
              <a:t>ũ</a:t>
            </a:r>
            <a:r>
              <a:rPr lang="en" sz="2000" b="1" noProof="0" dirty="0"/>
              <a:t>rigan</a:t>
            </a:r>
            <a:r>
              <a:rPr lang="en-US" sz="2000" b="1" noProof="0" dirty="0"/>
              <a:t>ĩ</a:t>
            </a:r>
            <a:r>
              <a:rPr lang="en" sz="2000" b="1" noProof="0" dirty="0"/>
              <a:t>rwo at</a:t>
            </a:r>
            <a:r>
              <a:rPr lang="en-US" sz="2000" b="1" noProof="0" dirty="0"/>
              <a:t>ĩ</a:t>
            </a:r>
            <a:r>
              <a:rPr lang="en" sz="2000" b="1" noProof="0" dirty="0"/>
              <a:t> m</a:t>
            </a:r>
            <a:r>
              <a:rPr lang="en-US" sz="2000" b="1" noProof="0" dirty="0"/>
              <a:t>ũ</a:t>
            </a:r>
            <a:r>
              <a:rPr lang="en" sz="2000" b="1" noProof="0" dirty="0"/>
              <a:t>hiano wit</a:t>
            </a:r>
            <a:r>
              <a:rPr lang="en-US" sz="2000" b="1" noProof="0" dirty="0"/>
              <a:t>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 mwarim</a:t>
            </a:r>
            <a:r>
              <a:rPr lang="en-US" sz="2000" b="1" noProof="0" dirty="0"/>
              <a:t>ũ</a:t>
            </a:r>
            <a:r>
              <a:rPr lang="en" sz="2000" b="1" noProof="0" dirty="0"/>
              <a:t> m</a:t>
            </a:r>
            <a:r>
              <a:rPr lang="en-US" sz="2000" b="1" noProof="0" dirty="0"/>
              <a:t>ũ</a:t>
            </a:r>
            <a:r>
              <a:rPr lang="en" sz="2000" b="1" noProof="0" dirty="0"/>
              <a:t>nene wa ciana ciit</a:t>
            </a:r>
            <a:r>
              <a:rPr lang="en-US" sz="2000" b="1" noProof="0" dirty="0"/>
              <a:t>ũ</a:t>
            </a:r>
            <a:r>
              <a:rPr lang="en" sz="2000" b="1" noProof="0" dirty="0"/>
              <a:t>.</a:t>
            </a:r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4822" y="5862001"/>
            <a:ext cx="2779054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526037"/>
            <a:ext cx="95819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“Aciari, rekeei ciana cianyu cioone at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ciendete na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mw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kaga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woothe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ng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hota g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ma makene. </a:t>
            </a:r>
            <a:r>
              <a:rPr lang="en-US" sz="2600" b="1" noProof="0" dirty="0">
                <a:latin typeface="Constantia" panose="02030602050306030303" pitchFamily="18" charset="0"/>
              </a:rPr>
              <a:t>M</a:t>
            </a:r>
            <a:r>
              <a:rPr lang="en" sz="2600" b="1" noProof="0" dirty="0">
                <a:latin typeface="Constantia" panose="02030602050306030303" pitchFamily="18" charset="0"/>
              </a:rPr>
              <a:t>weka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guo, k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makania k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kwag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ire 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k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aga na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riit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 m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nene mak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ria th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ini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wa meciria maao meeth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. </a:t>
            </a:r>
            <a:r>
              <a:rPr lang="en-US" sz="2600" b="1" noProof="0" dirty="0">
                <a:latin typeface="Constantia" panose="02030602050306030303" pitchFamily="18" charset="0"/>
              </a:rPr>
              <a:t>A</a:t>
            </a:r>
            <a:r>
              <a:rPr lang="en" sz="2600" b="1" noProof="0" dirty="0">
                <a:latin typeface="Constantia" panose="02030602050306030303" pitchFamily="18" charset="0"/>
              </a:rPr>
              <a:t>thaga ciana ciaku na tha na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kir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ria, 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k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ririkanaga at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“at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araika a cio h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nd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ciothe monaga o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thii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 wa Awa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 ig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.” ang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korwo no wende araika mek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re ciana ciaku w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 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 manetwo kumana na Ngai, nyitan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ra nao k</a:t>
            </a:r>
            <a:r>
              <a:rPr lang="en-US" sz="2600" b="1" noProof="0" dirty="0">
                <a:latin typeface="Constantia" panose="02030602050306030303" pitchFamily="18" charset="0"/>
              </a:rPr>
              <a:t>ũ</a:t>
            </a:r>
            <a:r>
              <a:rPr lang="en" sz="2600" b="1" noProof="0" dirty="0">
                <a:latin typeface="Constantia" panose="02030602050306030303" pitchFamily="18" charset="0"/>
              </a:rPr>
              <a:t>hingia itemi r</a:t>
            </a:r>
            <a:r>
              <a:rPr lang="en-US" sz="2600" b="1" noProof="0" dirty="0">
                <a:latin typeface="Constantia" panose="02030602050306030303" pitchFamily="18" charset="0"/>
              </a:rPr>
              <a:t>ĩ</a:t>
            </a:r>
            <a:r>
              <a:rPr lang="en" sz="2600" b="1" noProof="0" dirty="0">
                <a:latin typeface="Constantia" panose="02030602050306030303" pitchFamily="18" charset="0"/>
              </a:rPr>
              <a:t>aku.”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GŨIKARANIA KWA ANDĨKANI NA ANDĨKWO </a:t>
            </a:r>
            <a:endParaRPr lang="en" sz="40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1" y="575534"/>
            <a:ext cx="121919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inyuĩ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ngombo-rĩ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athĩkagĩrai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aathani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anyu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gũkũ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maũndũ-inĩ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mothe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to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hĩndĩ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ĩrĩa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maramuona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nĩgeetha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mamwende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maathĩkagĩrei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ngoro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itarĩ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ũhinga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ũndũ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gũtĩĩa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Mwathani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400" b="1" noProof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" sz="1400" b="1" noProof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1" y="1349229"/>
            <a:ext cx="7089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ikaran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 wa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kombo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kuuo ihinda-in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na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nini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tio na motungati matigan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ma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kombo mar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ona 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ire,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raga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woguo, twag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irwo 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kwo n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taari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rutani 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ongo-in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mwand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 /and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kwo w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ra-in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405579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noProof="0" dirty="0"/>
              <a:t>I</a:t>
            </a:r>
            <a:r>
              <a:rPr lang="en" sz="2000" b="1" noProof="0" dirty="0"/>
              <a:t>thuothe, 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nyabara kana arorwo w</a:t>
            </a:r>
            <a:r>
              <a:rPr lang="en-US" sz="2000" b="1" noProof="0" dirty="0"/>
              <a:t>ĩ</a:t>
            </a:r>
            <a:r>
              <a:rPr lang="en" sz="2000" b="1" noProof="0" dirty="0"/>
              <a:t>ra-in</a:t>
            </a:r>
            <a:r>
              <a:rPr lang="en-US" sz="2000" b="1" noProof="0" dirty="0"/>
              <a:t>ĩ</a:t>
            </a:r>
            <a:r>
              <a:rPr lang="en" sz="2000" b="1" noProof="0" dirty="0"/>
              <a:t>, 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ndungata (</a:t>
            </a:r>
            <a:r>
              <a:rPr lang="en" sz="2000" b="1" dirty="0"/>
              <a:t>ngombo</a:t>
            </a:r>
            <a:r>
              <a:rPr lang="en" sz="2000" b="1" noProof="0" dirty="0"/>
              <a:t>) cia Krist</a:t>
            </a:r>
            <a:r>
              <a:rPr lang="en-US" sz="2000" b="1" noProof="0" dirty="0"/>
              <a:t>ũ</a:t>
            </a:r>
            <a:r>
              <a:rPr lang="en" sz="2000" b="1" noProof="0" dirty="0"/>
              <a:t>, N</a:t>
            </a:r>
            <a:r>
              <a:rPr lang="en-US" sz="2000" b="1" noProof="0" dirty="0"/>
              <a:t>ĩ</a:t>
            </a:r>
            <a:r>
              <a:rPr lang="en" sz="2000" b="1" noProof="0" dirty="0"/>
              <a:t>we t</a:t>
            </a:r>
            <a:r>
              <a:rPr lang="en-US" sz="2000" b="1" noProof="0" dirty="0"/>
              <a:t>ũ</a:t>
            </a:r>
            <a:r>
              <a:rPr lang="en" sz="2000" b="1" noProof="0" dirty="0"/>
              <a:t>tungataga.</a:t>
            </a:r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2246216" y="1133305"/>
            <a:ext cx="8794677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“Ndwar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 wa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mwo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gar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rania o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gwo 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hinya kana o 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mwe 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re 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bang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re  ya ma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nd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ikarania-in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-US" sz="2400" b="1" noProof="0" dirty="0" err="1">
                <a:latin typeface="Constantia" panose="02030602050306030303" pitchFamily="18" charset="0"/>
              </a:rPr>
              <a:t>Kũ</a:t>
            </a:r>
            <a:r>
              <a:rPr lang="en" sz="2400" b="1" noProof="0" dirty="0">
                <a:latin typeface="Constantia" panose="02030602050306030303" pitchFamily="18" charset="0"/>
              </a:rPr>
              <a:t>geria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guo no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gir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rie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thii wa na mbere wa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horo Mwega. </a:t>
            </a:r>
            <a:r>
              <a:rPr lang="en-US" sz="2400" b="1" noProof="0" dirty="0">
                <a:latin typeface="Constantia" panose="02030602050306030303" pitchFamily="18" charset="0"/>
              </a:rPr>
              <a:t>N</a:t>
            </a:r>
            <a:r>
              <a:rPr lang="en" sz="2400" b="1" noProof="0" dirty="0">
                <a:latin typeface="Constantia" panose="02030602050306030303" pitchFamily="18" charset="0"/>
              </a:rPr>
              <a:t>o arutanire 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gamo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yathecire o har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thingi-in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kombo na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a, ang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korwo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wek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rirwo hinya,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na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ateg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rire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rutani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cio woothe. […]</a:t>
            </a: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kristiano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thondekaga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nyitano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mu wa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iguan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 gatagat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ka mwathi na ngombo,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thamaki na aathwo,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tungati wa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horo Mwega na mw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hia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hiny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ku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wonete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Krist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therio kumana na mehia. </a:t>
            </a:r>
            <a:r>
              <a:rPr lang="en-US" sz="2400" b="1" noProof="0" dirty="0" err="1">
                <a:latin typeface="Constantia" panose="02030602050306030303" pitchFamily="18" charset="0"/>
              </a:rPr>
              <a:t>Nĩ</a:t>
            </a:r>
            <a:r>
              <a:rPr lang="en" sz="2400" b="1" noProof="0" dirty="0">
                <a:latin typeface="Constantia" panose="02030602050306030303" pitchFamily="18" charset="0"/>
              </a:rPr>
              <a:t> mathamb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tio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thakame o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mwe, makororoiyio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Roho o ro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mwe; na magatuuo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mwe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Krist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J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s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Acts of the Apostles, p.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3180</Words>
  <Application>Microsoft Office PowerPoint</Application>
  <PresentationFormat>Panorámica</PresentationFormat>
  <Paragraphs>82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Constantia</vt:lpstr>
      <vt:lpstr>Calibri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124</cp:revision>
  <dcterms:created xsi:type="dcterms:W3CDTF">2026-02-06T07:46:31Z</dcterms:created>
  <dcterms:modified xsi:type="dcterms:W3CDTF">2026-03-18T20:14:44Z</dcterms:modified>
</cp:coreProperties>
</file>