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9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thahabu therie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endParaRPr lang="en-US" sz="1800" b="1" noProof="0" dirty="0">
            <a:effectLst/>
          </a:endParaRPr>
        </a:p>
        <a:p>
          <a:r>
            <a:rPr lang="en-US" sz="1800" b="1" noProof="0" dirty="0" err="1">
              <a:effectLst/>
            </a:rPr>
            <a:t>Tũ</a:t>
          </a:r>
          <a:r>
            <a:rPr lang="en" sz="1800" b="1" noProof="0" dirty="0">
              <a:effectLst/>
            </a:rPr>
            <a:t>tirahur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ka na ma-nuthu kana kw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ruta  Bibilia o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guo. </a:t>
          </a:r>
          <a:r>
            <a:rPr lang="en-US" sz="1800" b="1" noProof="0" dirty="0">
              <a:effectLst/>
            </a:rPr>
            <a:t>T</a:t>
          </a:r>
          <a:r>
            <a:rPr lang="en" sz="1800" b="1" noProof="0" dirty="0">
              <a:effectLst/>
            </a:rPr>
            <a:t>wag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irwo 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tean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rie morutani ma and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 (m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gemio) na 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rik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re w</a:t>
          </a:r>
          <a:r>
            <a:rPr lang="en-US" sz="1800" b="1" noProof="0" dirty="0" err="1">
              <a:effectLst/>
            </a:rPr>
            <a:t>ĩĩ</a:t>
          </a:r>
          <a:r>
            <a:rPr lang="en" sz="1800" b="1" noProof="0" dirty="0">
              <a:effectLst/>
            </a:rPr>
            <a:t>ruti-in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 wa Bibilia n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guo 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rute g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ko (k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a k</a:t>
          </a:r>
          <a:r>
            <a:rPr lang="en-US" sz="1800" b="1" noProof="0" dirty="0" err="1">
              <a:effectLst/>
            </a:rPr>
            <a:t>ĩũ</a:t>
          </a:r>
          <a:r>
            <a:rPr lang="en" sz="1800" b="1" noProof="0" dirty="0">
              <a:effectLst/>
            </a:rPr>
            <a:t>ru) k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ng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giria 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g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ta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kwo.</a:t>
          </a:r>
          <a:endParaRPr lang="en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nguo cia rangi mwer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US" sz="1800" b="1" noProof="0" dirty="0">
              <a:effectLst/>
            </a:rPr>
            <a:t>G</a:t>
          </a:r>
          <a:r>
            <a:rPr lang="en" sz="1800" b="1" noProof="0" dirty="0">
              <a:effectLst/>
            </a:rPr>
            <a:t>w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t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k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ra 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thingu wa J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s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’ ta guo tu nj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ra ya kw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gwat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ra 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honokio. </a:t>
          </a:r>
          <a:r>
            <a:rPr lang="en-US" sz="1800" b="1" noProof="0" dirty="0" err="1">
              <a:effectLst/>
            </a:rPr>
            <a:t>Kũ</a:t>
          </a:r>
          <a:r>
            <a:rPr lang="en" sz="1800" b="1" noProof="0" dirty="0">
              <a:effectLst/>
            </a:rPr>
            <a:t>geragia kw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neana mbere ya Ngai na ci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ko ciit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 cia 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thingu 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keyonania njaga mbere Yake.</a:t>
          </a:r>
          <a:endParaRPr lang="en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ndawa ya maitho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endParaRPr lang="en-US" sz="1800" b="1" noProof="0" dirty="0">
            <a:effectLst/>
          </a:endParaRPr>
        </a:p>
        <a:p>
          <a:r>
            <a:rPr lang="en-US" sz="1800" b="1" noProof="0" dirty="0">
              <a:effectLst/>
            </a:rPr>
            <a:t>A</a:t>
          </a:r>
          <a:r>
            <a:rPr lang="en" sz="1800" b="1" noProof="0" dirty="0">
              <a:effectLst/>
            </a:rPr>
            <a:t>m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k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ra Roho M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theru. </a:t>
          </a:r>
          <a:r>
            <a:rPr lang="en-US" sz="1800" b="1" noProof="0" dirty="0">
              <a:effectLst/>
            </a:rPr>
            <a:t>N</a:t>
          </a:r>
          <a:r>
            <a:rPr lang="en" sz="1800" b="1" noProof="0" dirty="0">
              <a:effectLst/>
            </a:rPr>
            <a:t>o we tu 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ng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he g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ta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kwo na g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hiny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ria  ta 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r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a t</a:t>
          </a:r>
          <a:r>
            <a:rPr lang="en-US" sz="1800" b="1" noProof="0" dirty="0">
              <a:effectLst/>
            </a:rPr>
            <a:t>ũ</a:t>
          </a:r>
          <a:r>
            <a:rPr lang="en" sz="1800" b="1" noProof="0" dirty="0">
              <a:effectLst/>
            </a:rPr>
            <a:t>tarii</a:t>
          </a:r>
          <a:r>
            <a:rPr lang="en-US" sz="1800" b="1" noProof="0" dirty="0">
              <a:effectLst/>
            </a:rPr>
            <a:t>ĩ</a:t>
          </a:r>
          <a:r>
            <a:rPr lang="en" sz="1800" b="1" noProof="0" dirty="0">
              <a:effectLst/>
            </a:rPr>
            <a:t> (Johana 16:8).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E</a:t>
          </a:r>
          <a:r>
            <a:rPr lang="en" sz="1800" b="1" noProof="0" dirty="0"/>
            <a:t>ciririe g</a:t>
          </a:r>
          <a:r>
            <a:rPr lang="en-US" sz="1800" b="1" noProof="0" dirty="0"/>
            <a:t>ũ</a:t>
          </a:r>
          <a:r>
            <a:rPr lang="en" sz="1800" b="1" noProof="0" dirty="0"/>
            <a:t>t</a:t>
          </a:r>
          <a:r>
            <a:rPr lang="en-US" sz="1800" b="1" noProof="0" dirty="0"/>
            <a:t>ũ</a:t>
          </a:r>
          <a:r>
            <a:rPr lang="en" sz="1800" b="1" noProof="0" dirty="0"/>
            <a:t>mba </a:t>
          </a:r>
          <a:br>
            <a:rPr lang="en" sz="1800" b="1" noProof="0" dirty="0"/>
          </a:br>
          <a:r>
            <a:rPr lang="en" sz="1800" b="1" noProof="0" dirty="0"/>
            <a:t>(K</a:t>
          </a:r>
          <a:r>
            <a:rPr lang="en-US" sz="1800" b="1" noProof="0" dirty="0"/>
            <a:t>ĩ</a:t>
          </a:r>
          <a:r>
            <a:rPr lang="en" sz="1800" b="1" noProof="0" dirty="0"/>
            <a:t>a.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A</a:t>
          </a:r>
          <a:r>
            <a:rPr lang="en" sz="1800" b="1" noProof="0" dirty="0"/>
            <a:t>t</a:t>
          </a:r>
          <a:r>
            <a:rPr lang="en-US" sz="1800" b="1" noProof="0" dirty="0"/>
            <a:t>ũ</a:t>
          </a:r>
          <a:r>
            <a:rPr lang="en" sz="1800" b="1" noProof="0" dirty="0"/>
            <a:t>caragia r</a:t>
          </a:r>
          <a:r>
            <a:rPr lang="en-US" sz="1800" b="1" noProof="0" dirty="0"/>
            <a:t>ĩ</a:t>
          </a:r>
          <a:r>
            <a:rPr lang="en" sz="1800" b="1" noProof="0" dirty="0"/>
            <a:t>r</a:t>
          </a:r>
          <a:r>
            <a:rPr lang="en-US" sz="1800" b="1" noProof="0" dirty="0"/>
            <a:t>ĩ</a:t>
          </a:r>
          <a:r>
            <a:rPr lang="en" sz="1800" b="1" noProof="0" dirty="0"/>
            <a:t>a twehia (K</a:t>
          </a:r>
          <a:r>
            <a:rPr lang="en-US" sz="1800" b="1" noProof="0" dirty="0"/>
            <a:t>ĩ</a:t>
          </a:r>
          <a:r>
            <a:rPr lang="en" sz="1800" b="1" noProof="0" dirty="0"/>
            <a:t>a.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E</a:t>
          </a:r>
          <a:r>
            <a:rPr lang="en" sz="1800" b="1" noProof="0" dirty="0"/>
            <a:t>heanire We Mwene (Johana 3:16)</a:t>
          </a:r>
          <a:endParaRPr lang="en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E</a:t>
          </a:r>
          <a:r>
            <a:rPr lang="en" sz="1800" b="1" noProof="0" dirty="0"/>
            <a:t>ndaga g</a:t>
          </a:r>
          <a:r>
            <a:rPr lang="en-US" sz="1800" b="1" noProof="0" dirty="0"/>
            <a:t>ũ</a:t>
          </a:r>
          <a:r>
            <a:rPr lang="en" sz="1800" b="1" noProof="0" dirty="0"/>
            <a:t>t</a:t>
          </a:r>
          <a:r>
            <a:rPr lang="en-US" sz="1800" b="1" noProof="0" dirty="0"/>
            <a:t>ũ</a:t>
          </a:r>
          <a:r>
            <a:rPr lang="en" sz="1800" b="1" noProof="0" dirty="0"/>
            <a:t>he k</a:t>
          </a:r>
          <a:r>
            <a:rPr lang="en-US" sz="1800" b="1" noProof="0" dirty="0"/>
            <a:t>ĩ</a:t>
          </a:r>
          <a:r>
            <a:rPr lang="en" sz="1800" b="1" noProof="0" dirty="0"/>
            <a:t>heeo: g</a:t>
          </a:r>
          <a:r>
            <a:rPr lang="en-US" sz="1800" b="1" noProof="0" dirty="0"/>
            <a:t>ũ</a:t>
          </a:r>
          <a:r>
            <a:rPr lang="en" sz="1800" b="1" noProof="0" dirty="0"/>
            <a:t>ikara Nake, t</a:t>
          </a:r>
          <a:r>
            <a:rPr lang="en-US" sz="1800" b="1" noProof="0" dirty="0"/>
            <a:t>ũ</a:t>
          </a:r>
          <a:r>
            <a:rPr lang="en" sz="1800" b="1" noProof="0" dirty="0"/>
            <a:t>kenere g</a:t>
          </a:r>
          <a:r>
            <a:rPr lang="en-US" sz="1800" b="1" noProof="0" dirty="0"/>
            <a:t>ũ</a:t>
          </a:r>
          <a:r>
            <a:rPr lang="en" sz="1800" b="1" noProof="0" dirty="0"/>
            <a:t>twarana Nake (</a:t>
          </a:r>
          <a:r>
            <a:rPr lang="en-US" sz="1800" b="1" noProof="0" dirty="0" err="1"/>
            <a:t>Kũg</a:t>
          </a:r>
          <a:r>
            <a:rPr lang="en" sz="1800" b="1" noProof="0" dirty="0"/>
            <a:t>. 3:21)</a:t>
          </a:r>
          <a:endParaRPr lang="en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 M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(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J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menyithagia 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ehia (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tongoragia wega-in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 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noProof="0" dirty="0"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/>
            </a:rPr>
            <a:t>Tũ</a:t>
          </a:r>
          <a:r>
            <a:rPr lang="en" sz="1800" b="1" kern="1200" noProof="0" dirty="0">
              <a:effectLst/>
            </a:rPr>
            <a:t>tirahur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ka na ma-nuthu kana kw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ruta  Bibilia o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guo. </a:t>
          </a:r>
          <a:r>
            <a:rPr lang="en-US" sz="1800" b="1" kern="1200" noProof="0" dirty="0">
              <a:effectLst/>
            </a:rPr>
            <a:t>T</a:t>
          </a:r>
          <a:r>
            <a:rPr lang="en" sz="1800" b="1" kern="1200" noProof="0" dirty="0">
              <a:effectLst/>
            </a:rPr>
            <a:t>wag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irwo 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tean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rie morutani ma and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 (m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gemio) na 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rik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re w</a:t>
          </a:r>
          <a:r>
            <a:rPr lang="en-US" sz="1800" b="1" kern="1200" noProof="0" dirty="0" err="1">
              <a:effectLst/>
            </a:rPr>
            <a:t>ĩĩ</a:t>
          </a:r>
          <a:r>
            <a:rPr lang="en" sz="1800" b="1" kern="1200" noProof="0" dirty="0">
              <a:effectLst/>
            </a:rPr>
            <a:t>ruti-in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 wa Bibilia n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guo 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rute g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ko (k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a k</a:t>
          </a:r>
          <a:r>
            <a:rPr lang="en-US" sz="1800" b="1" kern="1200" noProof="0" dirty="0" err="1">
              <a:effectLst/>
            </a:rPr>
            <a:t>ĩũ</a:t>
          </a:r>
          <a:r>
            <a:rPr lang="en" sz="1800" b="1" kern="1200" noProof="0" dirty="0">
              <a:effectLst/>
            </a:rPr>
            <a:t>ru) k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ng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giria 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g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ta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kwo.</a:t>
          </a:r>
          <a:endParaRPr lang="en" sz="1800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thahabu therie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/>
            </a:rPr>
            <a:t>G</a:t>
          </a:r>
          <a:r>
            <a:rPr lang="en" sz="1800" b="1" kern="1200" noProof="0" dirty="0">
              <a:effectLst/>
            </a:rPr>
            <a:t>w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t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k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ra 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thingu wa J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s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’ ta guo tu nj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ra ya kw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gwat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ra 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honokio. </a:t>
          </a:r>
          <a:r>
            <a:rPr lang="en-US" sz="1800" b="1" kern="1200" noProof="0" dirty="0" err="1">
              <a:effectLst/>
            </a:rPr>
            <a:t>Kũ</a:t>
          </a:r>
          <a:r>
            <a:rPr lang="en" sz="1800" b="1" kern="1200" noProof="0" dirty="0">
              <a:effectLst/>
            </a:rPr>
            <a:t>geragia kw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neana mbere ya Ngai na ci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ko ciit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 cia 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thingu 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keyonania njaga mbere Yake.</a:t>
          </a:r>
          <a:endParaRPr lang="en" sz="1800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nguo cia rangi mwer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noProof="0" dirty="0"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/>
            </a:rPr>
            <a:t>A</a:t>
          </a:r>
          <a:r>
            <a:rPr lang="en" sz="1800" b="1" kern="1200" noProof="0" dirty="0">
              <a:effectLst/>
            </a:rPr>
            <a:t>m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k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ra Roho M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theru. </a:t>
          </a:r>
          <a:r>
            <a:rPr lang="en-US" sz="1800" b="1" kern="1200" noProof="0" dirty="0">
              <a:effectLst/>
            </a:rPr>
            <a:t>N</a:t>
          </a:r>
          <a:r>
            <a:rPr lang="en" sz="1800" b="1" kern="1200" noProof="0" dirty="0">
              <a:effectLst/>
            </a:rPr>
            <a:t>o we tu 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ng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he g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ta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kwo na g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hiny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ria  ta 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r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a t</a:t>
          </a:r>
          <a:r>
            <a:rPr lang="en-US" sz="1800" b="1" kern="1200" noProof="0" dirty="0">
              <a:effectLst/>
            </a:rPr>
            <a:t>ũ</a:t>
          </a:r>
          <a:r>
            <a:rPr lang="en" sz="1800" b="1" kern="1200" noProof="0" dirty="0">
              <a:effectLst/>
            </a:rPr>
            <a:t>tarii</a:t>
          </a:r>
          <a:r>
            <a:rPr lang="en-US" sz="1800" b="1" kern="1200" noProof="0" dirty="0">
              <a:effectLst/>
            </a:rPr>
            <a:t>ĩ</a:t>
          </a:r>
          <a:r>
            <a:rPr lang="en" sz="1800" b="1" kern="1200" noProof="0" dirty="0">
              <a:effectLst/>
            </a:rPr>
            <a:t> (Johana 16:8).</a:t>
          </a:r>
          <a:endParaRPr lang="en" sz="18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ndawa ya maitho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E</a:t>
          </a:r>
          <a:r>
            <a:rPr lang="en" sz="1800" b="1" kern="1200" noProof="0" dirty="0"/>
            <a:t>ciririe 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mba </a:t>
          </a:r>
          <a:br>
            <a:rPr lang="en" sz="1800" b="1" kern="1200" noProof="0" dirty="0"/>
          </a:br>
          <a:r>
            <a:rPr lang="en" sz="1800" b="1" kern="1200" noProof="0" dirty="0"/>
            <a:t>(K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a. 2:7)</a:t>
          </a:r>
          <a:endParaRPr lang="en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A</a:t>
          </a:r>
          <a:r>
            <a:rPr lang="en" sz="1800" b="1" kern="1200" noProof="0" dirty="0"/>
            <a:t>t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caragia 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r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 twehia (K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a. 3:8-9)</a:t>
          </a:r>
          <a:endParaRPr lang="en" sz="18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E</a:t>
          </a:r>
          <a:r>
            <a:rPr lang="en" sz="1800" b="1" kern="1200" noProof="0" dirty="0"/>
            <a:t>heanire We Mwene (Johana 3:16)</a:t>
          </a:r>
          <a:endParaRPr lang="en" sz="18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E</a:t>
          </a:r>
          <a:r>
            <a:rPr lang="en" sz="1800" b="1" kern="1200" noProof="0" dirty="0"/>
            <a:t>ndaga 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he k</a:t>
          </a:r>
          <a:r>
            <a:rPr lang="en-US" sz="1800" b="1" kern="1200" noProof="0" dirty="0"/>
            <a:t>ĩ</a:t>
          </a:r>
          <a:r>
            <a:rPr lang="en" sz="1800" b="1" kern="1200" noProof="0" dirty="0"/>
            <a:t>heeo: 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ikara Nake, t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kenere g</a:t>
          </a:r>
          <a:r>
            <a:rPr lang="en-US" sz="1800" b="1" kern="1200" noProof="0" dirty="0"/>
            <a:t>ũ</a:t>
          </a:r>
          <a:r>
            <a:rPr lang="en" sz="1800" b="1" kern="1200" noProof="0" dirty="0"/>
            <a:t>twarana Nake (</a:t>
          </a:r>
          <a:r>
            <a:rPr lang="en-US" sz="1800" b="1" kern="1200" noProof="0" dirty="0" err="1"/>
            <a:t>Kũg</a:t>
          </a:r>
          <a:r>
            <a:rPr lang="en" sz="1800" b="1" kern="1200" noProof="0" dirty="0"/>
            <a:t>. 3:21)</a:t>
          </a:r>
          <a:endParaRPr lang="en" sz="18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 M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(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J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menyithagia 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ehia (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tongoragia wega-in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 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371850" y="92065"/>
            <a:ext cx="9001125" cy="25817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>
              <a:lnSpc>
                <a:spcPts val="9700"/>
              </a:lnSpc>
            </a:pPr>
            <a:r>
              <a:rPr lang="en-US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G</a:t>
            </a:r>
            <a:r>
              <a:rPr lang="en-US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RIMWO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</a:rPr>
              <a:t>Lesoni 1 </a:t>
            </a:r>
            <a:r>
              <a:rPr lang="en" sz="1600" b="1" dirty="0">
                <a:solidFill>
                  <a:srgbClr val="D7AA80"/>
                </a:solidFill>
              </a:rPr>
              <a:t>ya</a:t>
            </a:r>
            <a:r>
              <a:rPr lang="en" sz="1600" b="1" noProof="0" dirty="0">
                <a:solidFill>
                  <a:srgbClr val="D7AA80"/>
                </a:solidFill>
              </a:rPr>
              <a:t> Aprili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M</a:t>
            </a:r>
            <a:r>
              <a:rPr lang="en-US" sz="44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4400" b="1" noProof="0" dirty="0">
                <a:ln/>
                <a:solidFill>
                  <a:schemeClr val="accent4"/>
                </a:solidFill>
              </a:rPr>
              <a:t>THABIB</a:t>
            </a:r>
            <a:r>
              <a:rPr lang="en-US" sz="44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4400" b="1" noProof="0" dirty="0">
                <a:ln/>
                <a:solidFill>
                  <a:schemeClr val="accent4"/>
                </a:solidFill>
              </a:rPr>
              <a:t> NA HONGE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mũthabibũ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honge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 Mũndũ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angĩikara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njikare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wake,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nĩarĩciaraga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maciaro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maingĩ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mũtarĩ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mũtirĩ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mũngĩhota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gwĩka</a:t>
            </a:r>
            <a:r>
              <a:rPr lang="en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(Johana 15:5)</a:t>
            </a:r>
            <a:endParaRPr lang="en" b="1" noProof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71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K</a:t>
            </a:r>
            <a:r>
              <a:rPr lang="en" sz="2000" b="1" noProof="0" dirty="0"/>
              <a:t>ahinda kanini mbere ya g</a:t>
            </a:r>
            <a:r>
              <a:rPr lang="en-US" sz="2000" b="1" noProof="0" dirty="0"/>
              <a:t>ĩ</a:t>
            </a:r>
            <a:r>
              <a:rPr lang="en" sz="2000" b="1" noProof="0" dirty="0"/>
              <a:t>kuu</a:t>
            </a:r>
            <a:r>
              <a:rPr lang="en-US" sz="2000" b="1" noProof="0" dirty="0"/>
              <a:t>ũ</a:t>
            </a:r>
            <a:r>
              <a:rPr lang="en" sz="2000" b="1" noProof="0" dirty="0"/>
              <a:t> G</a:t>
            </a:r>
            <a:r>
              <a:rPr lang="en-US" sz="2000" b="1" noProof="0" dirty="0"/>
              <a:t>ĩ</a:t>
            </a:r>
            <a:r>
              <a:rPr lang="en" sz="2000" b="1" noProof="0" dirty="0"/>
              <a:t>ake,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an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ire at</a:t>
            </a:r>
            <a:r>
              <a:rPr lang="en-US" sz="2000" b="1" noProof="0" dirty="0"/>
              <a:t>ĩ</a:t>
            </a:r>
            <a:r>
              <a:rPr lang="en" sz="2000" b="1" noProof="0" dirty="0"/>
              <a:t> we n</a:t>
            </a:r>
            <a:r>
              <a:rPr lang="en-US" sz="2000" b="1" noProof="0" dirty="0"/>
              <a:t>ĩ</a:t>
            </a:r>
            <a:r>
              <a:rPr lang="en" sz="2000" b="1" noProof="0" dirty="0"/>
              <a:t> “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thabib</a:t>
            </a:r>
            <a:r>
              <a:rPr lang="en-US" sz="2000" b="1" dirty="0"/>
              <a:t>ũ</a:t>
            </a:r>
            <a:r>
              <a:rPr lang="en" sz="2000" b="1" noProof="0" dirty="0"/>
              <a:t>,” nao arutwo Ake n</a:t>
            </a:r>
            <a:r>
              <a:rPr lang="en-US" sz="2000" b="1" noProof="0" dirty="0"/>
              <a:t>ĩ</a:t>
            </a:r>
            <a:r>
              <a:rPr lang="en" sz="2000" b="1" noProof="0" dirty="0"/>
              <a:t>o “honge.” endaga kuuga at</a:t>
            </a:r>
            <a:r>
              <a:rPr lang="en-US" sz="2000" b="1" noProof="0" dirty="0"/>
              <a:t>ĩ</a:t>
            </a:r>
            <a:r>
              <a:rPr lang="en" sz="2000" b="1" noProof="0" dirty="0"/>
              <a:t>a?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147" y="1360288"/>
            <a:ext cx="3639203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595346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ikara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ndawa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raru wa a-Laodekia</a:t>
            </a:r>
            <a:r>
              <a:rPr lang="en" sz="2000" b="1" noProof="0" dirty="0"/>
              <a:t>. M</a:t>
            </a:r>
            <a:r>
              <a:rPr lang="en-US" sz="2000" b="1" noProof="0" dirty="0"/>
              <a:t>ũ</a:t>
            </a:r>
            <a:r>
              <a:rPr lang="en" sz="2000" b="1" noProof="0" dirty="0"/>
              <a:t>no mak</a:t>
            </a:r>
            <a:r>
              <a:rPr lang="en-US" sz="2000" b="1" noProof="0" dirty="0"/>
              <a:t>ĩ</a:t>
            </a:r>
            <a:r>
              <a:rPr lang="en" sz="2000" b="1" noProof="0" dirty="0"/>
              <a:t>ria, n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ĩ</a:t>
            </a:r>
            <a:r>
              <a:rPr lang="en" sz="2000" b="1" noProof="0" dirty="0"/>
              <a:t>huumo g</a:t>
            </a:r>
            <a:r>
              <a:rPr lang="en-US" sz="2000" b="1" noProof="0" dirty="0"/>
              <a:t>ĩ</a:t>
            </a:r>
            <a:r>
              <a:rPr lang="en" sz="2000" b="1" noProof="0" dirty="0"/>
              <a:t>a g</a:t>
            </a:r>
            <a:r>
              <a:rPr lang="en-US" sz="2000" b="1" noProof="0" dirty="0"/>
              <a:t>ĩ</a:t>
            </a:r>
            <a:r>
              <a:rPr lang="en" sz="2000" b="1" noProof="0" dirty="0"/>
              <a:t>keno (Johana 5:11). </a:t>
            </a:r>
            <a:r>
              <a:rPr lang="en-US" sz="2000" b="1" noProof="0" dirty="0"/>
              <a:t>N</a:t>
            </a:r>
            <a:r>
              <a:rPr lang="en" sz="2000" b="1" noProof="0" dirty="0"/>
              <a:t>o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ikara at</a:t>
            </a:r>
            <a:r>
              <a:rPr lang="en-US" sz="2000" b="1" noProof="0" dirty="0"/>
              <a:t>ĩ</a:t>
            </a:r>
            <a:r>
              <a:rPr lang="en" sz="2000" b="1" noProof="0" dirty="0"/>
              <a:t>a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11009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Tũ</a:t>
            </a: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ka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kenagia,ta kuuga,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nyita mathani Make (Johana 15:10). </a:t>
            </a:r>
            <a:r>
              <a:rPr lang="en-US" sz="2000" b="1" noProof="0" dirty="0" err="1"/>
              <a:t>Rĩ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am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ria r</a:t>
            </a:r>
            <a:r>
              <a:rPr lang="en-US" sz="2000" b="1" noProof="0" dirty="0"/>
              <a:t>ĩ</a:t>
            </a:r>
            <a:r>
              <a:rPr lang="en" sz="2000" b="1" noProof="0" dirty="0"/>
              <a:t>a wendo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Ngai atuonetie (1 Johana 4:19).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433101"/>
            <a:ext cx="79567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Rũ</a:t>
            </a:r>
            <a:r>
              <a:rPr lang="en" sz="2000" b="1" noProof="0" dirty="0"/>
              <a:t>honge r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raga gwa kahinda kanini r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aga 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r</a:t>
            </a:r>
            <a:r>
              <a:rPr lang="en-US" sz="2000" b="1" noProof="0" dirty="0"/>
              <a:t>ũ</a:t>
            </a:r>
            <a:r>
              <a:rPr lang="en" sz="2000" b="1" noProof="0" dirty="0"/>
              <a:t>nyitan</a:t>
            </a:r>
            <a:r>
              <a:rPr lang="en-US" sz="2000" b="1" noProof="0" dirty="0"/>
              <a:t>ĩ</a:t>
            </a:r>
            <a:r>
              <a:rPr lang="en" sz="2000" b="1" noProof="0" dirty="0"/>
              <a:t>te na m</a:t>
            </a:r>
            <a:r>
              <a:rPr lang="en-US" sz="2000" b="1" noProof="0" dirty="0"/>
              <a:t>ũ</a:t>
            </a:r>
            <a:r>
              <a:rPr lang="en" sz="2000" b="1" noProof="0" dirty="0"/>
              <a:t>thabib</a:t>
            </a:r>
            <a:r>
              <a:rPr lang="en-US" sz="2000" b="1" noProof="0" dirty="0"/>
              <a:t>ũ</a:t>
            </a:r>
            <a:r>
              <a:rPr lang="en" sz="2000" b="1" noProof="0" dirty="0"/>
              <a:t>, na thutha-in</a:t>
            </a:r>
            <a:r>
              <a:rPr lang="en-US" sz="2000" b="1" noProof="0" dirty="0"/>
              <a:t>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r</a:t>
            </a:r>
            <a:r>
              <a:rPr lang="en-US" sz="2000" b="1" noProof="0" dirty="0"/>
              <a:t>ũ</a:t>
            </a:r>
            <a:r>
              <a:rPr lang="en" sz="2000" b="1" noProof="0" dirty="0"/>
              <a:t>buthaga.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guo t</a:t>
            </a:r>
            <a:r>
              <a:rPr lang="en-US" sz="2000" b="1" noProof="0" dirty="0"/>
              <a:t>ũ</a:t>
            </a:r>
            <a:r>
              <a:rPr lang="en" sz="2000" b="1" noProof="0" dirty="0"/>
              <a:t>tikanage k</a:t>
            </a:r>
            <a:r>
              <a:rPr lang="en-US" sz="2000" b="1" noProof="0" dirty="0"/>
              <a:t>ũ</a:t>
            </a:r>
            <a:r>
              <a:rPr lang="en" sz="2000" b="1" noProof="0" dirty="0"/>
              <a:t>gaya muoyo wa tene tene,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atw</a:t>
            </a:r>
            <a:r>
              <a:rPr lang="en-US" sz="2000" b="1" noProof="0" dirty="0"/>
              <a:t>ĩ</a:t>
            </a:r>
            <a:r>
              <a:rPr lang="en" sz="2000" b="1" noProof="0" dirty="0"/>
              <a:t>raga: “Ikaragai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Wakwa” (Johana 15:4). </a:t>
            </a:r>
            <a:r>
              <a:rPr lang="en-US" sz="2000" b="1" noProof="0" dirty="0" err="1"/>
              <a:t>Mũ</a:t>
            </a:r>
            <a:r>
              <a:rPr lang="en" sz="2000" b="1" noProof="0" dirty="0"/>
              <a:t>hari-in</a:t>
            </a:r>
            <a:r>
              <a:rPr lang="en-US" sz="2000" b="1" noProof="0" dirty="0"/>
              <a:t>ĩ</a:t>
            </a:r>
            <a:r>
              <a:rPr lang="en" sz="2000" b="1" noProof="0" dirty="0"/>
              <a:t> wa 11 har</a:t>
            </a:r>
            <a:r>
              <a:rPr lang="en-US" sz="2000" b="1" noProof="0" dirty="0"/>
              <a:t>ĩ</a:t>
            </a:r>
            <a:r>
              <a:rPr lang="en" sz="2000" b="1" noProof="0" dirty="0"/>
              <a:t>a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atw</a:t>
            </a:r>
            <a:r>
              <a:rPr lang="en-US" sz="2000" b="1" noProof="0" dirty="0"/>
              <a:t>ĩ</a:t>
            </a:r>
            <a:r>
              <a:rPr lang="en" sz="2000" b="1" noProof="0" dirty="0"/>
              <a:t>raga ngerekano-in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ĩ</a:t>
            </a:r>
            <a:r>
              <a:rPr lang="en" sz="2000" b="1" noProof="0" dirty="0"/>
              <a:t>no ya m</a:t>
            </a:r>
            <a:r>
              <a:rPr lang="en-US" sz="2000" b="1" noProof="0" dirty="0"/>
              <a:t>ũ</a:t>
            </a:r>
            <a:r>
              <a:rPr lang="en" sz="2000" b="1" noProof="0" dirty="0"/>
              <a:t>thabib</a:t>
            </a:r>
            <a:r>
              <a:rPr lang="en-US" sz="2000" b="1" noProof="0" dirty="0"/>
              <a:t>ũ</a:t>
            </a:r>
            <a:r>
              <a:rPr lang="en" sz="2000" b="1" noProof="0" dirty="0"/>
              <a:t> na honge, ah</a:t>
            </a:r>
            <a:r>
              <a:rPr lang="en-US" sz="2000" b="1" noProof="0" dirty="0"/>
              <a:t>ũ</a:t>
            </a:r>
            <a:r>
              <a:rPr lang="en" sz="2000" b="1" noProof="0" dirty="0"/>
              <a:t>thag</a:t>
            </a:r>
            <a:r>
              <a:rPr lang="en-US" sz="2000" b="1" noProof="0" dirty="0"/>
              <a:t>ĩ</a:t>
            </a:r>
            <a:r>
              <a:rPr lang="en" sz="2000" b="1" noProof="0" dirty="0"/>
              <a:t>ra kiugo “ikaragai (th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)” maita10.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korwo w</a:t>
            </a:r>
            <a:r>
              <a:rPr lang="en-US" sz="2000" b="1" noProof="0" dirty="0"/>
              <a:t>ĩ</a:t>
            </a:r>
            <a:r>
              <a:rPr lang="en" sz="2000" b="1" noProof="0" dirty="0"/>
              <a:t> wa bata k</a:t>
            </a:r>
            <a:r>
              <a:rPr lang="en-US" sz="2000" b="1" noProof="0" dirty="0"/>
              <a:t>ũ</a:t>
            </a:r>
            <a:r>
              <a:rPr lang="en" sz="2000" b="1" noProof="0" dirty="0"/>
              <a:t>na. </a:t>
            </a: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NGOGOYO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127819" y="533251"/>
            <a:ext cx="11636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Ikaragai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nĩndĩrĩikaraga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Gũtirĩ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rũhonge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rũngĩciara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maciaro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rũrĩ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rwiki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; no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nginya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rũikare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mũthabibũ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 O na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mũtingĩciara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maciaro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mũtangĩikara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(Johana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055446" y="1153226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Hĩ</a:t>
            </a:r>
            <a:r>
              <a:rPr lang="en" sz="2000" b="1" noProof="0" dirty="0"/>
              <a:t>nd</a:t>
            </a:r>
            <a:r>
              <a:rPr lang="en-US" sz="2000" b="1" noProof="0" dirty="0"/>
              <a:t>ĩ</a:t>
            </a:r>
            <a:r>
              <a:rPr lang="en" sz="2000" b="1" noProof="0" dirty="0"/>
              <a:t> ya heho, honge ci</a:t>
            </a:r>
            <a:r>
              <a:rPr lang="en-US" sz="2000" b="1" noProof="0" dirty="0"/>
              <a:t>ĩ</a:t>
            </a:r>
            <a:r>
              <a:rPr lang="en" sz="2000" b="1" noProof="0" dirty="0"/>
              <a:t>nyitag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m</a:t>
            </a:r>
            <a:r>
              <a:rPr lang="en-US" sz="2000" b="1" noProof="0" dirty="0"/>
              <a:t>ũ</a:t>
            </a:r>
            <a:r>
              <a:rPr lang="en" sz="2000" b="1" noProof="0" dirty="0"/>
              <a:t>thabib</a:t>
            </a:r>
            <a:r>
              <a:rPr lang="en-US" sz="2000" b="1" noProof="0" dirty="0"/>
              <a:t>ũ</a:t>
            </a:r>
            <a:r>
              <a:rPr lang="en" sz="2000" b="1" noProof="0" dirty="0"/>
              <a:t>-in</a:t>
            </a:r>
            <a:r>
              <a:rPr lang="en-US" sz="2000" b="1" noProof="0" dirty="0"/>
              <a:t>ĩ</a:t>
            </a:r>
            <a:r>
              <a:rPr lang="en" sz="2000" b="1" noProof="0" dirty="0"/>
              <a:t>, no iticiaraga matunda.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?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 tond</a:t>
            </a:r>
            <a:r>
              <a:rPr lang="en-US" sz="2000" b="1" noProof="0" dirty="0"/>
              <a:t>ũ</a:t>
            </a:r>
            <a:r>
              <a:rPr lang="en" sz="2000" b="1" noProof="0" dirty="0"/>
              <a:t> citiam</a:t>
            </a:r>
            <a:r>
              <a:rPr lang="en-US" sz="2000" b="1" noProof="0" dirty="0"/>
              <a:t>ũ</a:t>
            </a:r>
            <a:r>
              <a:rPr lang="en" sz="2000" b="1" noProof="0" dirty="0"/>
              <a:t>kag</a:t>
            </a:r>
            <a:r>
              <a:rPr lang="en-US" sz="2000" b="1" noProof="0" dirty="0"/>
              <a:t>ĩ</a:t>
            </a:r>
            <a:r>
              <a:rPr lang="en" sz="2000" b="1" noProof="0" dirty="0"/>
              <a:t>ra ngogoyo.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64892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543793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2971241" y="3927042"/>
            <a:ext cx="9136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 m</a:t>
            </a:r>
            <a:r>
              <a:rPr lang="en-US" sz="2000" b="1" noProof="0" dirty="0"/>
              <a:t>ĩ</a:t>
            </a:r>
            <a:r>
              <a:rPr lang="en" sz="2000" b="1" noProof="0" dirty="0"/>
              <a:t>ario-in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ĩ</a:t>
            </a:r>
            <a:r>
              <a:rPr lang="en" sz="2000" b="1" noProof="0" dirty="0"/>
              <a:t>no (Johana 14-17),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agat</a:t>
            </a:r>
            <a:r>
              <a:rPr lang="en-US" sz="2000" b="1" noProof="0" dirty="0"/>
              <a:t>ũ</a:t>
            </a:r>
            <a:r>
              <a:rPr lang="en" sz="2000" b="1" noProof="0" dirty="0"/>
              <a:t>tar</a:t>
            </a:r>
            <a:r>
              <a:rPr lang="en-US" sz="2000" b="1" noProof="0" dirty="0"/>
              <a:t>ĩ</a:t>
            </a:r>
            <a:r>
              <a:rPr lang="en" sz="2000" b="1" noProof="0" dirty="0"/>
              <a:t>ria : Roho M</a:t>
            </a:r>
            <a:r>
              <a:rPr lang="en-US" sz="2000" b="1" noProof="0" dirty="0"/>
              <a:t>ũ</a:t>
            </a:r>
            <a:r>
              <a:rPr lang="en" sz="2000" b="1" noProof="0" dirty="0"/>
              <a:t>theru n</a:t>
            </a:r>
            <a:r>
              <a:rPr lang="en-US" sz="2000" b="1" noProof="0" dirty="0"/>
              <a:t>ĩ</a:t>
            </a:r>
            <a:r>
              <a:rPr lang="en" sz="2000" b="1" noProof="0" dirty="0"/>
              <a:t>we </a:t>
            </a:r>
            <a:r>
              <a:rPr lang="en-US" sz="2000" b="1" noProof="0" dirty="0"/>
              <a:t>ũ</a:t>
            </a:r>
            <a:r>
              <a:rPr lang="en" sz="2000" b="1" noProof="0" dirty="0"/>
              <a:t>rutaga w</a:t>
            </a:r>
            <a:r>
              <a:rPr lang="en-US" sz="2000" b="1" noProof="0" dirty="0"/>
              <a:t>ĩ</a:t>
            </a:r>
            <a:r>
              <a:rPr lang="en" sz="2000" b="1" noProof="0" dirty="0"/>
              <a:t>ra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wit</a:t>
            </a:r>
            <a:r>
              <a:rPr lang="en-US" sz="2000" b="1" noProof="0" dirty="0"/>
              <a:t>ũ</a:t>
            </a:r>
            <a:r>
              <a:rPr lang="en" sz="2000" b="1" noProof="0" dirty="0"/>
              <a:t> at</a:t>
            </a:r>
            <a:r>
              <a:rPr lang="en-US" sz="2000" b="1" noProof="0" dirty="0"/>
              <a:t>ũ</a:t>
            </a:r>
            <a:r>
              <a:rPr lang="en" sz="2000" b="1" noProof="0" dirty="0"/>
              <a:t>he muoyo,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enda.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2887039" y="2996240"/>
            <a:ext cx="9304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na kana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ĩ</a:t>
            </a:r>
            <a:r>
              <a:rPr lang="en" sz="2000" b="1" noProof="0" dirty="0"/>
              <a:t>cacana kana honge njah</a:t>
            </a:r>
            <a:r>
              <a:rPr lang="en-US" sz="2000" b="1" noProof="0" dirty="0" err="1"/>
              <a:t>ũũ</a:t>
            </a:r>
            <a:r>
              <a:rPr lang="en" sz="2000" b="1" noProof="0" dirty="0"/>
              <a:t>ku, 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mwe n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therie: n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rabatara ngogoyo kuma m</a:t>
            </a:r>
            <a:r>
              <a:rPr lang="en-US" sz="2000" b="1" noProof="0" dirty="0"/>
              <a:t>ũ</a:t>
            </a:r>
            <a:r>
              <a:rPr lang="en" sz="2000" b="1" noProof="0" dirty="0"/>
              <a:t>thabib</a:t>
            </a:r>
            <a:r>
              <a:rPr lang="en-US" sz="2000" b="1" noProof="0" dirty="0"/>
              <a:t>ũ</a:t>
            </a:r>
            <a:r>
              <a:rPr lang="en" sz="2000" b="1" noProof="0" dirty="0"/>
              <a:t>-in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k</a:t>
            </a:r>
            <a:r>
              <a:rPr lang="en-US" sz="2000" b="1" noProof="0" dirty="0" err="1"/>
              <a:t>ĩĩ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hanania nak</a:t>
            </a:r>
            <a:r>
              <a:rPr lang="en-US" sz="2000" b="1" noProof="0" dirty="0"/>
              <a:t>ĩ</a:t>
            </a:r>
            <a:r>
              <a:rPr lang="en" sz="2000" b="1" noProof="0" dirty="0"/>
              <a:t>o ngogoyo </a:t>
            </a:r>
            <a:r>
              <a:rPr lang="en-US" sz="2000" b="1" noProof="0" dirty="0"/>
              <a:t>ĩ</a:t>
            </a:r>
            <a:r>
              <a:rPr lang="en" sz="2000" b="1" noProof="0" dirty="0"/>
              <a:t>no?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2887039" y="1756863"/>
            <a:ext cx="9304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o ihinda-in</a:t>
            </a:r>
            <a:r>
              <a:rPr lang="en-US" sz="2000" b="1" noProof="0" dirty="0"/>
              <a:t>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mb</a:t>
            </a:r>
            <a:r>
              <a:rPr lang="en-US" sz="2000" b="1" noProof="0" dirty="0"/>
              <a:t>ũ</a:t>
            </a:r>
            <a:r>
              <a:rPr lang="en" sz="2000" b="1" noProof="0" dirty="0"/>
              <a:t>ra r</a:t>
            </a:r>
            <a:r>
              <a:rPr lang="en-US" sz="2000" b="1" noProof="0" dirty="0"/>
              <a:t>ĩ</a:t>
            </a:r>
            <a:r>
              <a:rPr lang="en" sz="2000" b="1" noProof="0" dirty="0"/>
              <a:t>akinya ngogoyo </a:t>
            </a:r>
            <a:r>
              <a:rPr lang="en-US" sz="2000" b="1" noProof="0" dirty="0"/>
              <a:t>ĩ</a:t>
            </a:r>
            <a:r>
              <a:rPr lang="en" sz="2000" b="1" noProof="0" dirty="0"/>
              <a:t>yo ikoima m</a:t>
            </a:r>
            <a:r>
              <a:rPr lang="en-US" sz="2000" b="1" noProof="0" dirty="0"/>
              <a:t>ũ</a:t>
            </a:r>
            <a:r>
              <a:rPr lang="en" sz="2000" b="1" noProof="0" dirty="0"/>
              <a:t>thabib</a:t>
            </a:r>
            <a:r>
              <a:rPr lang="en-US" sz="2000" b="1" noProof="0" dirty="0"/>
              <a:t>ũ</a:t>
            </a:r>
            <a:r>
              <a:rPr lang="en" sz="2000" b="1" noProof="0" dirty="0"/>
              <a:t>-in</a:t>
            </a:r>
            <a:r>
              <a:rPr lang="en-US" sz="2000" b="1" noProof="0" dirty="0"/>
              <a:t>ĩ</a:t>
            </a:r>
            <a:r>
              <a:rPr lang="en" sz="2000" b="1" noProof="0" dirty="0"/>
              <a:t>, nat</a:t>
            </a:r>
            <a:r>
              <a:rPr lang="en-US" sz="2000" b="1" noProof="0" dirty="0"/>
              <a:t>ũ</a:t>
            </a:r>
            <a:r>
              <a:rPr lang="en" sz="2000" b="1" noProof="0" dirty="0"/>
              <a:t>thang</a:t>
            </a:r>
            <a:r>
              <a:rPr lang="en-US" sz="2000" b="1" noProof="0" dirty="0"/>
              <a:t>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karing</a:t>
            </a:r>
            <a:r>
              <a:rPr lang="en-US" sz="2000" b="1" noProof="0" dirty="0"/>
              <a:t>ũ</a:t>
            </a:r>
            <a:r>
              <a:rPr lang="en" sz="2000" b="1" noProof="0" dirty="0"/>
              <a:t>ra (m</a:t>
            </a:r>
            <a:r>
              <a:rPr lang="en-US" sz="2000" b="1" noProof="0" dirty="0"/>
              <a:t>ũ</a:t>
            </a:r>
            <a:r>
              <a:rPr lang="en" sz="2000" b="1" noProof="0" dirty="0"/>
              <a:t>cacana) </a:t>
            </a:r>
            <a:r>
              <a:rPr lang="en-US" sz="2000" b="1" noProof="0" dirty="0"/>
              <a:t>ũ</a:t>
            </a:r>
            <a:r>
              <a:rPr lang="en" sz="2000" b="1" noProof="0" dirty="0"/>
              <a:t>koim</a:t>
            </a:r>
            <a:r>
              <a:rPr lang="en-US" sz="2000" b="1" noProof="0" dirty="0"/>
              <a:t>ĩ</a:t>
            </a:r>
            <a:r>
              <a:rPr lang="en" sz="2000" b="1" noProof="0" dirty="0"/>
              <a:t>ra. </a:t>
            </a:r>
            <a:r>
              <a:rPr lang="en-US" sz="2000" b="1" noProof="0" dirty="0"/>
              <a:t>K</a:t>
            </a:r>
            <a:r>
              <a:rPr lang="en" sz="2000" b="1" noProof="0" dirty="0"/>
              <a:t>iugo g</a:t>
            </a:r>
            <a:r>
              <a:rPr lang="en-US" sz="2000" b="1" noProof="0" dirty="0"/>
              <a:t>ĩ</a:t>
            </a:r>
            <a:r>
              <a:rPr lang="en" sz="2000" b="1" noProof="0" dirty="0"/>
              <a:t>a k</a:t>
            </a:r>
            <a:r>
              <a:rPr lang="en-US" sz="2000" b="1" noProof="0" dirty="0"/>
              <a:t>ĩ</a:t>
            </a:r>
            <a:r>
              <a:rPr lang="en" sz="2000" b="1" noProof="0" dirty="0"/>
              <a:t>-Ngiriki 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Johana ah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te no g</a:t>
            </a:r>
            <a:r>
              <a:rPr lang="en-US" sz="2000" b="1" noProof="0" dirty="0"/>
              <a:t>ĩ</a:t>
            </a:r>
            <a:r>
              <a:rPr lang="en" sz="2000" b="1" noProof="0" dirty="0"/>
              <a:t>ta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ke ta r</a:t>
            </a:r>
            <a:r>
              <a:rPr lang="en-US" sz="2000" b="1" noProof="0" dirty="0"/>
              <a:t>ũ</a:t>
            </a:r>
            <a:r>
              <a:rPr lang="en" sz="2000" b="1" noProof="0" dirty="0"/>
              <a:t>honge rwah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two na r</a:t>
            </a:r>
            <a:r>
              <a:rPr lang="en-US" sz="2000" b="1" noProof="0" dirty="0"/>
              <a:t>ũ</a:t>
            </a:r>
            <a:r>
              <a:rPr lang="en" sz="2000" b="1" noProof="0" dirty="0"/>
              <a:t>gacooka k</a:t>
            </a:r>
            <a:r>
              <a:rPr lang="en-US" sz="2000" b="1" noProof="0" dirty="0"/>
              <a:t>ũ</a:t>
            </a:r>
            <a:r>
              <a:rPr lang="en" sz="2000" b="1" noProof="0" dirty="0"/>
              <a:t>gwat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rio r</a:t>
            </a:r>
            <a:r>
              <a:rPr lang="en-US" sz="2000" b="1" noProof="0" dirty="0"/>
              <a:t>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thabib</a:t>
            </a:r>
            <a:r>
              <a:rPr lang="en-US" sz="2000" b="1" noProof="0" dirty="0"/>
              <a:t>ũ</a:t>
            </a:r>
            <a:r>
              <a:rPr lang="en" sz="2000" b="1" noProof="0" dirty="0"/>
              <a:t>-in</a:t>
            </a:r>
            <a:r>
              <a:rPr lang="en-US" sz="2000" b="1" noProof="0" dirty="0"/>
              <a:t>ĩ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“Thahabu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rwo haha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koretwo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ngerie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mwaki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kio na wendo.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maga ngoro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tonge;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korwo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theretio nginya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gathera nyuua, na 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kaing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ragerio noguo mak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kengaga riri-in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wayo. </a:t>
            </a:r>
            <a:r>
              <a:rPr lang="en-US" sz="2400" b="1" noProof="0" dirty="0">
                <a:latin typeface="Constantia" panose="02030602050306030303" pitchFamily="18" charset="0"/>
              </a:rPr>
              <a:t>N</a:t>
            </a:r>
            <a:r>
              <a:rPr lang="en" sz="2400" b="1" noProof="0" dirty="0">
                <a:latin typeface="Constantia" panose="02030602050306030303" pitchFamily="18" charset="0"/>
              </a:rPr>
              <a:t>guo njer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theru wa 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tugo,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thingu wa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heetwo mw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hia. </a:t>
            </a:r>
            <a:r>
              <a:rPr lang="en-US" sz="2400" b="1" dirty="0" err="1">
                <a:latin typeface="Constantia" panose="02030602050306030303" pitchFamily="18" charset="0"/>
              </a:rPr>
              <a:t>Rĩ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na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itonyo 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ngoora ya mat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-in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,  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rwo tu nc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n</a:t>
            </a:r>
            <a:r>
              <a:rPr lang="en-US" sz="2400" b="1" noProof="0" dirty="0" err="1">
                <a:latin typeface="Constantia" panose="02030602050306030303" pitchFamily="18" charset="0"/>
              </a:rPr>
              <a:t>ĩũ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ro wendete wath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ki. </a:t>
            </a:r>
            <a:r>
              <a:rPr lang="en-US" sz="2400" b="1" noProof="0" dirty="0">
                <a:latin typeface="Constantia" panose="02030602050306030303" pitchFamily="18" charset="0"/>
              </a:rPr>
              <a:t>N</a:t>
            </a:r>
            <a:r>
              <a:rPr lang="en" sz="2400" b="1" noProof="0" dirty="0">
                <a:latin typeface="Constantia" panose="02030602050306030303" pitchFamily="18" charset="0"/>
              </a:rPr>
              <a:t>dawa ya maitho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cio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tugi iria 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hotithagia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rana 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ru na wega, na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ka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hia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rungu rwa kw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hitha o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noProof="0" dirty="0">
                <a:latin typeface="Constantia" panose="02030602050306030303" pitchFamily="18" charset="0"/>
              </a:rPr>
              <a:t>N</a:t>
            </a:r>
            <a:r>
              <a:rPr lang="en" sz="2400" b="1" noProof="0" dirty="0">
                <a:latin typeface="Constantia" panose="02030602050306030303" pitchFamily="18" charset="0"/>
              </a:rPr>
              <a:t>gai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aheete kanitha Wake maitho mar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endaga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riana 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,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guo mahote kuona weega; no aing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no mat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kie maitho ma kanitha mang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korwo no mahote; </a:t>
            </a:r>
            <a:r>
              <a:rPr lang="en" sz="2400" b="1" dirty="0">
                <a:latin typeface="Constantia" panose="02030602050306030303" pitchFamily="18" charset="0"/>
              </a:rPr>
              <a:t>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korwo mendaga ci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ko ciao ci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ke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theri-in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guo matigakanio. </a:t>
            </a:r>
            <a:r>
              <a:rPr lang="en-US" sz="2400" b="1" dirty="0">
                <a:latin typeface="Constantia" panose="02030602050306030303" pitchFamily="18" charset="0"/>
              </a:rPr>
              <a:t>N</a:t>
            </a:r>
            <a:r>
              <a:rPr lang="en" sz="2400" b="1" dirty="0">
                <a:latin typeface="Constantia" panose="02030602050306030303" pitchFamily="18" charset="0"/>
              </a:rPr>
              <a:t>dawa theru ya maitho 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heanaga 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therio kwa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ta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ku. </a:t>
            </a:r>
            <a:r>
              <a:rPr lang="en-US" sz="2400" b="1" dirty="0">
                <a:latin typeface="Constantia" panose="02030602050306030303" pitchFamily="18" charset="0"/>
              </a:rPr>
              <a:t>K</a:t>
            </a:r>
            <a:r>
              <a:rPr lang="en" sz="2400" b="1" dirty="0">
                <a:latin typeface="Constantia" panose="02030602050306030303" pitchFamily="18" charset="0"/>
              </a:rPr>
              <a:t>rist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we ik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mb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weega/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tugi  woothe</a:t>
            </a:r>
            <a:r>
              <a:rPr lang="en" sz="2400" b="1" noProof="0" dirty="0">
                <a:latin typeface="Constantia" panose="02030602050306030303" pitchFamily="18" charset="0"/>
              </a:rPr>
              <a:t>. Aroiga: “G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rai har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Nii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” (</a:t>
            </a:r>
            <a:r>
              <a:rPr lang="en-US" b="1" noProof="0" dirty="0" err="1">
                <a:latin typeface="Constantia" panose="02030602050306030303" pitchFamily="18" charset="0"/>
              </a:rPr>
              <a:t>Kũguũrĩrio</a:t>
            </a:r>
            <a:r>
              <a:rPr lang="en" b="1" noProof="0" dirty="0">
                <a:latin typeface="Constantia" panose="02030602050306030303" pitchFamily="18" charset="0"/>
              </a:rPr>
              <a:t> 3:18</a:t>
            </a:r>
            <a:r>
              <a:rPr lang="en" sz="2400" b="1" noProof="0" dirty="0">
                <a:latin typeface="Constantia" panose="02030602050306030303" pitchFamily="18" charset="0"/>
              </a:rPr>
              <a:t>).”guo mahote kuona wega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7899793" y="635213"/>
            <a:ext cx="419775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baba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amwendete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ũgũo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noguo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ndĩmwendete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rĩu-rĩ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ikaragai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wendo-inĩ</a:t>
            </a: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Wakwa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(Johana 15:9,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rgbClr val="6C176A"/>
                </a:solidFill>
              </a:rPr>
              <a:t>N</a:t>
            </a:r>
            <a:r>
              <a:rPr lang="en" sz="2000" b="1" noProof="0" dirty="0">
                <a:solidFill>
                  <a:srgbClr val="6C176A"/>
                </a:solidFill>
              </a:rPr>
              <a:t>d</a:t>
            </a:r>
            <a:r>
              <a:rPr lang="en-US" sz="2000" b="1" noProof="0" dirty="0">
                <a:solidFill>
                  <a:srgbClr val="6C176A"/>
                </a:solidFill>
              </a:rPr>
              <a:t>ũ</a:t>
            </a:r>
            <a:r>
              <a:rPr lang="en" sz="2000" b="1" noProof="0" dirty="0">
                <a:solidFill>
                  <a:srgbClr val="6C176A"/>
                </a:solidFill>
              </a:rPr>
              <a:t>m</a:t>
            </a:r>
            <a:r>
              <a:rPr lang="en-US" sz="2000" b="1" noProof="0" dirty="0">
                <a:solidFill>
                  <a:srgbClr val="6C176A"/>
                </a:solidFill>
              </a:rPr>
              <a:t>ĩ</a:t>
            </a:r>
            <a:r>
              <a:rPr lang="en" sz="2000" b="1" noProof="0" dirty="0">
                <a:solidFill>
                  <a:srgbClr val="6C176A"/>
                </a:solidFill>
              </a:rPr>
              <a:t>r</a:t>
            </a:r>
            <a:r>
              <a:rPr lang="en-US" sz="2000" b="1" noProof="0" dirty="0">
                <a:solidFill>
                  <a:srgbClr val="6C176A"/>
                </a:solidFill>
              </a:rPr>
              <a:t>ĩ</a:t>
            </a:r>
            <a:r>
              <a:rPr lang="en" sz="2000" b="1" noProof="0" dirty="0">
                <a:solidFill>
                  <a:srgbClr val="6C176A"/>
                </a:solidFill>
              </a:rPr>
              <a:t>ri ya Ngai (K</a:t>
            </a:r>
            <a:r>
              <a:rPr lang="en-US" sz="2000" b="1" noProof="0" dirty="0">
                <a:solidFill>
                  <a:srgbClr val="6C176A"/>
                </a:solidFill>
              </a:rPr>
              <a:t>ũ</a:t>
            </a:r>
            <a:r>
              <a:rPr lang="en" sz="2000" b="1" noProof="0" dirty="0">
                <a:solidFill>
                  <a:srgbClr val="6C176A"/>
                </a:solidFill>
              </a:rPr>
              <a:t>gu</a:t>
            </a:r>
            <a:r>
              <a:rPr lang="en-US" sz="2000" b="1" noProof="0" dirty="0">
                <a:solidFill>
                  <a:srgbClr val="6C176A"/>
                </a:solidFill>
              </a:rPr>
              <a:t>ũ</a:t>
            </a:r>
            <a:r>
              <a:rPr lang="en" sz="2000" b="1" noProof="0" dirty="0">
                <a:solidFill>
                  <a:srgbClr val="6C176A"/>
                </a:solidFill>
              </a:rPr>
              <a:t>r</a:t>
            </a:r>
            <a:r>
              <a:rPr lang="en-US" sz="2000" b="1" noProof="0" dirty="0">
                <a:solidFill>
                  <a:srgbClr val="6C176A"/>
                </a:solidFill>
              </a:rPr>
              <a:t>ĩ</a:t>
            </a:r>
            <a:r>
              <a:rPr lang="en" sz="2000" b="1" noProof="0" dirty="0">
                <a:solidFill>
                  <a:srgbClr val="6C176A"/>
                </a:solidFill>
              </a:rPr>
              <a:t>rio 3:14-22):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Gũ</a:t>
            </a:r>
            <a:r>
              <a:rPr lang="en" sz="2000" b="1" noProof="0" dirty="0"/>
              <a:t>tar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(vv. 14-17)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Kĩ</a:t>
            </a:r>
            <a:r>
              <a:rPr lang="en" sz="2000" b="1" noProof="0" dirty="0"/>
              <a:t>honia (v. 18)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oim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(vv. 19-20)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Kũ</a:t>
            </a:r>
            <a:r>
              <a:rPr lang="en" sz="2000" b="1" noProof="0" dirty="0"/>
              <a:t>igan</a:t>
            </a:r>
            <a:r>
              <a:rPr lang="en-US" sz="2000" b="1" noProof="0" dirty="0"/>
              <a:t>ĩ</a:t>
            </a:r>
            <a:r>
              <a:rPr lang="en" sz="2000" b="1" noProof="0" dirty="0"/>
              <a:t>ra (vv. 21-22)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801C21"/>
                </a:solidFill>
              </a:rPr>
              <a:t>Gũ</a:t>
            </a:r>
            <a:r>
              <a:rPr lang="en" sz="2000" b="1" noProof="0" dirty="0">
                <a:solidFill>
                  <a:srgbClr val="801C21"/>
                </a:solidFill>
              </a:rPr>
              <a:t>th</a:t>
            </a:r>
            <a:r>
              <a:rPr lang="en-US" sz="2000" b="1" noProof="0" dirty="0">
                <a:solidFill>
                  <a:srgbClr val="801C21"/>
                </a:solidFill>
              </a:rPr>
              <a:t>ũ</a:t>
            </a:r>
            <a:r>
              <a:rPr lang="en" sz="2000" b="1" noProof="0" dirty="0">
                <a:solidFill>
                  <a:srgbClr val="801C21"/>
                </a:solidFill>
              </a:rPr>
              <a:t>rima </a:t>
            </a:r>
            <a:r>
              <a:rPr lang="en-US" sz="2000" b="1" noProof="0" dirty="0" err="1">
                <a:solidFill>
                  <a:srgbClr val="801C21"/>
                </a:solidFill>
              </a:rPr>
              <a:t>ũũ</a:t>
            </a:r>
            <a:r>
              <a:rPr lang="en" sz="2000" b="1" noProof="0" dirty="0">
                <a:solidFill>
                  <a:srgbClr val="801C21"/>
                </a:solidFill>
              </a:rPr>
              <a:t>ma (Johana 15:1-11):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Mũ</a:t>
            </a:r>
            <a:r>
              <a:rPr lang="en" sz="2000" b="1" noProof="0" dirty="0"/>
              <a:t>thabib</a:t>
            </a:r>
            <a:r>
              <a:rPr lang="en-US" sz="2000" b="1" noProof="0" dirty="0"/>
              <a:t>ũ</a:t>
            </a:r>
            <a:r>
              <a:rPr lang="en" sz="2000" b="1" noProof="0" dirty="0"/>
              <a:t> na honge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gogoyo 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 wit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rata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na Ngai.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ning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ithuothe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iguanag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mwe: 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no (na yag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irwo) 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ra.</a:t>
            </a: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769278"/>
            <a:ext cx="8391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heete 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ma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mothe mak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roho makoni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kanitha it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na-in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 wa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 kwenjera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cunj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hinya na 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nd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Ngai.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957029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kinya 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mbere twag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irwo 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 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kw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ihinda-in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ND</a:t>
            </a:r>
            <a:r>
              <a:rPr lang="en-US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Ũ</a:t>
            </a: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Ĩ</a:t>
            </a: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Ĩ</a:t>
            </a: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 YA NGAI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r>
              <a:rPr lang="en-US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ũ</a:t>
            </a:r>
            <a:r>
              <a:rPr lang="en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</a:t>
            </a:r>
            <a:r>
              <a:rPr lang="en-US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ũ</a:t>
            </a:r>
            <a:r>
              <a:rPr lang="en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ĩ</a:t>
            </a:r>
            <a:r>
              <a:rPr lang="en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rio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lang="en-US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</a:t>
            </a:r>
            <a:r>
              <a:rPr lang="en-US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646597"/>
            <a:ext cx="72843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Wee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ugaga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gĩtonga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ngagĩa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indo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nyingĩ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ndirĩ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kĩndũ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njagĩte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.’ No wee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ndũũĩ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mũnyamarĩki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kũiguĩrwo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mũthĩĩni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mũtumumu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o 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njaga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 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rio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768025"/>
            <a:ext cx="7680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d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makanitha mar</a:t>
            </a:r>
            <a:r>
              <a:rPr lang="en-US" sz="2000" b="1" noProof="0" dirty="0"/>
              <a:t>ĩ</a:t>
            </a:r>
            <a:r>
              <a:rPr lang="en" sz="2000" b="1" noProof="0" dirty="0"/>
              <a:t>a m</a:t>
            </a:r>
            <a:r>
              <a:rPr lang="en-US" sz="2000" b="1" noProof="0" dirty="0"/>
              <a:t>ũ</a:t>
            </a:r>
            <a:r>
              <a:rPr lang="en" sz="2000" b="1" noProof="0" dirty="0"/>
              <a:t>gwanja mar</a:t>
            </a:r>
            <a:r>
              <a:rPr lang="en-US" sz="2000" b="1" noProof="0" dirty="0"/>
              <a:t>ũ</a:t>
            </a:r>
            <a:r>
              <a:rPr lang="en" sz="2000" b="1" noProof="0" dirty="0"/>
              <a:t>gamag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m</a:t>
            </a:r>
            <a:r>
              <a:rPr lang="en-US" sz="2000" b="1" noProof="0" dirty="0"/>
              <a:t>ũ</a:t>
            </a:r>
            <a:r>
              <a:rPr lang="en" sz="2000" b="1" noProof="0" dirty="0"/>
              <a:t>tugo wa kanitha wa th</a:t>
            </a:r>
            <a:r>
              <a:rPr lang="en-US" sz="2000" b="1" noProof="0" dirty="0"/>
              <a:t>ĩ</a:t>
            </a:r>
            <a:r>
              <a:rPr lang="en" sz="2000" b="1" noProof="0" dirty="0"/>
              <a:t> kuma mahinda ma at</a:t>
            </a:r>
            <a:r>
              <a:rPr lang="en-US" sz="2000" b="1" noProof="0" dirty="0"/>
              <a:t>ũ</a:t>
            </a:r>
            <a:r>
              <a:rPr lang="en" sz="2000" b="1" noProof="0" dirty="0"/>
              <a:t>mwo nginya 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br>
              <a:rPr lang="en" sz="2000" b="1" noProof="0" dirty="0"/>
            </a:br>
            <a:r>
              <a:rPr lang="en" sz="2000" b="1" noProof="0" dirty="0"/>
              <a:t>(</a:t>
            </a:r>
            <a:r>
              <a:rPr lang="en-US" sz="2000" b="1" noProof="0" dirty="0" err="1"/>
              <a:t>Kũg</a:t>
            </a:r>
            <a:r>
              <a:rPr lang="en" sz="2000" b="1" noProof="0" dirty="0"/>
              <a:t>. 2-3). </a:t>
            </a:r>
            <a:r>
              <a:rPr lang="en-US" sz="2000" b="1" noProof="0" dirty="0"/>
              <a:t>A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neana nd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 ya m</a:t>
            </a:r>
            <a:r>
              <a:rPr lang="en-US" sz="2000" b="1" noProof="0" dirty="0"/>
              <a:t>ũ</a:t>
            </a:r>
            <a:r>
              <a:rPr lang="en" sz="2000" b="1" noProof="0" dirty="0"/>
              <a:t>thenya wiit</a:t>
            </a:r>
            <a:r>
              <a:rPr lang="en-US" sz="2000" b="1" noProof="0" dirty="0"/>
              <a:t>ũ</a:t>
            </a:r>
            <a:r>
              <a:rPr lang="en" sz="2000" b="1" noProof="0" dirty="0"/>
              <a:t> (Laodekea),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eyonanagia we mwene ta “we Amen</a:t>
            </a:r>
            <a:r>
              <a:rPr lang="en" sz="2000" b="1" dirty="0"/>
              <a:t>i</a:t>
            </a:r>
            <a:r>
              <a:rPr lang="en" sz="2000" b="1" noProof="0" dirty="0"/>
              <a:t> [we Ma], m</a:t>
            </a:r>
            <a:r>
              <a:rPr lang="en-US" sz="2000" b="1" noProof="0" dirty="0"/>
              <a:t>ũ</a:t>
            </a:r>
            <a:r>
              <a:rPr lang="en" sz="2000" b="1" noProof="0" dirty="0"/>
              <a:t>ira mw</a:t>
            </a:r>
            <a:r>
              <a:rPr lang="en-US" sz="2000" b="1" noProof="0" dirty="0"/>
              <a:t>ĩ</a:t>
            </a:r>
            <a:r>
              <a:rPr lang="en" sz="2000" b="1" noProof="0" dirty="0"/>
              <a:t>hokeku na wa ma” (</a:t>
            </a:r>
            <a:r>
              <a:rPr lang="en-US" sz="2000" b="1" noProof="0" dirty="0" err="1"/>
              <a:t>Kũg</a:t>
            </a:r>
            <a:r>
              <a:rPr lang="en" sz="2000" b="1" noProof="0" dirty="0"/>
              <a:t>. 3:14).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745" y="147468"/>
            <a:ext cx="4086753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757" y="3703107"/>
            <a:ext cx="1835697" cy="3007423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703108"/>
            <a:ext cx="1718174" cy="3007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178792" y="3664646"/>
            <a:ext cx="7506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twerora twonaga </a:t>
            </a:r>
            <a:r>
              <a:rPr lang="en" sz="2000" i="1" noProof="0" dirty="0"/>
              <a:t>Ma iit</a:t>
            </a:r>
            <a:r>
              <a:rPr lang="en-US" sz="2000" i="1" noProof="0" dirty="0"/>
              <a:t>ũ</a:t>
            </a:r>
            <a:r>
              <a:rPr lang="en" sz="2000" i="1" noProof="0" dirty="0"/>
              <a:t>u</a:t>
            </a:r>
            <a:r>
              <a:rPr lang="en" sz="2000" b="1" noProof="0" dirty="0"/>
              <a:t>: “Nd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ũ</a:t>
            </a:r>
            <a:r>
              <a:rPr lang="en" sz="2000" b="1" noProof="0" dirty="0"/>
              <a:t>tongu, na n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tongete, na t</a:t>
            </a:r>
            <a:r>
              <a:rPr lang="en-US" sz="2000" b="1" noProof="0" dirty="0"/>
              <a:t>ũ</a:t>
            </a:r>
            <a:r>
              <a:rPr lang="en" sz="2000" b="1" noProof="0" dirty="0"/>
              <a:t>tirabatara k</a:t>
            </a:r>
            <a:r>
              <a:rPr lang="en-US" sz="2000" b="1" noProof="0" dirty="0"/>
              <a:t>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” (</a:t>
            </a:r>
            <a:r>
              <a:rPr lang="en-US" sz="2000" b="1" noProof="0" dirty="0" err="1"/>
              <a:t>Kũg</a:t>
            </a:r>
            <a:r>
              <a:rPr lang="en" sz="2000" b="1" noProof="0" dirty="0"/>
              <a:t>. 3:17a).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113041" y="5459389"/>
            <a:ext cx="6407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Rĩ</a:t>
            </a:r>
            <a:r>
              <a:rPr lang="en" sz="2000" b="1" noProof="0" dirty="0"/>
              <a:t>u n</a:t>
            </a:r>
            <a:r>
              <a:rPr lang="en-US" sz="2000" b="1" noProof="0" dirty="0"/>
              <a:t>ĩ</a:t>
            </a:r>
            <a:r>
              <a:rPr lang="en" sz="2000" b="1" noProof="0" dirty="0"/>
              <a:t> ihinda r</a:t>
            </a:r>
            <a:r>
              <a:rPr lang="en-US" sz="2000" b="1" noProof="0" dirty="0"/>
              <a:t>ĩ</a:t>
            </a:r>
            <a:r>
              <a:rPr lang="en" sz="2000" b="1" noProof="0" dirty="0"/>
              <a:t>a gw</a:t>
            </a:r>
            <a:r>
              <a:rPr lang="en-US" sz="2000" b="1" noProof="0" dirty="0"/>
              <a:t>ĩ</a:t>
            </a:r>
            <a:r>
              <a:rPr lang="en" sz="2000" b="1" noProof="0" dirty="0"/>
              <a:t>thuthuria ithu</a:t>
            </a:r>
            <a:r>
              <a:rPr lang="en-US" sz="2000" b="1" noProof="0" dirty="0"/>
              <a:t>ĩ</a:t>
            </a:r>
            <a:r>
              <a:rPr lang="en" sz="2000" b="1" noProof="0" dirty="0"/>
              <a:t> ene.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nd</a:t>
            </a:r>
            <a:r>
              <a:rPr lang="en-US" sz="2000" b="1" noProof="0" dirty="0"/>
              <a:t>ĩ</a:t>
            </a:r>
            <a:r>
              <a:rPr lang="en" sz="2000" b="1" noProof="0" dirty="0"/>
              <a:t>ramenya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k</a:t>
            </a:r>
            <a:r>
              <a:rPr lang="en-US" sz="2000" b="1" noProof="0" dirty="0"/>
              <a:t>ũ</a:t>
            </a:r>
            <a:r>
              <a:rPr lang="en" sz="2000" b="1" noProof="0" dirty="0"/>
              <a:t>na ni</a:t>
            </a:r>
            <a:r>
              <a:rPr lang="en-US" sz="2000" b="1" noProof="0" dirty="0"/>
              <a:t>ĩ</a:t>
            </a:r>
            <a:r>
              <a:rPr lang="en" sz="2000" b="1" noProof="0" dirty="0"/>
              <a:t> nd</a:t>
            </a:r>
            <a:r>
              <a:rPr lang="en-US" sz="2000" b="1" noProof="0" dirty="0"/>
              <a:t>ĩ</a:t>
            </a:r>
            <a:r>
              <a:rPr lang="en" sz="2000" b="1" noProof="0" dirty="0"/>
              <a:t>, na 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nd</a:t>
            </a:r>
            <a:r>
              <a:rPr lang="en-US" sz="2000" b="1" noProof="0" dirty="0"/>
              <a:t>ĩ</a:t>
            </a:r>
            <a:r>
              <a:rPr lang="en" sz="2000" b="1" noProof="0" dirty="0"/>
              <a:t>rabatara ona r</a:t>
            </a:r>
            <a:r>
              <a:rPr lang="en-US" sz="2000" b="1" noProof="0" dirty="0"/>
              <a:t>ĩ</a:t>
            </a:r>
            <a:r>
              <a:rPr lang="en" sz="2000" b="1" noProof="0" dirty="0"/>
              <a:t>u? </a:t>
            </a:r>
            <a:r>
              <a:rPr lang="en-US" sz="2000" b="1" noProof="0" dirty="0"/>
              <a:t>N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te at</a:t>
            </a:r>
            <a:r>
              <a:rPr lang="en-US" sz="2000" b="1" noProof="0" dirty="0"/>
              <a:t>ĩ</a:t>
            </a:r>
            <a:r>
              <a:rPr lang="en" sz="2000" b="1" noProof="0" dirty="0"/>
              <a:t>a m</a:t>
            </a:r>
            <a:r>
              <a:rPr lang="en-US" sz="2000" b="1" noProof="0" dirty="0"/>
              <a:t>ũ</a:t>
            </a:r>
            <a:r>
              <a:rPr lang="en" sz="2000" b="1" noProof="0" dirty="0"/>
              <a:t>ikaran</a:t>
            </a:r>
            <a:r>
              <a:rPr lang="en-US" sz="2000" b="1" noProof="0" dirty="0"/>
              <a:t>ĩ</a:t>
            </a:r>
            <a:r>
              <a:rPr lang="en" sz="2000" b="1" noProof="0" dirty="0"/>
              <a:t>rie-in</a:t>
            </a:r>
            <a:r>
              <a:rPr lang="en-US" sz="2000" b="1" noProof="0" dirty="0"/>
              <a:t>ĩ</a:t>
            </a:r>
            <a:r>
              <a:rPr lang="en" sz="2000" b="1" noProof="0" dirty="0"/>
              <a:t> wakwa na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?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nd</a:t>
            </a:r>
            <a:r>
              <a:rPr lang="en-US" sz="2000" b="1" noProof="0" dirty="0"/>
              <a:t>ĩ</a:t>
            </a:r>
            <a:r>
              <a:rPr lang="en" sz="2000" b="1" noProof="0" dirty="0"/>
              <a:t>ragar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ka n</a:t>
            </a:r>
            <a:r>
              <a:rPr lang="en-US" sz="2000" b="1" noProof="0" dirty="0"/>
              <a:t>ĩ</a:t>
            </a:r>
            <a:r>
              <a:rPr lang="en" sz="2000" b="1" noProof="0" dirty="0"/>
              <a:t>guo njag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re?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113040" y="4408129"/>
            <a:ext cx="6407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o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oonaga </a:t>
            </a:r>
            <a:r>
              <a:rPr lang="en" sz="2000" b="1" i="1" noProof="0" dirty="0"/>
              <a:t>o ma</a:t>
            </a:r>
            <a:r>
              <a:rPr lang="en" sz="2000" b="1" noProof="0" dirty="0"/>
              <a:t>,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: “</a:t>
            </a:r>
            <a:r>
              <a:rPr lang="en-US" sz="2000" b="1" dirty="0" err="1"/>
              <a:t>ũrĩ</a:t>
            </a:r>
            <a:r>
              <a:rPr lang="en-US" sz="2000" b="1" dirty="0"/>
              <a:t> </a:t>
            </a:r>
            <a:r>
              <a:rPr lang="en-US" sz="2000" b="1" dirty="0" err="1"/>
              <a:t>mũnyamarĩki</a:t>
            </a:r>
            <a:r>
              <a:rPr lang="en-US" sz="2000" b="1" dirty="0"/>
              <a:t>, na </a:t>
            </a:r>
            <a:r>
              <a:rPr lang="en-US" sz="2000" b="1" dirty="0" err="1"/>
              <a:t>ũrĩ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kũiguĩrwo</a:t>
            </a:r>
            <a:r>
              <a:rPr lang="en-US" sz="2000" b="1" dirty="0"/>
              <a:t> </a:t>
            </a:r>
            <a:r>
              <a:rPr lang="en-US" sz="2000" b="1" dirty="0" err="1"/>
              <a:t>tha</a:t>
            </a:r>
            <a:r>
              <a:rPr lang="en-US" sz="2000" b="1" dirty="0"/>
              <a:t>, na </a:t>
            </a:r>
            <a:r>
              <a:rPr lang="en-US" sz="2000" b="1" dirty="0" err="1"/>
              <a:t>ũrĩ</a:t>
            </a:r>
            <a:r>
              <a:rPr lang="en-US" sz="2000" b="1" dirty="0"/>
              <a:t> </a:t>
            </a:r>
            <a:r>
              <a:rPr lang="en-US" sz="2000" b="1" dirty="0" err="1"/>
              <a:t>mũthĩĩni</a:t>
            </a:r>
            <a:r>
              <a:rPr lang="en-US" sz="2000" b="1" dirty="0"/>
              <a:t>, na </a:t>
            </a:r>
            <a:r>
              <a:rPr lang="en-US" sz="2000" b="1" dirty="0" err="1"/>
              <a:t>ũrĩ</a:t>
            </a:r>
            <a:r>
              <a:rPr lang="en-US" sz="2000" b="1" dirty="0"/>
              <a:t> </a:t>
            </a:r>
            <a:r>
              <a:rPr lang="en-US" sz="2000" b="1" dirty="0" err="1"/>
              <a:t>mũtumumu</a:t>
            </a:r>
            <a:r>
              <a:rPr lang="en-US" sz="2000" b="1" dirty="0"/>
              <a:t>, o na </a:t>
            </a:r>
            <a:r>
              <a:rPr lang="en-US" sz="2000" b="1" dirty="0" err="1"/>
              <a:t>ũrĩ</a:t>
            </a:r>
            <a:r>
              <a:rPr lang="en-US" sz="2000" b="1" dirty="0"/>
              <a:t> </a:t>
            </a:r>
            <a:r>
              <a:rPr lang="en-US" sz="2000" b="1" dirty="0" err="1"/>
              <a:t>njaga</a:t>
            </a:r>
            <a:r>
              <a:rPr lang="en-US" sz="2000" b="1" dirty="0"/>
              <a:t>.</a:t>
            </a:r>
            <a:r>
              <a:rPr lang="en" sz="2000" b="1" noProof="0" dirty="0"/>
              <a:t>” (</a:t>
            </a:r>
            <a:r>
              <a:rPr lang="en-US" sz="2000" b="1" noProof="0" dirty="0" err="1"/>
              <a:t>Kũg</a:t>
            </a:r>
            <a:r>
              <a:rPr lang="en" sz="2000" b="1" noProof="0" dirty="0"/>
              <a:t>. 3:17b).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10520737" y="4213444"/>
            <a:ext cx="1546738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HOONIA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Ngũgũtaara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ũgũre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thahabu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therie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mwaki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nĩgeetha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ũtonge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ningĩ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ũgũre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nguo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rangi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mwerũ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kwĩhumba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ũhumbĩre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thoni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njaga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ũgũre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ndawa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wĩhake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maitho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ũhote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kuona</a:t>
            </a:r>
            <a:r>
              <a:rPr lang="en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2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Kũguũrĩrio</a:t>
            </a:r>
            <a:r>
              <a:rPr lang="en" sz="12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korwo kw</a:t>
            </a:r>
            <a:r>
              <a:rPr lang="en-US" sz="2000" b="1" noProof="0" dirty="0"/>
              <a:t>ĩ</a:t>
            </a:r>
            <a:r>
              <a:rPr lang="en" sz="2000" b="1" noProof="0" dirty="0"/>
              <a:t>igua t</a:t>
            </a:r>
            <a:r>
              <a:rPr lang="en-US" sz="2000" b="1" noProof="0" dirty="0"/>
              <a:t>ũ</a:t>
            </a:r>
            <a:r>
              <a:rPr lang="en" sz="2000" b="1" noProof="0" dirty="0"/>
              <a:t>igan</a:t>
            </a:r>
            <a:r>
              <a:rPr lang="en-US" sz="2000" b="1" noProof="0" dirty="0"/>
              <a:t>ĩ</a:t>
            </a:r>
            <a:r>
              <a:rPr lang="en" sz="2000" b="1" noProof="0" dirty="0"/>
              <a:t>ire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m</a:t>
            </a:r>
            <a:r>
              <a:rPr lang="en-US" sz="2000" b="1" noProof="0" dirty="0"/>
              <a:t>ũ</a:t>
            </a:r>
            <a:r>
              <a:rPr lang="en" sz="2000" b="1" noProof="0" dirty="0"/>
              <a:t>ikar</a:t>
            </a:r>
            <a:r>
              <a:rPr lang="en-US" sz="2000" b="1" noProof="0" dirty="0"/>
              <a:t>ĩ</a:t>
            </a:r>
            <a:r>
              <a:rPr lang="en" sz="2000" b="1" noProof="0" dirty="0"/>
              <a:t>re wit</a:t>
            </a:r>
            <a:r>
              <a:rPr lang="en-US" sz="2000" b="1" noProof="0" dirty="0"/>
              <a:t>ũ</a:t>
            </a:r>
            <a:r>
              <a:rPr lang="en" sz="2000" b="1" noProof="0" dirty="0"/>
              <a:t> g</a:t>
            </a:r>
            <a:r>
              <a:rPr lang="en-US" sz="2000" b="1" noProof="0" dirty="0"/>
              <a:t>ũ</a:t>
            </a:r>
            <a:r>
              <a:rPr lang="en" sz="2000" b="1" noProof="0" dirty="0"/>
              <a:t>ciaraga wagi k</a:t>
            </a:r>
            <a:r>
              <a:rPr lang="en-US" sz="2000" b="1" noProof="0" dirty="0"/>
              <a:t>ĩ</a:t>
            </a:r>
            <a:r>
              <a:rPr lang="en" sz="2000" b="1" noProof="0" dirty="0"/>
              <a:t>har</a:t>
            </a:r>
            <a:r>
              <a:rPr lang="en-US" sz="2000" b="1" noProof="0" dirty="0"/>
              <a:t>ĩ</a:t>
            </a:r>
            <a:r>
              <a:rPr lang="en" sz="2000" b="1" noProof="0" dirty="0"/>
              <a:t>ro (</a:t>
            </a:r>
            <a:r>
              <a:rPr lang="en-US" sz="2000" b="1" dirty="0"/>
              <a:t>ũ</a:t>
            </a:r>
            <a:r>
              <a:rPr lang="en" sz="2000" b="1" dirty="0"/>
              <a:t>raru</a:t>
            </a:r>
            <a:r>
              <a:rPr lang="en" sz="2000" b="1" noProof="0" dirty="0"/>
              <a:t>),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arat</a:t>
            </a:r>
            <a:r>
              <a:rPr lang="en-US" sz="2000" b="1" noProof="0" dirty="0"/>
              <a:t>ũ</a:t>
            </a:r>
            <a:r>
              <a:rPr lang="en" sz="2000" b="1" noProof="0" dirty="0"/>
              <a:t>taara tw</a:t>
            </a:r>
            <a:r>
              <a:rPr lang="en-US" sz="2000" b="1" noProof="0" dirty="0"/>
              <a:t>ĩ</a:t>
            </a:r>
            <a:r>
              <a:rPr lang="en" sz="2000" b="1" noProof="0" dirty="0"/>
              <a:t>ke ma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matat</a:t>
            </a:r>
            <a:r>
              <a:rPr lang="en-US" sz="2000" b="1" noProof="0" dirty="0"/>
              <a:t>ũ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2563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153597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849263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MOIM</a:t>
            </a:r>
            <a:r>
              <a:rPr lang="en-US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Atĩrĩrĩ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ndũgamĩte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mũrango-inĩ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ngĩũringaringa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. Mũndũ o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angĩigua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mũgambo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ahingũre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mũrango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nĩngũtoonya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ndĩĩanĩre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irio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nake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nake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arĩĩanĩre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niĩ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Kũguũrĩrio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1" y="1672539"/>
            <a:ext cx="745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th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reigua wega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roho, no J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endaga twag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ning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korwo itek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 bata wa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ka, ndikahota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o 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dikenda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nd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reciria 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ngoragwo nd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 </a:t>
            </a: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658007"/>
            <a:ext cx="74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 m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 wa ngoro yakwa na ageterera akir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irie.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daraing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wakwa aning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nd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Nake.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tuua 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akwa.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7" y="3816556"/>
            <a:ext cx="7458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mwo kana k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herithio 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 ar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regani.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ndaga gac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ga kwaran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ria.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renda g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ikara th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horerete Nake twaran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rie.… “</a:t>
            </a:r>
            <a:r>
              <a:rPr lang="en-US" sz="2000" b="1" dirty="0" err="1">
                <a:solidFill>
                  <a:schemeClr val="bg1"/>
                </a:solidFill>
              </a:rPr>
              <a:t>Atĩrĩrĩ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ndũgamĩte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mũrango-inĩ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ngĩũringaringa</a:t>
            </a:r>
            <a:r>
              <a:rPr lang="en-US" sz="2000" b="1" dirty="0">
                <a:solidFill>
                  <a:schemeClr val="bg1"/>
                </a:solidFill>
              </a:rPr>
              <a:t>. Mũndũ o </a:t>
            </a:r>
            <a:r>
              <a:rPr lang="en-US" sz="2000" b="1" dirty="0" err="1">
                <a:solidFill>
                  <a:schemeClr val="bg1"/>
                </a:solidFill>
              </a:rPr>
              <a:t>wothe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angĩigua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mũgambo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wakwa</a:t>
            </a:r>
            <a:r>
              <a:rPr lang="en-US" sz="2000" b="1" dirty="0">
                <a:solidFill>
                  <a:schemeClr val="bg1"/>
                </a:solidFill>
              </a:rPr>
              <a:t>, na </a:t>
            </a:r>
            <a:r>
              <a:rPr lang="en-US" sz="2000" b="1" dirty="0" err="1">
                <a:solidFill>
                  <a:schemeClr val="bg1"/>
                </a:solidFill>
              </a:rPr>
              <a:t>ahingũre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mũrango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nĩngũtoonya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thĩinĩ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ndĩĩanĩre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irio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nake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nake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arĩĩanĩre</a:t>
            </a:r>
            <a:r>
              <a:rPr lang="en-US" sz="2000" b="1" dirty="0">
                <a:solidFill>
                  <a:schemeClr val="bg1"/>
                </a:solidFill>
              </a:rPr>
              <a:t> na </a:t>
            </a:r>
            <a:r>
              <a:rPr lang="en-US" sz="2000" b="1" dirty="0" err="1">
                <a:solidFill>
                  <a:schemeClr val="bg1"/>
                </a:solidFill>
              </a:rPr>
              <a:t>niĩ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Kũg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8" y="2898436"/>
            <a:ext cx="7458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 athondekerere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nj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ciake: “</a:t>
            </a:r>
            <a:r>
              <a:rPr lang="en-US" sz="2000" b="1" dirty="0" err="1">
                <a:solidFill>
                  <a:schemeClr val="bg1"/>
                </a:solidFill>
              </a:rPr>
              <a:t>Arĩa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nyendete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nĩndĩmarũithagia</a:t>
            </a:r>
            <a:r>
              <a:rPr lang="en-US" sz="2000" b="1" dirty="0">
                <a:solidFill>
                  <a:schemeClr val="bg1"/>
                </a:solidFill>
              </a:rPr>
              <a:t> na </a:t>
            </a:r>
            <a:r>
              <a:rPr lang="en-US" sz="2000" b="1" dirty="0" err="1">
                <a:solidFill>
                  <a:schemeClr val="bg1"/>
                </a:solidFill>
              </a:rPr>
              <a:t>ngamaherithia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Nĩ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ũndũ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ũcio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gĩa</a:t>
            </a:r>
            <a:r>
              <a:rPr lang="en-US" sz="2000" b="1" dirty="0">
                <a:solidFill>
                  <a:schemeClr val="bg1"/>
                </a:solidFill>
              </a:rPr>
              <a:t> na </a:t>
            </a:r>
            <a:r>
              <a:rPr lang="en-US" sz="2000" b="1" dirty="0" err="1">
                <a:solidFill>
                  <a:schemeClr val="bg1"/>
                </a:solidFill>
              </a:rPr>
              <a:t>kĩyo</a:t>
            </a:r>
            <a:r>
              <a:rPr lang="en-US" sz="2000" b="1" dirty="0">
                <a:solidFill>
                  <a:schemeClr val="bg1"/>
                </a:solidFill>
              </a:rPr>
              <a:t>,.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”;na akongerera: “W</a:t>
            </a:r>
            <a:r>
              <a:rPr 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rire”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Kũg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3:19).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K</a:t>
            </a:r>
            <a:r>
              <a:rPr lang="en-US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Ũ</a:t>
            </a:r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IGAN</a:t>
            </a:r>
            <a:r>
              <a:rPr lang="en-US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Ĩ</a:t>
            </a:r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760288" y="589926"/>
            <a:ext cx="1019346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ũgaatoorania-rĩ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nĩngamwĩtĩkĩria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aikare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gĩtĩ-inĩ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gĩakwa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ũnene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o ta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ndatooranirie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ngĩikaranĩra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Baba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gĩtĩ-inĩ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gĩake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ũnene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Kũguũrĩrio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322188"/>
            <a:ext cx="805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o</a:t>
            </a:r>
            <a:r>
              <a:rPr lang="en-US" sz="2000" b="1" noProof="0" dirty="0"/>
              <a:t>ĩ</a:t>
            </a:r>
            <a:r>
              <a:rPr lang="en" sz="2000" b="1" noProof="0" dirty="0"/>
              <a:t> gac</a:t>
            </a:r>
            <a:r>
              <a:rPr lang="en-US" sz="2000" b="1" noProof="0" dirty="0"/>
              <a:t>ĩ</a:t>
            </a:r>
            <a:r>
              <a:rPr lang="en" sz="2000" b="1" noProof="0" dirty="0"/>
              <a:t>ra ti kah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ũ</a:t>
            </a:r>
            <a:r>
              <a:rPr lang="en" sz="2000" b="1" noProof="0" dirty="0"/>
              <a:t>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amenyaga k</a:t>
            </a:r>
            <a:r>
              <a:rPr lang="en-US" sz="2000" b="1" noProof="0" dirty="0"/>
              <a:t>ĩ</a:t>
            </a:r>
            <a:r>
              <a:rPr lang="en" sz="2000" b="1" noProof="0" dirty="0"/>
              <a:t>yo git</a:t>
            </a:r>
            <a:r>
              <a:rPr lang="en-US" sz="2000" b="1" noProof="0" dirty="0"/>
              <a:t>ũ</a:t>
            </a:r>
            <a:r>
              <a:rPr lang="en" sz="2000" b="1" noProof="0" dirty="0"/>
              <a:t> g</a:t>
            </a:r>
            <a:r>
              <a:rPr lang="en-US" sz="2000" b="1" noProof="0" dirty="0"/>
              <a:t>ĩ</a:t>
            </a:r>
            <a:r>
              <a:rPr lang="en" sz="2000" b="1" noProof="0" dirty="0"/>
              <a:t>a k</a:t>
            </a:r>
            <a:r>
              <a:rPr lang="en-US" sz="2000" b="1" noProof="0" dirty="0"/>
              <a:t>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ra thahabu, nguo, na ndawa ya maitho.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 oo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giginyana gwit</a:t>
            </a:r>
            <a:r>
              <a:rPr lang="en-US" sz="2000" b="1" noProof="0" dirty="0"/>
              <a:t>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hoote </a:t>
            </a:r>
            <a:r>
              <a:rPr lang="en-US" sz="2000" b="1" noProof="0" dirty="0"/>
              <a:t>ũ</a:t>
            </a:r>
            <a:r>
              <a:rPr lang="en" sz="2000" b="1" noProof="0" dirty="0"/>
              <a:t>raru, k</a:t>
            </a:r>
            <a:r>
              <a:rPr lang="en-US" sz="2000" b="1" noProof="0" dirty="0"/>
              <a:t>ũ</a:t>
            </a:r>
            <a:r>
              <a:rPr lang="en" sz="2000" b="1" noProof="0" dirty="0"/>
              <a:t>hing</a:t>
            </a:r>
            <a:r>
              <a:rPr lang="en-US" sz="2000" b="1" noProof="0" dirty="0"/>
              <a:t>ũ</a:t>
            </a:r>
            <a:r>
              <a:rPr lang="en" sz="2000" b="1" noProof="0" dirty="0"/>
              <a:t>ra m</a:t>
            </a:r>
            <a:r>
              <a:rPr lang="en-US" sz="2000" b="1" noProof="0" dirty="0"/>
              <a:t>ũ</a:t>
            </a:r>
            <a:r>
              <a:rPr lang="en" sz="2000" b="1" noProof="0" dirty="0"/>
              <a:t>rango, na k</a:t>
            </a:r>
            <a:r>
              <a:rPr lang="en-US" sz="2000" b="1" noProof="0" dirty="0"/>
              <a:t>ũ</a:t>
            </a:r>
            <a:r>
              <a:rPr lang="en" sz="2000" b="1" noProof="0" dirty="0"/>
              <a:t>nyitan</a:t>
            </a:r>
            <a:r>
              <a:rPr lang="en-US" sz="2000" b="1" noProof="0" dirty="0"/>
              <a:t>ĩ</a:t>
            </a:r>
            <a:r>
              <a:rPr lang="en" sz="2000" b="1" noProof="0" dirty="0"/>
              <a:t>ra Nake.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o atw</a:t>
            </a:r>
            <a:r>
              <a:rPr lang="en-US" sz="2000" b="1" noProof="0" dirty="0"/>
              <a:t>ĩ</a:t>
            </a:r>
            <a:r>
              <a:rPr lang="en" sz="2000" b="1" noProof="0" dirty="0"/>
              <a:t>raga: no </a:t>
            </a:r>
            <a:r>
              <a:rPr lang="en-US" sz="2000" b="1" noProof="0" dirty="0"/>
              <a:t>ũ</a:t>
            </a:r>
            <a:r>
              <a:rPr lang="en" sz="2000" b="1" noProof="0" dirty="0"/>
              <a:t>hotane, ota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ni</a:t>
            </a:r>
            <a:r>
              <a:rPr lang="en-US" sz="2000" b="1" noProof="0" dirty="0"/>
              <a:t>ĩ</a:t>
            </a:r>
            <a:r>
              <a:rPr lang="en" sz="2000" b="1" noProof="0" dirty="0"/>
              <a:t> ndahotanire (</a:t>
            </a:r>
            <a:r>
              <a:rPr lang="en-US" sz="2000" b="1" noProof="0" dirty="0" err="1"/>
              <a:t>Kũg</a:t>
            </a:r>
            <a:r>
              <a:rPr lang="en" sz="2000" b="1" noProof="0" dirty="0"/>
              <a:t>. 3:21).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064295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244490" y="2738286"/>
            <a:ext cx="805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ing</a:t>
            </a:r>
            <a:r>
              <a:rPr lang="en-US" sz="2000" b="1" noProof="0" dirty="0"/>
              <a:t>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oo</a:t>
            </a:r>
            <a:r>
              <a:rPr lang="en-US" sz="2000" b="1" noProof="0" dirty="0"/>
              <a:t>ĩ</a:t>
            </a:r>
            <a:r>
              <a:rPr lang="en" sz="2000" b="1" noProof="0" dirty="0"/>
              <a:t> at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ting</a:t>
            </a:r>
            <a:r>
              <a:rPr lang="en-US" sz="2000" b="1" noProof="0" dirty="0"/>
              <a:t>ĩ</a:t>
            </a:r>
            <a:r>
              <a:rPr lang="en" sz="2000" b="1" noProof="0" dirty="0"/>
              <a:t>kiny</a:t>
            </a:r>
            <a:r>
              <a:rPr lang="en-US" sz="2000" b="1" noProof="0" dirty="0"/>
              <a:t>ũ</a:t>
            </a:r>
            <a:r>
              <a:rPr lang="en" sz="2000" b="1" noProof="0" dirty="0"/>
              <a:t>kia ikinya r</a:t>
            </a:r>
            <a:r>
              <a:rPr lang="en-US" sz="2000" b="1" noProof="0" dirty="0"/>
              <a:t>ĩ</a:t>
            </a:r>
            <a:r>
              <a:rPr lang="en" sz="2000" b="1" noProof="0" dirty="0"/>
              <a:t>a mbere. Ngai akoretwo h</a:t>
            </a:r>
            <a:r>
              <a:rPr lang="en-US" sz="2000" b="1" noProof="0" dirty="0"/>
              <a:t>ĩ</a:t>
            </a:r>
            <a:r>
              <a:rPr lang="en" sz="2000" b="1" noProof="0" dirty="0"/>
              <a:t>nd</a:t>
            </a:r>
            <a:r>
              <a:rPr lang="en-US" sz="2000" b="1" noProof="0" dirty="0"/>
              <a:t>ĩ</a:t>
            </a:r>
            <a:r>
              <a:rPr lang="en" sz="2000" b="1" noProof="0" dirty="0"/>
              <a:t> ciothe ak</a:t>
            </a:r>
            <a:r>
              <a:rPr lang="en-US" sz="2000" b="1" noProof="0" dirty="0"/>
              <a:t>ĩ</a:t>
            </a:r>
            <a:r>
              <a:rPr lang="en" sz="2000" b="1" noProof="0" dirty="0"/>
              <a:t>oya m</a:t>
            </a:r>
            <a:r>
              <a:rPr lang="en-US" sz="2000" b="1" noProof="0" dirty="0"/>
              <a:t>ũ</a:t>
            </a:r>
            <a:r>
              <a:rPr lang="en" sz="2000" b="1" noProof="0" dirty="0"/>
              <a:t>rigo </a:t>
            </a:r>
            <a:r>
              <a:rPr lang="en-US" sz="2000" b="1" noProof="0" dirty="0"/>
              <a:t>ũ</a:t>
            </a:r>
            <a:r>
              <a:rPr lang="en" sz="2000" b="1" noProof="0" dirty="0"/>
              <a:t>cio.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26479" y="4119714"/>
            <a:ext cx="42573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B</a:t>
            </a:r>
            <a:r>
              <a:rPr lang="en" sz="2000" b="1" noProof="0" dirty="0"/>
              <a:t>ung</a:t>
            </a:r>
            <a:r>
              <a:rPr lang="en-US" sz="2000" b="1" noProof="0" dirty="0"/>
              <a:t>ũ</a:t>
            </a:r>
            <a:r>
              <a:rPr lang="en" sz="2000" b="1" noProof="0" dirty="0"/>
              <a:t>ro cia m</a:t>
            </a:r>
            <a:r>
              <a:rPr lang="en-US" sz="2000" b="1" noProof="0" dirty="0"/>
              <a:t>ũ</a:t>
            </a:r>
            <a:r>
              <a:rPr lang="en" sz="2000" b="1" noProof="0" dirty="0"/>
              <a:t>tugo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 wa </a:t>
            </a:r>
            <a:r>
              <a:rPr lang="en-US" sz="2000" b="1" noProof="0" dirty="0"/>
              <a:t>ũ</a:t>
            </a:r>
            <a:r>
              <a:rPr lang="en" sz="2000" b="1" noProof="0" dirty="0"/>
              <a:t>ngai (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tatwag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ire) n</a:t>
            </a:r>
            <a:r>
              <a:rPr lang="en-US" sz="2000" b="1" noProof="0" dirty="0"/>
              <a:t>ĩ</a:t>
            </a:r>
            <a:r>
              <a:rPr lang="en" sz="2000" b="1" noProof="0" dirty="0"/>
              <a:t> wendo: “</a:t>
            </a:r>
            <a:r>
              <a:rPr lang="pl-PL" sz="2000" b="1" dirty="0"/>
              <a:t>“Niĩ ngwendete na wendo wa tene na tene;</a:t>
            </a:r>
            <a:r>
              <a:rPr lang="en" sz="2000" b="1" noProof="0" dirty="0"/>
              <a:t>” (Jeremia 31:3). </a:t>
            </a:r>
            <a:r>
              <a:rPr lang="en-US" sz="2000" b="1" noProof="0" dirty="0"/>
              <a:t>E</a:t>
            </a:r>
            <a:r>
              <a:rPr lang="en" sz="2000" b="1" noProof="0" dirty="0"/>
              <a:t>ndaga k</a:t>
            </a:r>
            <a:r>
              <a:rPr lang="en-US" sz="2000" b="1" noProof="0" dirty="0"/>
              <a:t>ũ</a:t>
            </a: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a nd</a:t>
            </a:r>
            <a:r>
              <a:rPr lang="en-US" sz="2000" b="1" noProof="0" dirty="0"/>
              <a:t>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 naithu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/>
              <a:t>N</a:t>
            </a:r>
            <a:r>
              <a:rPr lang="en" sz="2000" b="1" noProof="0" dirty="0"/>
              <a:t>i</a:t>
            </a:r>
            <a:r>
              <a:rPr lang="en-US" sz="2000" b="1" noProof="0" dirty="0"/>
              <a:t>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nyendaga nd</a:t>
            </a:r>
            <a:r>
              <a:rPr lang="en-US" sz="2000" b="1" noProof="0" dirty="0"/>
              <a:t>ũ</a:t>
            </a:r>
            <a:r>
              <a:rPr lang="en" sz="2000" b="1" noProof="0" dirty="0"/>
              <a:t>g</a:t>
            </a:r>
            <a:r>
              <a:rPr lang="en-US" sz="2000" b="1" noProof="0" dirty="0"/>
              <a:t>ũ</a:t>
            </a:r>
            <a:r>
              <a:rPr lang="en" sz="2000" b="1" noProof="0" dirty="0"/>
              <a:t> Nake?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ng</a:t>
            </a:r>
            <a:r>
              <a:rPr lang="en-US" sz="2000" b="1" noProof="0" dirty="0"/>
              <a:t>ũ</a:t>
            </a:r>
            <a:r>
              <a:rPr lang="en" sz="2000" b="1" noProof="0" dirty="0"/>
              <a:t>hing</a:t>
            </a:r>
            <a:r>
              <a:rPr lang="en-US" sz="2000" b="1" noProof="0" dirty="0"/>
              <a:t>ũ</a:t>
            </a:r>
            <a:r>
              <a:rPr lang="en" sz="2000" b="1" noProof="0" dirty="0"/>
              <a:t>ra ngoro yakwa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We na nd</a:t>
            </a:r>
            <a:r>
              <a:rPr lang="en-US" sz="2000" b="1" noProof="0" dirty="0"/>
              <a:t>ĩ</a:t>
            </a:r>
            <a:r>
              <a:rPr lang="en" sz="2000" b="1" noProof="0" dirty="0"/>
              <a:t>mwende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anyendete? </a:t>
            </a: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en-US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Ũ</a:t>
            </a: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Ũ</a:t>
            </a: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RIMA </a:t>
            </a:r>
            <a:r>
              <a:rPr lang="en-US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ŨŨ</a:t>
            </a: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(Johana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2695</Words>
  <Application>Microsoft Office PowerPoint</Application>
  <PresentationFormat>Panorámica</PresentationFormat>
  <Paragraphs>70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Comic Sans MS</vt:lpstr>
      <vt:lpstr>Arial</vt:lpstr>
      <vt:lpstr>Constantia</vt:lpstr>
      <vt:lpstr>Aptos Display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2026-02-21T18:00:10Z</dcterms:created>
  <dcterms:modified xsi:type="dcterms:W3CDTF">2026-04-02T05:49:43Z</dcterms:modified>
</cp:coreProperties>
</file>