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36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Th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 ya Bibilia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-US" sz="2000" b="1" dirty="0">
              <a:solidFill>
                <a:schemeClr val="tx1"/>
              </a:solidFill>
            </a:rPr>
            <a:t>N</a:t>
          </a:r>
          <a:r>
            <a:rPr lang="en" sz="2000" b="1" dirty="0">
              <a:solidFill>
                <a:schemeClr val="tx1"/>
              </a:solidFill>
            </a:rPr>
            <a:t>j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ra njega na nj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ru cia g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thoma Bibilia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-US" sz="2000" b="1" dirty="0">
              <a:solidFill>
                <a:schemeClr val="tx1"/>
              </a:solidFill>
            </a:rPr>
            <a:t>B</a:t>
          </a:r>
          <a:r>
            <a:rPr lang="en" sz="2000" b="1" dirty="0">
              <a:solidFill>
                <a:schemeClr val="tx1"/>
              </a:solidFill>
            </a:rPr>
            <a:t>ibilia n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 nd</a:t>
          </a:r>
          <a:r>
            <a:rPr lang="en-US" sz="2000" b="1" dirty="0" err="1">
              <a:solidFill>
                <a:schemeClr val="tx1"/>
              </a:solidFill>
            </a:rPr>
            <a:t>ũũ</a:t>
          </a:r>
          <a:r>
            <a:rPr lang="en" sz="2000" b="1" dirty="0">
              <a:solidFill>
                <a:schemeClr val="tx1"/>
              </a:solidFill>
            </a:rPr>
            <a:t>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en-US" sz="2000" b="1" dirty="0">
              <a:solidFill>
                <a:schemeClr val="tx1"/>
              </a:solidFill>
            </a:rPr>
            <a:t>M</a:t>
          </a:r>
          <a:r>
            <a:rPr lang="en" sz="2000" b="1" dirty="0">
              <a:solidFill>
                <a:schemeClr val="tx1"/>
              </a:solidFill>
            </a:rPr>
            <a:t>a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nd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 meega moiman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te na 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thomi wa Bibilia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-US" sz="2000" b="1" dirty="0">
              <a:solidFill>
                <a:schemeClr val="tx1"/>
              </a:solidFill>
            </a:rPr>
            <a:t>A</a:t>
          </a:r>
          <a:r>
            <a:rPr lang="en" sz="2000" b="1" dirty="0">
              <a:solidFill>
                <a:schemeClr val="tx1"/>
              </a:solidFill>
            </a:rPr>
            <a:t>rata a Bibilia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j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ra nj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ru</a:t>
          </a: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/>
            <a:t>ũ</a:t>
          </a:r>
          <a:r>
            <a:rPr lang="en" sz="1800" b="1" dirty="0"/>
            <a:t>nd</a:t>
          </a:r>
          <a:r>
            <a:rPr lang="en-US" sz="1800" b="1" dirty="0"/>
            <a:t>ũ</a:t>
          </a:r>
          <a:r>
            <a:rPr lang="en" sz="1800" b="1" dirty="0"/>
            <a:t> </a:t>
          </a:r>
          <a:r>
            <a:rPr lang="en-US" sz="1800" b="1" dirty="0"/>
            <a:t>ũ</a:t>
          </a:r>
          <a:r>
            <a:rPr lang="en" sz="1800" b="1" dirty="0"/>
            <a:t>ratwarana na </a:t>
          </a:r>
          <a:r>
            <a:rPr lang="en-US" sz="1800" b="1" dirty="0"/>
            <a:t>ũ</a:t>
          </a:r>
          <a:r>
            <a:rPr lang="en" sz="1800" b="1" dirty="0"/>
            <a:t>nd</a:t>
          </a:r>
          <a:r>
            <a:rPr lang="en-US" sz="1800" b="1" dirty="0"/>
            <a:t>ũ</a:t>
          </a:r>
          <a:r>
            <a:rPr lang="en" sz="1800" b="1" dirty="0"/>
            <a:t> 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terek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ra</a:t>
          </a:r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err="1"/>
            <a:t>Gũ</a:t>
          </a:r>
          <a:r>
            <a:rPr lang="en" sz="1800" b="1" dirty="0"/>
            <a:t>thuura m</a:t>
          </a:r>
          <a:r>
            <a:rPr lang="en-US" sz="1800" b="1" dirty="0"/>
            <a:t>ĩ</a:t>
          </a:r>
          <a:r>
            <a:rPr lang="en" sz="1800" b="1" dirty="0"/>
            <a:t>hari o </a:t>
          </a:r>
          <a:r>
            <a:rPr lang="en-US" sz="1800" b="1" dirty="0"/>
            <a:t>ũ</a:t>
          </a:r>
          <a:r>
            <a:rPr lang="en" sz="1800" b="1" dirty="0"/>
            <a:t>guo, hatar</a:t>
          </a:r>
          <a:r>
            <a:rPr lang="en-US" sz="1800" b="1" dirty="0"/>
            <a:t>ĩ</a:t>
          </a:r>
          <a:r>
            <a:rPr lang="en" sz="1800" b="1" dirty="0"/>
            <a:t> g</a:t>
          </a:r>
          <a:r>
            <a:rPr lang="en-US" sz="1800" b="1" dirty="0"/>
            <a:t>ĩ</a:t>
          </a:r>
          <a:r>
            <a:rPr lang="en" sz="1800" b="1" dirty="0"/>
            <a:t>t</a:t>
          </a:r>
          <a:r>
            <a:rPr lang="en-US" sz="1800" b="1" dirty="0" err="1"/>
            <a:t>ũũ</a:t>
          </a:r>
          <a:r>
            <a:rPr lang="en" sz="1800" b="1" dirty="0"/>
            <a:t>mi </a:t>
          </a:r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j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ra njema</a:t>
          </a: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 err="1"/>
            <a:t>Gũ</a:t>
          </a:r>
          <a:r>
            <a:rPr lang="en" sz="1800" b="1" dirty="0"/>
            <a:t>caria k</a:t>
          </a:r>
          <a:r>
            <a:rPr lang="en-US" sz="1800" b="1" dirty="0"/>
            <a:t>ũ</a:t>
          </a:r>
          <a:r>
            <a:rPr lang="en" sz="1800" b="1" dirty="0"/>
            <a:t>menya wendi wa Ngai</a:t>
          </a:r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/>
            <a:t>G</a:t>
          </a:r>
          <a:r>
            <a:rPr lang="en" sz="1800" b="1" dirty="0"/>
            <a:t>w</a:t>
          </a:r>
          <a:r>
            <a:rPr lang="en-US" sz="1800" b="1" dirty="0"/>
            <a:t>ĩ</a:t>
          </a:r>
          <a:r>
            <a:rPr lang="en" sz="1800" b="1" dirty="0"/>
            <a:t>ka w</a:t>
          </a:r>
          <a:r>
            <a:rPr lang="en-US" sz="1800" b="1" dirty="0"/>
            <a:t>ĩ</a:t>
          </a:r>
          <a:r>
            <a:rPr lang="en" sz="1800" b="1" dirty="0"/>
            <a:t>ruti w</a:t>
          </a:r>
          <a:r>
            <a:rPr lang="en-US" sz="1800" b="1" dirty="0"/>
            <a:t>ĩ</a:t>
          </a:r>
          <a:r>
            <a:rPr lang="en" sz="1800" b="1" dirty="0"/>
            <a:t>na m</a:t>
          </a:r>
          <a:r>
            <a:rPr lang="en-US" sz="1800" b="1" dirty="0"/>
            <a:t>ũ</a:t>
          </a:r>
          <a:r>
            <a:rPr lang="en" sz="1800" b="1" dirty="0"/>
            <a:t>tara tara</a:t>
          </a:r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err="1"/>
            <a:t>Gũ</a:t>
          </a:r>
          <a:r>
            <a:rPr lang="en" sz="1800" b="1" dirty="0"/>
            <a:t>thuura icunj</a:t>
          </a:r>
          <a:r>
            <a:rPr lang="en-US" sz="1800" b="1" dirty="0"/>
            <a:t>ĩ</a:t>
          </a:r>
          <a:r>
            <a:rPr lang="en" sz="1800" b="1" dirty="0"/>
            <a:t> twendete, na k</a:t>
          </a:r>
          <a:r>
            <a:rPr lang="en-US" sz="1800" b="1" dirty="0"/>
            <a:t>ũ</a:t>
          </a:r>
          <a:r>
            <a:rPr lang="en" sz="1800" b="1" dirty="0"/>
            <a:t>rega iria t</a:t>
          </a:r>
          <a:r>
            <a:rPr lang="en-US" sz="1800" b="1" dirty="0"/>
            <a:t>ũ</a:t>
          </a:r>
          <a:r>
            <a:rPr lang="en" sz="1800" b="1" dirty="0"/>
            <a:t>tarenda</a:t>
          </a:r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/>
            <a:t>ũ</a:t>
          </a:r>
          <a:r>
            <a:rPr lang="en" sz="1800" b="1" dirty="0"/>
            <a:t>tek</a:t>
          </a:r>
          <a:r>
            <a:rPr lang="en-US" sz="1800" b="1" dirty="0"/>
            <a:t>ũ</a:t>
          </a:r>
          <a:r>
            <a:rPr lang="en" sz="1800" b="1" dirty="0"/>
            <a:t>rega m</a:t>
          </a:r>
          <a:r>
            <a:rPr lang="en-US" sz="1800" b="1" dirty="0"/>
            <a:t>ĩ</a:t>
          </a:r>
          <a:r>
            <a:rPr lang="en" sz="1800" b="1" dirty="0"/>
            <a:t>hari </a:t>
          </a:r>
          <a:r>
            <a:rPr lang="en-US" sz="1800" b="1" dirty="0"/>
            <a:t>ĩ</a:t>
          </a:r>
          <a:r>
            <a:rPr lang="en" sz="1800" b="1" dirty="0"/>
            <a:t>mwe, no </a:t>
          </a:r>
          <a:r>
            <a:rPr lang="en-US" sz="1800" b="1" dirty="0"/>
            <a:t>ũ</a:t>
          </a:r>
          <a:r>
            <a:rPr lang="en" sz="1800" b="1" dirty="0"/>
            <a:t>kam</a:t>
          </a:r>
          <a:r>
            <a:rPr lang="en-US" sz="1800" b="1" dirty="0"/>
            <a:t>ĩ</a:t>
          </a:r>
          <a:r>
            <a:rPr lang="en" sz="1800" b="1" dirty="0"/>
            <a:t>thuthuria yoothe </a:t>
          </a:r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Itg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maga tw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yone 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 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tari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(Ahib.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igaga haraya na w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hia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(Thaburi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riio cia m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oyo iit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(Jer.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maga 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k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re k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-roho                         (1 Petero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heaga muoyo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(Johana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-US" sz="2000" b="1" dirty="0" err="1"/>
            <a:t>Rĩ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twam</a:t>
          </a:r>
          <a:r>
            <a:rPr lang="en-US" sz="2000" b="1" dirty="0"/>
            <a:t>ũ</a:t>
          </a:r>
          <a:r>
            <a:rPr lang="en" sz="2000" b="1" dirty="0"/>
            <a:t>k</a:t>
          </a:r>
          <a:r>
            <a:rPr lang="en-US" sz="2000" b="1" dirty="0"/>
            <a:t>ĩ</a:t>
          </a:r>
          <a:r>
            <a:rPr lang="en" sz="2000" b="1" dirty="0"/>
            <a:t>ra Bibilia na nj</a:t>
          </a:r>
          <a:r>
            <a:rPr lang="en-US" sz="2000" b="1" dirty="0"/>
            <a:t>ĩ</a:t>
          </a:r>
          <a:r>
            <a:rPr lang="en" sz="2000" b="1" dirty="0"/>
            <a:t>ra </a:t>
          </a:r>
          <a:r>
            <a:rPr lang="en-US" sz="2000" b="1" dirty="0"/>
            <a:t>ĩ</a:t>
          </a:r>
          <a:r>
            <a:rPr lang="en" sz="2000" b="1" dirty="0"/>
            <a:t>no…</a:t>
          </a: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tuonagia m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ikaran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rie wit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 na Ngai 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tari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 at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a </a:t>
          </a: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Itw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raga 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 t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ng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ongerera hinya m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ikaran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rie 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cio</a:t>
          </a: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Tũ</a:t>
          </a:r>
          <a:r>
            <a:rPr lang="en" sz="2000" b="1" dirty="0">
              <a:solidFill>
                <a:schemeClr val="tx1"/>
              </a:solidFill>
            </a:rPr>
            <a:t>koragwo t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k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gar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rwo o kahorakahora</a:t>
          </a: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uokokaga har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Jes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koh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gio k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-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honokio</a:t>
          </a: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Tũ</a:t>
          </a:r>
          <a:r>
            <a:rPr lang="en" sz="2000" b="1" dirty="0">
              <a:solidFill>
                <a:schemeClr val="tx1"/>
              </a:solidFill>
            </a:rPr>
            <a:t>koh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ga </a:t>
          </a:r>
          <a:r>
            <a:rPr lang="en-US" sz="2000" b="1" dirty="0" err="1">
              <a:solidFill>
                <a:schemeClr val="tx1"/>
              </a:solidFill>
            </a:rPr>
            <a:t>ũũ</a:t>
          </a:r>
          <a:r>
            <a:rPr lang="en" sz="2000" b="1" dirty="0">
              <a:solidFill>
                <a:schemeClr val="tx1"/>
              </a:solidFill>
            </a:rPr>
            <a:t>g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-in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 wa ma</a:t>
          </a: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Wĩ</a:t>
          </a:r>
          <a:r>
            <a:rPr lang="en" sz="2000" b="1" dirty="0">
              <a:solidFill>
                <a:schemeClr val="tx1"/>
              </a:solidFill>
            </a:rPr>
            <a:t>t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kio wit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gak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ra na 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kag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a hinya</a:t>
          </a: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kag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 mw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hoko</a:t>
          </a: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kamenya at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nd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mwega mak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ria, wa g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ũũ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ra, na wa k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gegania n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twetereire</a:t>
          </a: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Th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 ya Bibilia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N</a:t>
          </a:r>
          <a:r>
            <a:rPr lang="en" sz="2000" b="1" kern="1200" dirty="0">
              <a:solidFill>
                <a:schemeClr val="tx1"/>
              </a:solidFill>
            </a:rPr>
            <a:t>j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ra njega na nj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ru cia g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thoma Bibilia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B</a:t>
          </a:r>
          <a:r>
            <a:rPr lang="en" sz="2000" b="1" kern="1200" dirty="0">
              <a:solidFill>
                <a:schemeClr val="tx1"/>
              </a:solidFill>
            </a:rPr>
            <a:t>ibilia n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 nd</a:t>
          </a:r>
          <a:r>
            <a:rPr lang="en-US" sz="2000" b="1" kern="1200" dirty="0" err="1">
              <a:solidFill>
                <a:schemeClr val="tx1"/>
              </a:solidFill>
            </a:rPr>
            <a:t>ũũ</a:t>
          </a:r>
          <a:r>
            <a:rPr lang="en" sz="2000" b="1" kern="1200" dirty="0">
              <a:solidFill>
                <a:schemeClr val="tx1"/>
              </a:solidFill>
            </a:rPr>
            <a:t>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M</a:t>
          </a:r>
          <a:r>
            <a:rPr lang="en" sz="2000" b="1" kern="1200" dirty="0">
              <a:solidFill>
                <a:schemeClr val="tx1"/>
              </a:solidFill>
            </a:rPr>
            <a:t>a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nd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 meega moiman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te na 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thomi wa Bibilia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</a:t>
          </a:r>
          <a:r>
            <a:rPr lang="en" sz="2000" b="1" kern="1200" dirty="0">
              <a:solidFill>
                <a:schemeClr val="tx1"/>
              </a:solidFill>
            </a:rPr>
            <a:t>rata a Bibilia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j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ra nj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ru</a:t>
          </a: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ũ</a:t>
          </a:r>
          <a:r>
            <a:rPr lang="en" sz="1800" b="1" kern="1200" dirty="0"/>
            <a:t>nd</a:t>
          </a:r>
          <a:r>
            <a:rPr lang="en-US" sz="1800" b="1" kern="1200" dirty="0"/>
            <a:t>ũ</a:t>
          </a:r>
          <a:r>
            <a:rPr lang="en" sz="1800" b="1" kern="1200" dirty="0"/>
            <a:t> </a:t>
          </a:r>
          <a:r>
            <a:rPr lang="en-US" sz="1800" b="1" kern="1200" dirty="0"/>
            <a:t>ũ</a:t>
          </a:r>
          <a:r>
            <a:rPr lang="en" sz="1800" b="1" kern="1200" dirty="0"/>
            <a:t>ratwarana na </a:t>
          </a:r>
          <a:r>
            <a:rPr lang="en-US" sz="1800" b="1" kern="1200" dirty="0"/>
            <a:t>ũ</a:t>
          </a:r>
          <a:r>
            <a:rPr lang="en" sz="1800" b="1" kern="1200" dirty="0"/>
            <a:t>nd</a:t>
          </a:r>
          <a:r>
            <a:rPr lang="en-US" sz="1800" b="1" kern="1200" dirty="0"/>
            <a:t>ũ</a:t>
          </a:r>
          <a:r>
            <a:rPr lang="en" sz="1800" b="1" kern="1200" dirty="0"/>
            <a:t> 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terek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ra</a:t>
          </a:r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Gũ</a:t>
          </a:r>
          <a:r>
            <a:rPr lang="en" sz="1800" b="1" kern="1200" dirty="0"/>
            <a:t>thuura m</a:t>
          </a:r>
          <a:r>
            <a:rPr lang="en-US" sz="1800" b="1" kern="1200" dirty="0"/>
            <a:t>ĩ</a:t>
          </a:r>
          <a:r>
            <a:rPr lang="en" sz="1800" b="1" kern="1200" dirty="0"/>
            <a:t>hari o </a:t>
          </a:r>
          <a:r>
            <a:rPr lang="en-US" sz="1800" b="1" kern="1200" dirty="0"/>
            <a:t>ũ</a:t>
          </a:r>
          <a:r>
            <a:rPr lang="en" sz="1800" b="1" kern="1200" dirty="0"/>
            <a:t>guo, hatar</a:t>
          </a:r>
          <a:r>
            <a:rPr lang="en-US" sz="1800" b="1" kern="1200" dirty="0"/>
            <a:t>ĩ</a:t>
          </a:r>
          <a:r>
            <a:rPr lang="en" sz="1800" b="1" kern="1200" dirty="0"/>
            <a:t> g</a:t>
          </a:r>
          <a:r>
            <a:rPr lang="en-US" sz="1800" b="1" kern="1200" dirty="0"/>
            <a:t>ĩ</a:t>
          </a:r>
          <a:r>
            <a:rPr lang="en" sz="1800" b="1" kern="1200" dirty="0"/>
            <a:t>t</a:t>
          </a:r>
          <a:r>
            <a:rPr lang="en-US" sz="1800" b="1" kern="1200" dirty="0" err="1"/>
            <a:t>ũũ</a:t>
          </a:r>
          <a:r>
            <a:rPr lang="en" sz="1800" b="1" kern="1200" dirty="0"/>
            <a:t>mi </a:t>
          </a:r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Gũ</a:t>
          </a:r>
          <a:r>
            <a:rPr lang="en" sz="1800" b="1" kern="1200" dirty="0"/>
            <a:t>thuura icunj</a:t>
          </a:r>
          <a:r>
            <a:rPr lang="en-US" sz="1800" b="1" kern="1200" dirty="0"/>
            <a:t>ĩ</a:t>
          </a:r>
          <a:r>
            <a:rPr lang="en" sz="1800" b="1" kern="1200" dirty="0"/>
            <a:t> twendete, na k</a:t>
          </a:r>
          <a:r>
            <a:rPr lang="en-US" sz="1800" b="1" kern="1200" dirty="0"/>
            <a:t>ũ</a:t>
          </a:r>
          <a:r>
            <a:rPr lang="en" sz="1800" b="1" kern="1200" dirty="0"/>
            <a:t>rega iria t</a:t>
          </a:r>
          <a:r>
            <a:rPr lang="en-US" sz="1800" b="1" kern="1200" dirty="0"/>
            <a:t>ũ</a:t>
          </a:r>
          <a:r>
            <a:rPr lang="en" sz="1800" b="1" kern="1200" dirty="0"/>
            <a:t>tarenda</a:t>
          </a:r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j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ra njema</a:t>
          </a: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Gũ</a:t>
          </a:r>
          <a:r>
            <a:rPr lang="en" sz="1800" b="1" kern="1200" dirty="0"/>
            <a:t>caria k</a:t>
          </a:r>
          <a:r>
            <a:rPr lang="en-US" sz="1800" b="1" kern="1200" dirty="0"/>
            <a:t>ũ</a:t>
          </a:r>
          <a:r>
            <a:rPr lang="en" sz="1800" b="1" kern="1200" dirty="0"/>
            <a:t>menya wendi wa Ngai</a:t>
          </a:r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</a:t>
          </a:r>
          <a:r>
            <a:rPr lang="en" sz="1800" b="1" kern="1200" dirty="0"/>
            <a:t>w</a:t>
          </a:r>
          <a:r>
            <a:rPr lang="en-US" sz="1800" b="1" kern="1200" dirty="0"/>
            <a:t>ĩ</a:t>
          </a:r>
          <a:r>
            <a:rPr lang="en" sz="1800" b="1" kern="1200" dirty="0"/>
            <a:t>ka w</a:t>
          </a:r>
          <a:r>
            <a:rPr lang="en-US" sz="1800" b="1" kern="1200" dirty="0"/>
            <a:t>ĩ</a:t>
          </a:r>
          <a:r>
            <a:rPr lang="en" sz="1800" b="1" kern="1200" dirty="0"/>
            <a:t>ruti w</a:t>
          </a:r>
          <a:r>
            <a:rPr lang="en-US" sz="1800" b="1" kern="1200" dirty="0"/>
            <a:t>ĩ</a:t>
          </a:r>
          <a:r>
            <a:rPr lang="en" sz="1800" b="1" kern="1200" dirty="0"/>
            <a:t>na m</a:t>
          </a:r>
          <a:r>
            <a:rPr lang="en-US" sz="1800" b="1" kern="1200" dirty="0"/>
            <a:t>ũ</a:t>
          </a:r>
          <a:r>
            <a:rPr lang="en" sz="1800" b="1" kern="1200" dirty="0"/>
            <a:t>tara tara</a:t>
          </a:r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ũ</a:t>
          </a:r>
          <a:r>
            <a:rPr lang="en" sz="1800" b="1" kern="1200" dirty="0"/>
            <a:t>tek</a:t>
          </a:r>
          <a:r>
            <a:rPr lang="en-US" sz="1800" b="1" kern="1200" dirty="0"/>
            <a:t>ũ</a:t>
          </a:r>
          <a:r>
            <a:rPr lang="en" sz="1800" b="1" kern="1200" dirty="0"/>
            <a:t>rega m</a:t>
          </a:r>
          <a:r>
            <a:rPr lang="en-US" sz="1800" b="1" kern="1200" dirty="0"/>
            <a:t>ĩ</a:t>
          </a:r>
          <a:r>
            <a:rPr lang="en" sz="1800" b="1" kern="1200" dirty="0"/>
            <a:t>hari </a:t>
          </a:r>
          <a:r>
            <a:rPr lang="en-US" sz="1800" b="1" kern="1200" dirty="0"/>
            <a:t>ĩ</a:t>
          </a:r>
          <a:r>
            <a:rPr lang="en" sz="1800" b="1" kern="1200" dirty="0"/>
            <a:t>mwe, no </a:t>
          </a:r>
          <a:r>
            <a:rPr lang="en-US" sz="1800" b="1" kern="1200" dirty="0"/>
            <a:t>ũ</a:t>
          </a:r>
          <a:r>
            <a:rPr lang="en" sz="1800" b="1" kern="1200" dirty="0"/>
            <a:t>kam</a:t>
          </a:r>
          <a:r>
            <a:rPr lang="en-US" sz="1800" b="1" kern="1200" dirty="0"/>
            <a:t>ĩ</a:t>
          </a:r>
          <a:r>
            <a:rPr lang="en" sz="1800" b="1" kern="1200" dirty="0"/>
            <a:t>thuthuria yoothe </a:t>
          </a:r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Itg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maga tw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yone 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tari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(Ahib.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igaga haraya na w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hia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(Thaburi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riio cia m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oyo iit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(Jer.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maga 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re k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-roho                         (1 Petero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heaga muoyo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(Johana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Rĩ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twam</a:t>
          </a:r>
          <a:r>
            <a:rPr lang="en-US" sz="2000" b="1" kern="1200" dirty="0"/>
            <a:t>ũ</a:t>
          </a:r>
          <a:r>
            <a:rPr lang="en" sz="2000" b="1" kern="1200" dirty="0"/>
            <a:t>k</a:t>
          </a:r>
          <a:r>
            <a:rPr lang="en-US" sz="2000" b="1" kern="1200" dirty="0"/>
            <a:t>ĩ</a:t>
          </a:r>
          <a:r>
            <a:rPr lang="en" sz="2000" b="1" kern="1200" dirty="0"/>
            <a:t>ra Bibilia na nj</a:t>
          </a:r>
          <a:r>
            <a:rPr lang="en-US" sz="2000" b="1" kern="1200" dirty="0"/>
            <a:t>ĩ</a:t>
          </a:r>
          <a:r>
            <a:rPr lang="en" sz="2000" b="1" kern="1200" dirty="0"/>
            <a:t>ra </a:t>
          </a:r>
          <a:r>
            <a:rPr lang="en-US" sz="2000" b="1" kern="1200" dirty="0"/>
            <a:t>ĩ</a:t>
          </a:r>
          <a:r>
            <a:rPr lang="en" sz="2000" b="1" kern="1200" dirty="0"/>
            <a:t>no…</a:t>
          </a: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tuonagia m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ikaran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rie wit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 na Ngai 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tari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 at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a </a:t>
          </a: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Itw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raga 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 t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ng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ongerera hinya m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ikaran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rie 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cio</a:t>
          </a: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Tũ</a:t>
          </a:r>
          <a:r>
            <a:rPr lang="en" sz="2000" b="1" kern="1200" dirty="0">
              <a:solidFill>
                <a:schemeClr val="tx1"/>
              </a:solidFill>
            </a:rPr>
            <a:t>koragwo t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k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gar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rwo o kahorakahora</a:t>
          </a: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uokokaga har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Jes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koh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gio k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-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honokio</a:t>
          </a: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Tũ</a:t>
          </a:r>
          <a:r>
            <a:rPr lang="en" sz="2000" b="1" kern="1200" dirty="0">
              <a:solidFill>
                <a:schemeClr val="tx1"/>
              </a:solidFill>
            </a:rPr>
            <a:t>koh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ga </a:t>
          </a:r>
          <a:r>
            <a:rPr lang="en-US" sz="2000" b="1" kern="1200" dirty="0" err="1">
              <a:solidFill>
                <a:schemeClr val="tx1"/>
              </a:solidFill>
            </a:rPr>
            <a:t>ũũ</a:t>
          </a:r>
          <a:r>
            <a:rPr lang="en" sz="2000" b="1" kern="1200" dirty="0">
              <a:solidFill>
                <a:schemeClr val="tx1"/>
              </a:solidFill>
            </a:rPr>
            <a:t>g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-in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 wa ma</a:t>
          </a: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Wĩ</a:t>
          </a:r>
          <a:r>
            <a:rPr lang="en" sz="2000" b="1" kern="1200" dirty="0">
              <a:solidFill>
                <a:schemeClr val="tx1"/>
              </a:solidFill>
            </a:rPr>
            <a:t>t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kio wit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gak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ra na 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kag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a hinya</a:t>
          </a: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kag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mw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hoko</a:t>
          </a: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kamenya at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nd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mwega mak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ria, wa g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ũũ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ra, na wa k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gegania n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twetereire</a:t>
          </a: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en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ITEMI R</a:t>
            </a:r>
            <a:r>
              <a:rPr lang="en-US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Ĩ</a:t>
            </a:r>
            <a:r>
              <a:rPr lang="en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A </a:t>
            </a:r>
            <a:br>
              <a:rPr lang="es-ES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</a:br>
            <a:r>
              <a:rPr lang="en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BIBILIA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2593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Lesoni 4 ya Apirili 25,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393683" y="4890599"/>
            <a:ext cx="85915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“Nĩgũkorwo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ũhoro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Ngai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ũrĩ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muoyo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ũrĩ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hinya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mũũgĩ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gũkĩra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rũhiũ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rwa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njora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rũnooretwo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mĩena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yerĩ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ũgatheeca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ũkagayũkania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muoyo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roho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o na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ũkagayania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marũngo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maguta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marĩa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makoragwo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mahĩndĩ-inĩ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na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nĩngĩ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ũgatuĩria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meciiria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matua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ngoro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16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Ahibirania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4:12,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NJKV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858" y="168964"/>
            <a:ext cx="3843168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979412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63070" y="168964"/>
            <a:ext cx="7668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Bibilia 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o ibuku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</a:t>
            </a:r>
            <a:r>
              <a:rPr lang="en-US" sz="2000" b="1" dirty="0"/>
              <a:t>ĩ</a:t>
            </a:r>
            <a:r>
              <a:rPr lang="en" sz="2000" b="1" dirty="0"/>
              <a:t>endagio m</a:t>
            </a:r>
            <a:r>
              <a:rPr lang="en-US" sz="2000" b="1" dirty="0"/>
              <a:t>ũ</a:t>
            </a:r>
            <a:r>
              <a:rPr lang="en" sz="2000" b="1" dirty="0"/>
              <a:t>no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th</a:t>
            </a:r>
            <a:r>
              <a:rPr lang="en-US" sz="2000" b="1" dirty="0"/>
              <a:t>ĩ</a:t>
            </a:r>
            <a:r>
              <a:rPr lang="en" sz="2000" b="1" dirty="0"/>
              <a:t>, na r</a:t>
            </a:r>
            <a:r>
              <a:rPr lang="en-US" sz="2000" b="1" dirty="0"/>
              <a:t>ĩ</a:t>
            </a:r>
            <a:r>
              <a:rPr lang="en" sz="2000" b="1" dirty="0"/>
              <a:t>kendio ta maita matano mak</a:t>
            </a:r>
            <a:r>
              <a:rPr lang="en-US" sz="2000" b="1" dirty="0"/>
              <a:t>ĩ</a:t>
            </a:r>
            <a:r>
              <a:rPr lang="en" sz="2000" b="1" dirty="0"/>
              <a:t>ria ma ibuku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ker</a:t>
            </a:r>
            <a:r>
              <a:rPr lang="en-US" sz="2000" b="1" dirty="0"/>
              <a:t>ĩ</a:t>
            </a:r>
            <a:r>
              <a:rPr lang="en" sz="2000" b="1" dirty="0"/>
              <a:t> kwendio m</a:t>
            </a:r>
            <a:r>
              <a:rPr lang="en-US" sz="2000" b="1" dirty="0"/>
              <a:t>ũ</a:t>
            </a:r>
            <a:r>
              <a:rPr lang="en" sz="2000" b="1" dirty="0"/>
              <a:t>no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th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/>
              <a:t>N</a:t>
            </a:r>
            <a:r>
              <a:rPr lang="en" sz="2000" b="1" dirty="0"/>
              <a:t>o </a:t>
            </a:r>
            <a:r>
              <a:rPr lang="en-US" sz="2000" b="1" dirty="0"/>
              <a:t>ũ</a:t>
            </a:r>
            <a:r>
              <a:rPr lang="en" sz="2000" b="1" dirty="0"/>
              <a:t>cio tigu </a:t>
            </a:r>
            <a:r>
              <a:rPr lang="en-US" sz="2000" b="1" dirty="0"/>
              <a:t>ũ</a:t>
            </a:r>
            <a:r>
              <a:rPr lang="en" sz="2000" b="1" dirty="0"/>
              <a:t>horo wa g</a:t>
            </a:r>
            <a:r>
              <a:rPr lang="en-US" sz="2000" b="1" dirty="0"/>
              <a:t>ũ</a:t>
            </a:r>
            <a:r>
              <a:rPr lang="en" sz="2000" b="1" dirty="0"/>
              <a:t>cir</a:t>
            </a:r>
            <a:r>
              <a:rPr lang="en-US" sz="2000" b="1" dirty="0"/>
              <a:t>ĩ</a:t>
            </a:r>
            <a:r>
              <a:rPr lang="en" sz="2000" b="1" dirty="0"/>
              <a:t>rwo.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332234"/>
            <a:ext cx="3364373" cy="43927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2285137"/>
            <a:ext cx="45365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akorirwo ti </a:t>
            </a:r>
            <a:r>
              <a:rPr lang="en-US" sz="2000" b="1" dirty="0"/>
              <a:t>ũ</a:t>
            </a:r>
            <a:r>
              <a:rPr lang="en" sz="2000" b="1" dirty="0"/>
              <a:t>git</a:t>
            </a:r>
            <a:r>
              <a:rPr lang="en-US" sz="2000" b="1" dirty="0"/>
              <a:t>ĩ</a:t>
            </a:r>
            <a:r>
              <a:rPr lang="en" sz="2000" b="1" dirty="0"/>
              <a:t>ri wa mwanya wa Ngai, Bibilia 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orire tene na </a:t>
            </a:r>
            <a:r>
              <a:rPr lang="en-US" sz="2000" b="1" dirty="0"/>
              <a:t>ĩ</a:t>
            </a:r>
            <a:r>
              <a:rPr lang="en" sz="2000" b="1" dirty="0"/>
              <a:t>rigan</a:t>
            </a:r>
            <a:r>
              <a:rPr lang="en-US" sz="2000" b="1" dirty="0"/>
              <a:t>ĩ</a:t>
            </a:r>
            <a:r>
              <a:rPr lang="en" sz="2000" b="1" dirty="0"/>
              <a:t>re. </a:t>
            </a:r>
            <a:r>
              <a:rPr lang="en-US" sz="2000" b="1" dirty="0" err="1"/>
              <a:t>Nĩ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? </a:t>
            </a:r>
            <a:r>
              <a:rPr lang="en-US" sz="2000" b="1" dirty="0" err="1"/>
              <a:t>Nĩ</a:t>
            </a:r>
            <a:r>
              <a:rPr lang="en" sz="2000" b="1" dirty="0"/>
              <a:t>k</a:t>
            </a:r>
            <a:r>
              <a:rPr lang="en-US" sz="2000" b="1" dirty="0" err="1"/>
              <a:t>ĩĩ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 mwanya </a:t>
            </a:r>
            <a:r>
              <a:rPr lang="en-US" sz="2000" b="1" dirty="0"/>
              <a:t>ũ</a:t>
            </a:r>
            <a:r>
              <a:rPr lang="en" sz="2000" b="1" dirty="0"/>
              <a:t>guo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ibuku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gat</a:t>
            </a:r>
            <a:r>
              <a:rPr lang="en-US" sz="2000" b="1" dirty="0"/>
              <a:t>ũ</a:t>
            </a:r>
            <a:r>
              <a:rPr lang="en" sz="2000" b="1" dirty="0"/>
              <a:t>ma r</a:t>
            </a:r>
            <a:r>
              <a:rPr lang="en-US" sz="2000" b="1" dirty="0"/>
              <a:t>ĩ</a:t>
            </a:r>
            <a:r>
              <a:rPr lang="en" sz="2000" b="1" dirty="0"/>
              <a:t>endeke m</a:t>
            </a:r>
            <a:r>
              <a:rPr lang="en-US" sz="2000" b="1" dirty="0"/>
              <a:t>ũ</a:t>
            </a:r>
            <a:r>
              <a:rPr lang="en" sz="2000" b="1" dirty="0"/>
              <a:t>no na o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mwe r</a:t>
            </a:r>
            <a:r>
              <a:rPr lang="en-US" sz="2000" b="1" dirty="0"/>
              <a:t>ĩ</a:t>
            </a:r>
            <a:r>
              <a:rPr lang="en" sz="2000" b="1" dirty="0"/>
              <a:t>menwo m</a:t>
            </a:r>
            <a:r>
              <a:rPr lang="en-US" sz="2000" b="1" dirty="0"/>
              <a:t>ũ</a:t>
            </a:r>
            <a:r>
              <a:rPr lang="en" sz="2000" b="1" dirty="0"/>
              <a:t>no?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277689"/>
            <a:ext cx="7750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ihinda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korwo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 Bibilia,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thoma, o na kana kwaria ig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ayo war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ciira wa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oho,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nio, ona nginya k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ragwo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TH</a:t>
            </a:r>
            <a:r>
              <a:rPr lang="en-US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Ũ</a:t>
            </a:r>
            <a:r>
              <a:rPr lang="en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 YA BIBILIA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000125" y="660975"/>
            <a:ext cx="101917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 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[…]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mwĩohe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rũhiũ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rwa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njora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rwa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Roho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naruo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nĩruo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kiugo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kĩa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(Aefeso 6:17)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3" y="1080054"/>
            <a:ext cx="684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Ta w</a:t>
            </a:r>
            <a:r>
              <a:rPr lang="en-US" sz="2000" b="1" dirty="0"/>
              <a:t>ĩ</a:t>
            </a:r>
            <a:r>
              <a:rPr lang="en" sz="2000" b="1" dirty="0"/>
              <a:t>cirie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kiugo </a:t>
            </a:r>
            <a:r>
              <a:rPr lang="en" sz="2000" b="1" i="1" dirty="0"/>
              <a:t>k</a:t>
            </a:r>
            <a:r>
              <a:rPr lang="en-US" sz="2000" b="1" i="1" dirty="0"/>
              <a:t>ĩ</a:t>
            </a:r>
            <a:r>
              <a:rPr lang="en" sz="2000" b="1" i="1" dirty="0"/>
              <a:t>arie 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a Ngai 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hota gw</a:t>
            </a:r>
            <a:r>
              <a:rPr lang="en-US" sz="2000" b="1" dirty="0"/>
              <a:t>ĩ</a:t>
            </a:r>
            <a:r>
              <a:rPr lang="en" sz="2000" b="1" dirty="0"/>
              <a:t>ka:  k</a:t>
            </a:r>
            <a:r>
              <a:rPr lang="en-US" sz="2000" b="1" dirty="0" err="1"/>
              <a:t>ũũ</a:t>
            </a:r>
            <a:r>
              <a:rPr lang="en" sz="2000" b="1" dirty="0"/>
              <a:t>mba na k</a:t>
            </a:r>
            <a:r>
              <a:rPr lang="en-US" sz="2000" b="1" dirty="0"/>
              <a:t>ũ</a:t>
            </a:r>
            <a:r>
              <a:rPr lang="en" sz="2000" b="1" dirty="0"/>
              <a:t>heana muoyo (Thaburi 33:6), kana k</a:t>
            </a:r>
            <a:r>
              <a:rPr lang="en-US" sz="2000" b="1" dirty="0"/>
              <a:t>ũ</a:t>
            </a:r>
            <a:r>
              <a:rPr lang="en" sz="2000" b="1" dirty="0"/>
              <a:t>ri</a:t>
            </a:r>
            <a:r>
              <a:rPr lang="en-US" sz="2000" b="1" dirty="0"/>
              <a:t>ũ</a:t>
            </a:r>
            <a:r>
              <a:rPr lang="en" sz="2000" b="1" dirty="0"/>
              <a:t>ka ar</a:t>
            </a:r>
            <a:r>
              <a:rPr lang="en-US" sz="2000" b="1" dirty="0"/>
              <a:t>ĩ</a:t>
            </a:r>
            <a:r>
              <a:rPr lang="en" sz="2000" b="1" dirty="0"/>
              <a:t>a akuu</a:t>
            </a:r>
            <a:r>
              <a:rPr lang="en-US" sz="2000" b="1" dirty="0"/>
              <a:t>ũ</a:t>
            </a:r>
            <a:r>
              <a:rPr lang="en" sz="2000" b="1" dirty="0"/>
              <a:t> (Johana 5:28-29).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34075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44208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215811" y="5718065"/>
            <a:ext cx="90699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ng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reka Am I going to let him get away with it? </a:t>
            </a:r>
            <a:r>
              <a:rPr lang="en-US" sz="2000" b="1" dirty="0"/>
              <a:t>N</a:t>
            </a:r>
            <a:r>
              <a:rPr lang="en" sz="2000" b="1" dirty="0"/>
              <a:t>ding</a:t>
            </a:r>
            <a:r>
              <a:rPr lang="en-US" sz="2000" b="1" dirty="0"/>
              <a:t>ĩ</a:t>
            </a:r>
            <a:r>
              <a:rPr lang="en" sz="2000" b="1" dirty="0"/>
              <a:t>ona mahinda ma g</a:t>
            </a:r>
            <a:r>
              <a:rPr lang="en-US" sz="2000" b="1" dirty="0"/>
              <a:t>ũ</a:t>
            </a:r>
            <a:r>
              <a:rPr lang="en" sz="2000" b="1" dirty="0"/>
              <a:t>thoma Bibilia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mathaa makwa? </a:t>
            </a:r>
            <a:r>
              <a:rPr lang="en-US" sz="2000" b="1" dirty="0" err="1"/>
              <a:t>Kũ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thoma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raga na g</a:t>
            </a:r>
            <a:r>
              <a:rPr lang="en-US" sz="2000" b="1" dirty="0"/>
              <a:t>ũ</a:t>
            </a:r>
            <a:r>
              <a:rPr lang="en" sz="2000" b="1" dirty="0"/>
              <a:t>tw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 hinya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th</a:t>
            </a:r>
            <a:r>
              <a:rPr lang="en-US" sz="2000" b="1" dirty="0"/>
              <a:t>ũ</a:t>
            </a:r>
            <a:r>
              <a:rPr lang="en" sz="2000" b="1" dirty="0"/>
              <a:t> it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nj</a:t>
            </a:r>
            <a:r>
              <a:rPr lang="en-US" sz="2000" b="1" dirty="0" err="1"/>
              <a:t>ũũ</a:t>
            </a:r>
            <a:r>
              <a:rPr lang="en" sz="2000" b="1" dirty="0"/>
              <a:t>ru m</a:t>
            </a:r>
            <a:r>
              <a:rPr lang="en-US" sz="2000" b="1" dirty="0"/>
              <a:t>ũ</a:t>
            </a:r>
            <a:r>
              <a:rPr lang="en" sz="2000" b="1" dirty="0"/>
              <a:t>no: ndaimono.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264054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082247" y="3120104"/>
            <a:ext cx="54518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Saitani n</a:t>
            </a:r>
            <a:r>
              <a:rPr lang="en-US" sz="2000" b="1" dirty="0"/>
              <a:t>ĩ</a:t>
            </a:r>
            <a:r>
              <a:rPr lang="en" sz="2000" b="1" dirty="0"/>
              <a:t>oo</a:t>
            </a:r>
            <a:r>
              <a:rPr lang="en-US" sz="2000" b="1" dirty="0"/>
              <a:t>ĩ</a:t>
            </a:r>
            <a:r>
              <a:rPr lang="en" sz="2000" b="1" dirty="0"/>
              <a:t> wega ndar</a:t>
            </a:r>
            <a:r>
              <a:rPr lang="en-US" sz="2000" b="1" dirty="0"/>
              <a:t>ĩ</a:t>
            </a:r>
            <a:r>
              <a:rPr lang="en" sz="2000" b="1" dirty="0"/>
              <a:t> hinya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hinya wa Bibilia. </a:t>
            </a:r>
            <a:r>
              <a:rPr lang="en-US" sz="2000" b="1" dirty="0"/>
              <a:t>K</a:t>
            </a:r>
            <a:r>
              <a:rPr lang="en" sz="2000" b="1" dirty="0"/>
              <a:t>woguo, n</a:t>
            </a:r>
            <a:r>
              <a:rPr lang="en-US" sz="2000" b="1" dirty="0"/>
              <a:t>ĩ</a:t>
            </a:r>
            <a:r>
              <a:rPr lang="en" sz="2000" b="1" dirty="0"/>
              <a:t>akoretwo ak</a:t>
            </a:r>
            <a:r>
              <a:rPr lang="en-US" sz="2000" b="1" dirty="0"/>
              <a:t>ĩ</a:t>
            </a:r>
            <a:r>
              <a:rPr lang="en" sz="2000" b="1" dirty="0"/>
              <a:t>geria k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ananga k</a:t>
            </a:r>
            <a:r>
              <a:rPr lang="en-US" sz="2000" b="1" dirty="0" err="1"/>
              <a:t>ĩũ</a:t>
            </a:r>
            <a:r>
              <a:rPr lang="en" sz="2000" b="1" dirty="0"/>
              <a:t>mbe. </a:t>
            </a:r>
            <a:r>
              <a:rPr lang="en-US" sz="2000" b="1" dirty="0"/>
              <a:t>A</a:t>
            </a:r>
            <a:r>
              <a:rPr lang="en" sz="2000" b="1" dirty="0"/>
              <a:t>karemwo, tond</a:t>
            </a:r>
            <a:r>
              <a:rPr lang="en-US" sz="2000" b="1" dirty="0"/>
              <a:t>ũ</a:t>
            </a:r>
            <a:r>
              <a:rPr lang="en" sz="2000" b="1" dirty="0"/>
              <a:t> kwag</a:t>
            </a:r>
            <a:r>
              <a:rPr lang="en-US" sz="2000" b="1" dirty="0"/>
              <a:t>ĩ</a:t>
            </a:r>
            <a:r>
              <a:rPr lang="en" sz="2000" b="1" dirty="0"/>
              <a:t>ire atheremia aa Bibilia societies mamb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k</a:t>
            </a:r>
            <a:r>
              <a:rPr lang="en-US" sz="2000" b="1" dirty="0"/>
              <a:t>ũ</a:t>
            </a:r>
            <a:r>
              <a:rPr lang="en" sz="2000" b="1" dirty="0"/>
              <a:t>neana makiri macio. </a:t>
            </a:r>
            <a:r>
              <a:rPr lang="en-US" sz="2000" b="1" dirty="0"/>
              <a:t>A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coka ak</a:t>
            </a:r>
            <a:r>
              <a:rPr lang="en-US" sz="2000" b="1" dirty="0"/>
              <a:t>ĩ</a:t>
            </a:r>
            <a:r>
              <a:rPr lang="en" sz="2000" b="1" dirty="0"/>
              <a:t>geria k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thia na </a:t>
            </a:r>
            <a:r>
              <a:rPr lang="en-US" sz="2000" b="1" dirty="0"/>
              <a:t>ũ</a:t>
            </a:r>
            <a:r>
              <a:rPr lang="en" sz="2000" b="1" dirty="0"/>
              <a:t>kararia wa nj</a:t>
            </a:r>
            <a:r>
              <a:rPr lang="en-US" sz="2000" b="1" dirty="0"/>
              <a:t>ĩ</a:t>
            </a:r>
            <a:r>
              <a:rPr lang="en" sz="2000" b="1" dirty="0"/>
              <a:t>ra ya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 err="1"/>
              <a:t>Rĩ</a:t>
            </a:r>
            <a:r>
              <a:rPr lang="en" sz="2000" b="1" dirty="0"/>
              <a:t>u ageragia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giria k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thoma akaiy</a:t>
            </a:r>
            <a:r>
              <a:rPr lang="en-US" sz="2000" b="1" dirty="0"/>
              <a:t>ũ</a:t>
            </a:r>
            <a:r>
              <a:rPr lang="en" sz="2000" b="1" dirty="0"/>
              <a:t>ria mahinda mait</a:t>
            </a:r>
            <a:r>
              <a:rPr lang="en-US" sz="2000" b="1" dirty="0"/>
              <a:t>ũ</a:t>
            </a:r>
            <a:r>
              <a:rPr lang="en" sz="2000" b="1" dirty="0"/>
              <a:t> na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maing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218541" y="2046218"/>
            <a:ext cx="7031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Bibilia, kiugo </a:t>
            </a:r>
            <a:r>
              <a:rPr kumimoji="0" lang="e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Ngai,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ka?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hinya wa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Aef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6:17b) na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Ahib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4:12). Jes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Bibilia kw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ndakagwe magerio-in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(Matha. 4:4, 7, 10).</a:t>
            </a: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NJ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Ĩ</a:t>
            </a:r>
            <a:r>
              <a:rPr lang="e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RA NJEGA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NA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NJ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Ũ</a:t>
            </a:r>
            <a:r>
              <a:rPr lang="e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RU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CIA G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Ũ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THOMA 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BIBILIA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Geria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mũno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wĩonanagie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harĩ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wĩ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mwĩtĩkĩrĩku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wĩ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mũruti-wĩra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ũtarĩ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ũngĩmũconora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ũrutanage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ũhoro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ũrũngĩrĩirie</a:t>
            </a:r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(2 Timotheo 2:15)</a:t>
            </a:r>
            <a:endParaRPr lang="es-ES" sz="11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66314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4832125"/>
            <a:ext cx="7077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Wĩ</a:t>
            </a:r>
            <a:r>
              <a:rPr lang="en" sz="2000" b="1" dirty="0"/>
              <a:t>ruti wit</a:t>
            </a:r>
            <a:r>
              <a:rPr lang="en-US" sz="2000" b="1" dirty="0"/>
              <a:t>ũ</a:t>
            </a:r>
            <a:r>
              <a:rPr lang="en" sz="2000" b="1" dirty="0"/>
              <a:t> wa Bibilia </a:t>
            </a:r>
            <a:r>
              <a:rPr lang="en-US" sz="2000" b="1" dirty="0"/>
              <a:t>ũ</a:t>
            </a:r>
            <a:r>
              <a:rPr lang="en" sz="2000" b="1" dirty="0"/>
              <a:t>koragwo w</a:t>
            </a:r>
            <a:r>
              <a:rPr lang="en-US" sz="2000" b="1" dirty="0"/>
              <a:t>ĩ</a:t>
            </a:r>
            <a:r>
              <a:rPr lang="en" sz="2000" b="1" dirty="0"/>
              <a:t> mwag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ru, no gw</a:t>
            </a:r>
            <a:r>
              <a:rPr lang="en-US" sz="2000" b="1" dirty="0"/>
              <a:t>ĩ</a:t>
            </a:r>
            <a:r>
              <a:rPr lang="en" sz="2000" b="1" dirty="0"/>
              <a:t>ciiria gwit</a:t>
            </a:r>
            <a:r>
              <a:rPr lang="en-US" sz="2000" b="1" dirty="0"/>
              <a:t>ũ</a:t>
            </a:r>
            <a:r>
              <a:rPr lang="en" sz="2000" b="1" dirty="0"/>
              <a:t> kw</a:t>
            </a:r>
            <a:r>
              <a:rPr lang="en-US" sz="2000" b="1" dirty="0"/>
              <a:t>ĩ</a:t>
            </a:r>
            <a:r>
              <a:rPr lang="en" sz="2000" b="1" dirty="0"/>
              <a:t>neane hinya-in</a:t>
            </a:r>
            <a:r>
              <a:rPr lang="en-US" sz="2000" b="1" dirty="0"/>
              <a:t>ĩ</a:t>
            </a:r>
            <a:r>
              <a:rPr lang="en" sz="2000" b="1" dirty="0"/>
              <a:t> wa Roho M</a:t>
            </a:r>
            <a:r>
              <a:rPr lang="en-US" sz="2000" b="1" dirty="0"/>
              <a:t>ũ</a:t>
            </a:r>
            <a:r>
              <a:rPr lang="en" sz="2000" b="1" dirty="0"/>
              <a:t>theru n</a:t>
            </a:r>
            <a:r>
              <a:rPr lang="en-US" sz="2000" b="1" dirty="0"/>
              <a:t>ĩ</a:t>
            </a:r>
            <a:r>
              <a:rPr lang="en" sz="2000" b="1" dirty="0"/>
              <a:t>guo na nj</a:t>
            </a:r>
            <a:r>
              <a:rPr lang="en-US" sz="2000" b="1" dirty="0"/>
              <a:t>ĩ</a:t>
            </a:r>
            <a:r>
              <a:rPr lang="en" sz="2000" b="1" dirty="0"/>
              <a:t>ra njega t</a:t>
            </a:r>
            <a:r>
              <a:rPr lang="en-US" sz="2000" b="1" dirty="0"/>
              <a:t>ũ</a:t>
            </a:r>
            <a:r>
              <a:rPr lang="en" sz="2000" b="1" dirty="0"/>
              <a:t>menya weega nd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ya k</a:t>
            </a:r>
            <a:r>
              <a:rPr lang="en-US" sz="2000" b="1" dirty="0"/>
              <a:t>ĩ</a:t>
            </a:r>
            <a:r>
              <a:rPr lang="en" sz="2000" b="1" dirty="0"/>
              <a:t>-Bibilia.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3738" y="4874174"/>
            <a:ext cx="2171587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2" y="5859434"/>
            <a:ext cx="70773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? </a:t>
            </a:r>
            <a:r>
              <a:rPr lang="en-US" sz="2000" b="1" dirty="0" err="1"/>
              <a:t>Nĩ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korwo mw</a:t>
            </a:r>
            <a:r>
              <a:rPr lang="en-US" sz="2000" b="1" dirty="0"/>
              <a:t>ĩ</a:t>
            </a:r>
            <a:r>
              <a:rPr lang="en" sz="2000" b="1" dirty="0"/>
              <a:t>cir</a:t>
            </a:r>
            <a:r>
              <a:rPr lang="en-US" sz="2000" b="1" dirty="0"/>
              <a:t>ĩ</a:t>
            </a:r>
            <a:r>
              <a:rPr lang="en" sz="2000" b="1" dirty="0"/>
              <a:t>rie wit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kunderu na nd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hokwo h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ciothe. </a:t>
            </a:r>
            <a:r>
              <a:rPr lang="en-US" sz="2000" b="1" dirty="0" err="1"/>
              <a:t>Nĩ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o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mi,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reruta Bibilia, no m</a:t>
            </a:r>
            <a:r>
              <a:rPr lang="en-US" sz="2000" b="1" dirty="0"/>
              <a:t>ũ</a:t>
            </a:r>
            <a:r>
              <a:rPr lang="en" sz="2000" b="1" dirty="0"/>
              <a:t>haka tw</a:t>
            </a:r>
            <a:r>
              <a:rPr lang="en-US" sz="2000" b="1" dirty="0"/>
              <a:t>ĩ</a:t>
            </a:r>
            <a:r>
              <a:rPr lang="en" sz="2000" b="1" dirty="0"/>
              <a:t>tie </a:t>
            </a:r>
            <a:r>
              <a:rPr lang="en-US" sz="2000" b="1" dirty="0" err="1"/>
              <a:t>ũũ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 wa M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and</a:t>
            </a:r>
            <a:r>
              <a:rPr lang="en-US" sz="2000" b="1" dirty="0"/>
              <a:t>ĩ</a:t>
            </a:r>
            <a:r>
              <a:rPr lang="en" sz="2000" b="1" dirty="0"/>
              <a:t>ki.</a:t>
            </a:r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BIBILIA N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ND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ŨŨ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372707"/>
            <a:ext cx="309074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</a:rPr>
              <a:t>Ciugo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ciaku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ciothe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nĩ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cia</a:t>
            </a:r>
            <a:r>
              <a:rPr lang="en-US" b="1" dirty="0">
                <a:solidFill>
                  <a:srgbClr val="FFFF00"/>
                </a:solidFill>
              </a:rPr>
              <a:t> ma; </a:t>
            </a:r>
            <a:r>
              <a:rPr lang="en-US" b="1" dirty="0" err="1">
                <a:solidFill>
                  <a:srgbClr val="FFFF00"/>
                </a:solidFill>
              </a:rPr>
              <a:t>mawatho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maku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mothe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nĩ</a:t>
            </a:r>
            <a:r>
              <a:rPr lang="en-US" b="1" dirty="0">
                <a:solidFill>
                  <a:srgbClr val="FFFF00"/>
                </a:solidFill>
              </a:rPr>
              <a:t> ma </a:t>
            </a:r>
            <a:r>
              <a:rPr lang="en-US" b="1" dirty="0" err="1">
                <a:solidFill>
                  <a:srgbClr val="FFFF00"/>
                </a:solidFill>
              </a:rPr>
              <a:t>ũthingu</a:t>
            </a:r>
            <a:r>
              <a:rPr lang="en-US" b="1" dirty="0">
                <a:solidFill>
                  <a:srgbClr val="FFFF00"/>
                </a:solidFill>
              </a:rPr>
              <a:t> na </a:t>
            </a:r>
            <a:r>
              <a:rPr lang="en-US" b="1" dirty="0" err="1">
                <a:solidFill>
                  <a:srgbClr val="FFFF00"/>
                </a:solidFill>
              </a:rPr>
              <a:t>nĩ</a:t>
            </a:r>
            <a:r>
              <a:rPr lang="en-US" b="1" dirty="0">
                <a:solidFill>
                  <a:srgbClr val="FFFF00"/>
                </a:solidFill>
              </a:rPr>
              <a:t> ma </a:t>
            </a:r>
            <a:r>
              <a:rPr lang="en-US" b="1" dirty="0" err="1">
                <a:solidFill>
                  <a:srgbClr val="FFFF00"/>
                </a:solidFill>
              </a:rPr>
              <a:t>gũtũũra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tene</a:t>
            </a:r>
            <a:r>
              <a:rPr lang="en-US" b="1" dirty="0">
                <a:solidFill>
                  <a:srgbClr val="FFFF00"/>
                </a:solidFill>
              </a:rPr>
              <a:t> na </a:t>
            </a:r>
            <a:r>
              <a:rPr lang="en-US" b="1" dirty="0" err="1">
                <a:solidFill>
                  <a:srgbClr val="FFFF00"/>
                </a:solidFill>
              </a:rPr>
              <a:t>tene</a:t>
            </a: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.”</a:t>
            </a:r>
            <a:b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(Thaburi 119:160 </a:t>
            </a:r>
            <a:r>
              <a:rPr lang="en" sz="11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NKJV</a:t>
            </a: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4905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ikaran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rie-in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iit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na ona ci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ngano-in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cia Akristiano,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kio 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ma ikoragwo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 ituua, na 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tire ma it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raga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na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kaga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 na mahinda.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57575" y="4687228"/>
            <a:ext cx="50006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uge o wothe, ma o yothe, no 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haka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gerio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Bibilia.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 na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ca gatagat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ga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 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tuua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ma na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 Bibilia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roiga, hena 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mer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mak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ho: no 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korwo 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ah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tia, kana 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korwo 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ra Bibilia na nj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ra nj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ru.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514197"/>
            <a:ext cx="69437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 ning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yo Bibilia—ta kiugo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 Ngai—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raraga hinya 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korwo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gwat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ire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 yoothe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(Thaburi 119:160; Johana 17:17; Jakubu 1:18). Ituuaga 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korwo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theru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ngo 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git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ra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 ciugo cia mawara ma and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(Thimo 30:5).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ongerera “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ma” wit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wayo, 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korwo 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tuuo ahenania mbere ya Ngai (Thimo 30:6).</a:t>
            </a: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MA</a:t>
            </a:r>
            <a:r>
              <a:rPr lang="en-US" sz="28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Ũ</a:t>
            </a:r>
            <a:r>
              <a:rPr lang="en" sz="28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ND</a:t>
            </a:r>
            <a:r>
              <a:rPr lang="en-US" sz="28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Ũ</a:t>
            </a:r>
            <a:r>
              <a:rPr lang="en" sz="28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  MEGA MOIMAN</a:t>
            </a:r>
            <a:r>
              <a:rPr lang="en-US" sz="28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Ĩ</a:t>
            </a:r>
            <a:r>
              <a:rPr lang="en" sz="28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TE NA </a:t>
            </a:r>
            <a:r>
              <a:rPr lang="en-US" sz="28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Ũ</a:t>
            </a:r>
            <a:r>
              <a:rPr lang="en" sz="28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THOMI WA BIBILIA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321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“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Nĩhithĩte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kiugo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gĩaku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ngoro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yakwa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nĩguo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ndikae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gũkwĩhĩria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  </a:t>
            </a:r>
            <a:r>
              <a:rPr lang="en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(Thaburi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ona athomi m</a:t>
            </a:r>
            <a:r>
              <a:rPr lang="en-US" sz="2000" b="1" dirty="0"/>
              <a:t>ũ</a:t>
            </a:r>
            <a:r>
              <a:rPr lang="en" sz="2000" b="1" dirty="0"/>
              <a:t>no ar</a:t>
            </a:r>
            <a:r>
              <a:rPr lang="en-US" sz="2000" b="1" dirty="0"/>
              <a:t>ĩ</a:t>
            </a:r>
            <a:r>
              <a:rPr lang="en" sz="2000" b="1" dirty="0"/>
              <a:t>a ar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ũ</a:t>
            </a:r>
            <a:r>
              <a:rPr lang="en" sz="2000" b="1" dirty="0"/>
              <a:t> cia Bibilia maremagwo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rega n</a:t>
            </a:r>
            <a:r>
              <a:rPr lang="en-US" sz="2000" b="1" dirty="0"/>
              <a:t>ĩ</a:t>
            </a:r>
            <a:r>
              <a:rPr lang="en" sz="2000" b="1" dirty="0"/>
              <a:t> hinya wak</a:t>
            </a:r>
            <a:r>
              <a:rPr lang="en-US" sz="2000" b="1" dirty="0"/>
              <a:t>ĩ</a:t>
            </a:r>
            <a:r>
              <a:rPr lang="en" sz="2000" b="1" dirty="0"/>
              <a:t>o wa k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ra and</a:t>
            </a:r>
            <a:r>
              <a:rPr lang="en-US" sz="2000" b="1" dirty="0"/>
              <a:t>ũ</a:t>
            </a:r>
            <a:r>
              <a:rPr lang="en" sz="2000" b="1" dirty="0"/>
              <a:t>.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ak</a:t>
            </a:r>
            <a:r>
              <a:rPr lang="en-US" sz="2000" b="1" dirty="0"/>
              <a:t>ĩ</a:t>
            </a:r>
            <a:r>
              <a:rPr lang="en" sz="2000" b="1" dirty="0"/>
              <a:t>hananagia na r</a:t>
            </a:r>
            <a:r>
              <a:rPr lang="en-US" sz="2000" b="1" dirty="0"/>
              <a:t>ũ</a:t>
            </a:r>
            <a:r>
              <a:rPr lang="en" sz="2000" b="1" dirty="0"/>
              <a:t>hi</a:t>
            </a:r>
            <a:r>
              <a:rPr lang="en-US" sz="2000" b="1" dirty="0"/>
              <a:t>ũ</a:t>
            </a:r>
            <a:r>
              <a:rPr lang="en" sz="2000" b="1" dirty="0"/>
              <a:t> rwa njora r</a:t>
            </a:r>
            <a:r>
              <a:rPr lang="en-US" sz="2000" b="1" dirty="0" err="1"/>
              <a:t>ũĩ</a:t>
            </a:r>
            <a:r>
              <a:rPr lang="en" sz="2000" b="1" dirty="0"/>
              <a:t>na hinya m</a:t>
            </a:r>
            <a:r>
              <a:rPr lang="en-US" sz="2000" b="1" dirty="0"/>
              <a:t>ũ</a:t>
            </a:r>
            <a:r>
              <a:rPr lang="en" sz="2000" b="1" dirty="0"/>
              <a:t>nene mak</a:t>
            </a:r>
            <a:r>
              <a:rPr lang="en-US" sz="2000" b="1" dirty="0"/>
              <a:t>ĩ</a:t>
            </a:r>
            <a:r>
              <a:rPr lang="en" sz="2000" b="1" dirty="0"/>
              <a:t>ria.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261887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tire ibuku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tw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raga hinya ta Bibilia. </a:t>
            </a: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twenyendera k</a:t>
            </a:r>
            <a:r>
              <a:rPr lang="en-US" sz="2000" b="1" dirty="0"/>
              <a:t>ũ</a:t>
            </a:r>
            <a:r>
              <a:rPr lang="en" sz="2000" b="1" dirty="0"/>
              <a:t>rik</a:t>
            </a:r>
            <a:r>
              <a:rPr lang="en-US" sz="2000" b="1" dirty="0"/>
              <a:t>ĩ</a:t>
            </a:r>
            <a:r>
              <a:rPr lang="en" sz="2000" b="1" dirty="0"/>
              <a:t>ria morutani mayo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iit</a:t>
            </a:r>
            <a:r>
              <a:rPr lang="en-US" sz="2000" b="1" dirty="0"/>
              <a:t>ũ</a:t>
            </a:r>
            <a:r>
              <a:rPr lang="en" sz="2000" b="1" dirty="0"/>
              <a:t>, t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kaga 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ag</a:t>
            </a:r>
            <a:r>
              <a:rPr lang="en-US" sz="2000" b="1" dirty="0"/>
              <a:t>ĩ</a:t>
            </a:r>
            <a:r>
              <a:rPr lang="en" sz="2000" b="1" dirty="0"/>
              <a:t>re.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643468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twam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thoma na ngoro himg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 na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Roho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theru,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 wiit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kagar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rwo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ARATA A BIBILIA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6619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/>
              <a:t>O na </a:t>
            </a:r>
            <a:r>
              <a:rPr lang="en-US" dirty="0" err="1"/>
              <a:t>ningĩ</a:t>
            </a:r>
            <a:r>
              <a:rPr lang="en-US" dirty="0"/>
              <a:t> </a:t>
            </a:r>
            <a:r>
              <a:rPr lang="en-US" dirty="0" err="1"/>
              <a:t>nĩtũcookagĩria</a:t>
            </a:r>
            <a:r>
              <a:rPr lang="en-US" dirty="0"/>
              <a:t> Ngai </a:t>
            </a:r>
            <a:r>
              <a:rPr lang="en-US" dirty="0" err="1"/>
              <a:t>ngaatho</a:t>
            </a:r>
            <a:r>
              <a:rPr lang="en-US" dirty="0"/>
              <a:t> </a:t>
            </a:r>
            <a:r>
              <a:rPr lang="en-US" dirty="0" err="1"/>
              <a:t>tũtegũtigithĩria</a:t>
            </a:r>
            <a:r>
              <a:rPr lang="en-US" dirty="0"/>
              <a:t> </a:t>
            </a:r>
            <a:r>
              <a:rPr lang="en-US" dirty="0" err="1"/>
              <a:t>tondũ</a:t>
            </a:r>
            <a:r>
              <a:rPr lang="en-US" dirty="0"/>
              <a:t> </a:t>
            </a:r>
            <a:r>
              <a:rPr lang="en-US" dirty="0" err="1"/>
              <a:t>rĩrĩa</a:t>
            </a:r>
            <a:r>
              <a:rPr lang="en-US" dirty="0"/>
              <a:t> </a:t>
            </a:r>
            <a:r>
              <a:rPr lang="en-US" dirty="0" err="1"/>
              <a:t>mwamũkĩrire</a:t>
            </a:r>
            <a:r>
              <a:rPr lang="en-US" dirty="0"/>
              <a:t> </a:t>
            </a:r>
            <a:r>
              <a:rPr lang="en-US" dirty="0" err="1"/>
              <a:t>kiugo</a:t>
            </a:r>
            <a:r>
              <a:rPr lang="en-US" dirty="0"/>
              <a:t> </a:t>
            </a:r>
            <a:r>
              <a:rPr lang="en-US" dirty="0" err="1"/>
              <a:t>kĩa</a:t>
            </a:r>
            <a:r>
              <a:rPr lang="en-US" dirty="0"/>
              <a:t> Ngai, </a:t>
            </a:r>
            <a:r>
              <a:rPr lang="en-US" dirty="0" err="1"/>
              <a:t>kĩrĩa</a:t>
            </a:r>
            <a:r>
              <a:rPr lang="en-US" dirty="0"/>
              <a:t> </a:t>
            </a:r>
            <a:r>
              <a:rPr lang="en-US" dirty="0" err="1"/>
              <a:t>mwaiguire</a:t>
            </a:r>
            <a:r>
              <a:rPr lang="en-US" dirty="0"/>
              <a:t> </a:t>
            </a:r>
            <a:r>
              <a:rPr lang="en-US" dirty="0" err="1"/>
              <a:t>kuuma</a:t>
            </a:r>
            <a:r>
              <a:rPr lang="en-US" dirty="0"/>
              <a:t> </a:t>
            </a:r>
            <a:r>
              <a:rPr lang="en-US" dirty="0" err="1"/>
              <a:t>kũrĩ</a:t>
            </a:r>
            <a:r>
              <a:rPr lang="en-US" dirty="0"/>
              <a:t> </a:t>
            </a:r>
            <a:r>
              <a:rPr lang="en-US" dirty="0" err="1"/>
              <a:t>ithuĩ</a:t>
            </a:r>
            <a:r>
              <a:rPr lang="en-US" dirty="0"/>
              <a:t>, </a:t>
            </a:r>
            <a:r>
              <a:rPr lang="en-US" dirty="0" err="1"/>
              <a:t>mũtiakĩamũkĩrire</a:t>
            </a:r>
            <a:r>
              <a:rPr lang="en-US" dirty="0"/>
              <a:t> </a:t>
            </a:r>
            <a:r>
              <a:rPr lang="en-US" dirty="0" err="1"/>
              <a:t>taarĩ</a:t>
            </a:r>
            <a:r>
              <a:rPr lang="en-US" dirty="0"/>
              <a:t> </a:t>
            </a:r>
            <a:r>
              <a:rPr lang="en-US" dirty="0" err="1"/>
              <a:t>kiugo</a:t>
            </a:r>
            <a:r>
              <a:rPr lang="en-US" dirty="0"/>
              <a:t> </a:t>
            </a:r>
            <a:r>
              <a:rPr lang="en-US" dirty="0" err="1"/>
              <a:t>kĩa</a:t>
            </a:r>
            <a:r>
              <a:rPr lang="en-US" dirty="0"/>
              <a:t> </a:t>
            </a:r>
            <a:r>
              <a:rPr lang="en-US" dirty="0" err="1"/>
              <a:t>andũ</a:t>
            </a:r>
            <a:r>
              <a:rPr lang="en-US" dirty="0"/>
              <a:t>, no </a:t>
            </a:r>
            <a:r>
              <a:rPr lang="en-US" dirty="0" err="1"/>
              <a:t>mwakĩamũkĩrire</a:t>
            </a:r>
            <a:r>
              <a:rPr lang="en-US" dirty="0"/>
              <a:t> ta </a:t>
            </a:r>
            <a:r>
              <a:rPr lang="en-US" dirty="0" err="1"/>
              <a:t>kiugo</a:t>
            </a:r>
            <a:r>
              <a:rPr lang="en-US" dirty="0"/>
              <a:t> </a:t>
            </a:r>
            <a:r>
              <a:rPr lang="en-US" dirty="0" err="1"/>
              <a:t>kĩa</a:t>
            </a:r>
            <a:r>
              <a:rPr lang="en-US" dirty="0"/>
              <a:t> Ngai, na </a:t>
            </a:r>
            <a:r>
              <a:rPr lang="en-US" dirty="0" err="1"/>
              <a:t>nĩ</a:t>
            </a:r>
            <a:r>
              <a:rPr lang="en-US" dirty="0"/>
              <a:t> ma, </a:t>
            </a:r>
            <a:r>
              <a:rPr lang="en-US" dirty="0" err="1"/>
              <a:t>ũguo</a:t>
            </a:r>
            <a:r>
              <a:rPr lang="en-US" dirty="0"/>
              <a:t> </a:t>
            </a:r>
            <a:r>
              <a:rPr lang="en-US" dirty="0" err="1"/>
              <a:t>nĩguo</a:t>
            </a:r>
            <a:r>
              <a:rPr lang="en-US" dirty="0"/>
              <a:t> </a:t>
            </a:r>
            <a:r>
              <a:rPr lang="en-US" dirty="0" err="1"/>
              <a:t>kĩrĩ</a:t>
            </a:r>
            <a:r>
              <a:rPr lang="en-US" dirty="0"/>
              <a:t>, na </a:t>
            </a:r>
            <a:r>
              <a:rPr lang="en-US" dirty="0" err="1"/>
              <a:t>nĩkĩo</a:t>
            </a:r>
            <a:r>
              <a:rPr lang="en-US" dirty="0"/>
              <a:t> </a:t>
            </a:r>
            <a:r>
              <a:rPr lang="en-US" dirty="0" err="1"/>
              <a:t>kĩrutaga</a:t>
            </a:r>
            <a:r>
              <a:rPr lang="en-US" dirty="0"/>
              <a:t> </a:t>
            </a:r>
            <a:r>
              <a:rPr lang="en-US" dirty="0" err="1"/>
              <a:t>wĩra</a:t>
            </a:r>
            <a:r>
              <a:rPr lang="en-US" dirty="0"/>
              <a:t> </a:t>
            </a:r>
            <a:r>
              <a:rPr lang="en-US" dirty="0" err="1"/>
              <a:t>thĩinĩ</a:t>
            </a:r>
            <a:r>
              <a:rPr lang="en-US" dirty="0"/>
              <a:t> </a:t>
            </a:r>
            <a:r>
              <a:rPr lang="en-US" dirty="0" err="1"/>
              <a:t>wanyu</a:t>
            </a:r>
            <a:r>
              <a:rPr lang="en-US" dirty="0"/>
              <a:t> </a:t>
            </a:r>
            <a:r>
              <a:rPr lang="en-US" dirty="0" err="1"/>
              <a:t>inyuĩ</a:t>
            </a:r>
            <a:r>
              <a:rPr lang="en-US" dirty="0"/>
              <a:t> </a:t>
            </a:r>
            <a:r>
              <a:rPr lang="en-US" dirty="0" err="1"/>
              <a:t>mwĩtĩkĩtie</a:t>
            </a:r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</a:p>
          <a:p>
            <a:pPr algn="ctr"/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Athesalonike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77823" y="3845163"/>
            <a:ext cx="614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rata a Bibilia mam</a:t>
            </a:r>
            <a:r>
              <a:rPr lang="en-US" sz="2000" b="1" dirty="0"/>
              <a:t>ĩ</a:t>
            </a:r>
            <a:r>
              <a:rPr lang="en" sz="2000" b="1" dirty="0"/>
              <a:t>kuhag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na </a:t>
            </a:r>
            <a:r>
              <a:rPr lang="en-US" sz="2000" b="1" dirty="0"/>
              <a:t>ũ</a:t>
            </a:r>
            <a:r>
              <a:rPr lang="en" sz="2000" b="1" dirty="0"/>
              <a:t>menye wa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Kiugo k</a:t>
            </a:r>
            <a:r>
              <a:rPr lang="en-US" sz="2000" b="1" dirty="0"/>
              <a:t>ĩ</a:t>
            </a:r>
            <a:r>
              <a:rPr lang="en" sz="2000" b="1" dirty="0"/>
              <a:t>a Ngai k</a:t>
            </a:r>
            <a:r>
              <a:rPr lang="en-US" sz="2000" b="1" dirty="0"/>
              <a:t>ĩ</a:t>
            </a:r>
            <a:r>
              <a:rPr lang="en" sz="2000" b="1" dirty="0"/>
              <a:t> Muoyo (1 Athes 2:13). </a:t>
            </a:r>
            <a:r>
              <a:rPr lang="en-US" sz="2000" b="1" dirty="0"/>
              <a:t>N</a:t>
            </a:r>
            <a:r>
              <a:rPr lang="en" sz="2000" b="1" dirty="0"/>
              <a:t>o ing</a:t>
            </a:r>
            <a:r>
              <a:rPr lang="en-US" sz="2000" b="1" dirty="0"/>
              <a:t>ĩ</a:t>
            </a:r>
            <a:r>
              <a:rPr lang="en" sz="2000" b="1" dirty="0"/>
              <a:t>kiny</a:t>
            </a:r>
            <a:r>
              <a:rPr lang="en-US" sz="2000" b="1" dirty="0"/>
              <a:t>ĩ</a:t>
            </a:r>
            <a:r>
              <a:rPr lang="en" sz="2000" b="1" dirty="0"/>
              <a:t>ra at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ũ</a:t>
            </a:r>
            <a:r>
              <a:rPr lang="en" sz="2000" b="1" dirty="0"/>
              <a:t>igwith</a:t>
            </a:r>
            <a:r>
              <a:rPr lang="en-US" sz="2000" b="1" dirty="0"/>
              <a:t>ĩ</a:t>
            </a:r>
            <a:r>
              <a:rPr lang="en" sz="2000" b="1" dirty="0"/>
              <a:t>ka </a:t>
            </a:r>
            <a:r>
              <a:rPr lang="en-US" sz="2000" b="1" dirty="0"/>
              <a:t>ũ</a:t>
            </a:r>
            <a:r>
              <a:rPr lang="en" sz="2000" b="1" dirty="0"/>
              <a:t>guo?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301790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2023515"/>
            <a:ext cx="5800928" cy="1685455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96265" y="4834484"/>
            <a:ext cx="6140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raga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rabatara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-roho,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guo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 kuuga, hinya wa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kwo ma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-roho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Akorini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2:14).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woguo,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ya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ngai 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Bibilia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wa Roho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theru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rutaga 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249841"/>
            <a:ext cx="102821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Bibilia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ĩguũragia</a:t>
            </a:r>
            <a:r>
              <a:rPr lang="en-US" sz="2400" b="1" dirty="0">
                <a:latin typeface="Constantia" panose="02030602050306030303" pitchFamily="18" charset="0"/>
              </a:rPr>
              <a:t> ma na </a:t>
            </a:r>
            <a:r>
              <a:rPr lang="en-US" sz="2400" b="1" dirty="0" err="1">
                <a:latin typeface="Constantia" panose="02030602050306030303" pitchFamily="18" charset="0"/>
              </a:rPr>
              <a:t>ũhũthũ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ũkinyanĩru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ũngĩamũkĩrwo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mabataro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wetereri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andũ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cianamakia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kũgucĩrĩria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meciria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marĩmĩirwo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makĩria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rĩrĩa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ĩthiaga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mbere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gũtũma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enyihia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matarĩ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ũndũire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mohĩgĩrĩre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njĩra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ũhonokio</a:t>
            </a:r>
            <a:r>
              <a:rPr lang="en-US" sz="2400" b="1" dirty="0">
                <a:latin typeface="Constantia" panose="02030602050306030303" pitchFamily="18" charset="0"/>
              </a:rPr>
              <a:t>. Na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ningĩ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maũ</a:t>
            </a:r>
            <a:r>
              <a:rPr lang="en-US" sz="2400" b="1" dirty="0">
                <a:latin typeface="Constantia" panose="02030602050306030303" pitchFamily="18" charset="0"/>
              </a:rPr>
              <a:t>-m, maya </a:t>
            </a:r>
            <a:r>
              <a:rPr lang="en-US" sz="2400" b="1" dirty="0" err="1">
                <a:latin typeface="Constantia" panose="02030602050306030303" pitchFamily="18" charset="0"/>
              </a:rPr>
              <a:t>magwetetwo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makumbacagĩria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ciongo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ciambararĩtio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ikĩnyĩte</a:t>
            </a:r>
            <a:r>
              <a:rPr lang="en-US" sz="2400" b="1" dirty="0">
                <a:latin typeface="Constantia" panose="02030602050306030303" pitchFamily="18" charset="0"/>
              </a:rPr>
              <a:t>-o-</a:t>
            </a:r>
            <a:r>
              <a:rPr lang="en-US" sz="2400" b="1" dirty="0" err="1">
                <a:latin typeface="Constantia" panose="02030602050306030303" pitchFamily="18" charset="0"/>
              </a:rPr>
              <a:t>kũraya</a:t>
            </a:r>
            <a:r>
              <a:rPr lang="en-US" sz="2400" b="1" dirty="0">
                <a:latin typeface="Constantia" panose="02030602050306030303" pitchFamily="18" charset="0"/>
              </a:rPr>
              <a:t>, o </a:t>
            </a:r>
            <a:r>
              <a:rPr lang="en-US" sz="2400" b="1" dirty="0" err="1">
                <a:latin typeface="Constantia" panose="02030602050306030303" pitchFamily="18" charset="0"/>
              </a:rPr>
              <a:t>itarĩ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mũũthia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kũhĩtũka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mwĩcirĩrie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mũndũ, </a:t>
            </a:r>
            <a:r>
              <a:rPr lang="en-US" sz="2400" b="1" dirty="0" err="1">
                <a:latin typeface="Constantia" panose="02030602050306030303" pitchFamily="18" charset="0"/>
              </a:rPr>
              <a:t>iria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tũngĩtĩkĩra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</a:t>
            </a:r>
            <a:r>
              <a:rPr lang="en-US" sz="2400" b="1" dirty="0">
                <a:latin typeface="Constantia" panose="02030602050306030303" pitchFamily="18" charset="0"/>
              </a:rPr>
              <a:t> Ngai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acianĩrĩire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" sz="2400" b="1" dirty="0">
                <a:latin typeface="Constantia" panose="02030602050306030303" pitchFamily="18" charset="0"/>
              </a:rPr>
              <a:t>[…] O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arethuthuria Bibilia, noguo arikag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ra th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ini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wa 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igwith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ka gwake at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go 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Ngai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</a:t>
            </a:r>
            <a:r>
              <a:rPr lang="en-US" sz="2400" b="1" dirty="0" err="1">
                <a:latin typeface="Constantia" panose="02030602050306030303" pitchFamily="18" charset="0"/>
              </a:rPr>
              <a:t>ũũ</a:t>
            </a:r>
            <a:r>
              <a:rPr lang="en" sz="2400" b="1" dirty="0">
                <a:latin typeface="Constantia" panose="02030602050306030303" pitchFamily="18" charset="0"/>
              </a:rPr>
              <a:t>raga, na mw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cir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rie wa and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inamag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ra mbere ya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nene wa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gu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rio wa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-ngai..”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848366" y="5416792"/>
            <a:ext cx="282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(Steps to Christ, p.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5432</TotalTime>
  <Words>2031</Words>
  <Application>Microsoft Office PowerPoint</Application>
  <PresentationFormat>Panorámica</PresentationFormat>
  <Paragraphs>64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83</cp:revision>
  <dcterms:created xsi:type="dcterms:W3CDTF">2026-03-14T15:12:41Z</dcterms:created>
  <dcterms:modified xsi:type="dcterms:W3CDTF">2026-04-23T05:47:31Z</dcterms:modified>
</cp:coreProperties>
</file>