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r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a t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ng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ruta Bibilia: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ahinda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and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Hau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taratara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M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oguni ma w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ruti wa Bibilia: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oguni ma 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gayana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guuni wa 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ria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ruti 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rik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ru wa Bibilia w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icunj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inya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ahoya 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thoma na 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kwo [m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taratara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iguan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irwo]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ahoya 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gayana 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/>
            </a:rPr>
            <a:t>G</a:t>
          </a:r>
          <a:r>
            <a:rPr lang="en" sz="2000" b="1" dirty="0">
              <a:effectLst/>
            </a:rPr>
            <a:t>w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ta Roho M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theru atu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ke m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tongoria w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ruti-in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 waku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 err="1">
              <a:effectLst/>
            </a:rPr>
            <a:t>Gũ</a:t>
          </a:r>
          <a:r>
            <a:rPr lang="en" sz="2000" b="1" dirty="0">
              <a:effectLst/>
            </a:rPr>
            <a:t>thuura m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hari kana g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cigo kuuma Bibilia-in</a:t>
          </a:r>
          <a:r>
            <a:rPr lang="en-US" sz="2000" b="1" dirty="0">
              <a:effectLst/>
            </a:rPr>
            <a:t>ĩ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/>
            </a:rPr>
            <a:t>Nĩ</a:t>
          </a:r>
          <a:r>
            <a:rPr lang="en" sz="2000" b="1" dirty="0">
              <a:effectLst/>
            </a:rPr>
            <a:t>ar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hutagia ngoro yaku na meciria n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guo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ta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kwo k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a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rathoma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and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ke hand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n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guo 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g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teithie Kw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yoora th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ini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wa meciria maku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uruur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ra 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ciria 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 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 gw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rwo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ka meciria mar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 maracocera m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cir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rie 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ria Ngai ag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teithie gw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kaga ma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nd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 macio weruta</a:t>
          </a: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 err="1">
              <a:effectLst/>
            </a:rPr>
            <a:t>Wĩ</a:t>
          </a:r>
          <a:r>
            <a:rPr lang="en" sz="2000" b="1" kern="1200" dirty="0">
              <a:effectLst/>
            </a:rPr>
            <a:t>cirie n</a:t>
          </a:r>
          <a:r>
            <a:rPr lang="en-US" sz="2000" b="1" kern="1200" dirty="0" err="1">
              <a:effectLst/>
            </a:rPr>
            <a:t>ũũ</a:t>
          </a:r>
          <a:r>
            <a:rPr lang="en" sz="2000" b="1" kern="1200" dirty="0">
              <a:effectLst/>
            </a:rPr>
            <a:t> m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ng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gayana nake k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a weruta</a:t>
          </a: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taratara 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ng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ya kw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ruta Bibilia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Kũ</a:t>
          </a:r>
          <a:r>
            <a:rPr lang="en" sz="2000" b="1" dirty="0">
              <a:solidFill>
                <a:schemeClr val="tx1"/>
              </a:solidFill>
              <a:effectLst/>
            </a:rPr>
            <a:t>ringithania m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hari na m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hari (Isaiah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</a:rPr>
            <a:t>K</a:t>
          </a:r>
          <a:r>
            <a:rPr lang="en" sz="2000" b="1" dirty="0">
              <a:solidFill>
                <a:schemeClr val="tx1"/>
              </a:solidFill>
              <a:effectLst/>
            </a:rPr>
            <a:t>w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ruta 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cunj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 kana mabuku me mothe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</a:rPr>
            <a:t>K</a:t>
          </a:r>
          <a:r>
            <a:rPr lang="en" sz="2000" b="1" dirty="0">
              <a:solidFill>
                <a:schemeClr val="tx1"/>
              </a:solidFill>
              <a:effectLst/>
            </a:rPr>
            <a:t>w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ruta k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ongo(ig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r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 r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a) kana kiugo 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teith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r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irio n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tar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ria (concordance)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</a:rPr>
            <a:t>N</a:t>
          </a:r>
          <a:r>
            <a:rPr lang="en" sz="2000" b="1" dirty="0">
              <a:solidFill>
                <a:schemeClr val="tx1"/>
              </a:solidFill>
              <a:effectLst/>
            </a:rPr>
            <a:t>o 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rore 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tar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ria wa k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-Bibilia (commentaries) kana kamusi (dictionaries)</a:t>
          </a: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</a:rPr>
            <a:t>Gũ</a:t>
          </a:r>
          <a:r>
            <a:rPr lang="en" sz="2000" b="1" dirty="0">
              <a:solidFill>
                <a:schemeClr val="tx1"/>
              </a:solidFill>
              <a:effectLst/>
            </a:rPr>
            <a:t>thoma </a:t>
          </a:r>
          <a:r>
            <a:rPr lang="en-US" sz="2000" b="1" dirty="0">
              <a:solidFill>
                <a:schemeClr val="tx1"/>
              </a:solidFill>
              <a:effectLst/>
            </a:rPr>
            <a:t>ũ</a:t>
          </a:r>
          <a:r>
            <a:rPr lang="en" sz="2000" b="1" dirty="0">
              <a:solidFill>
                <a:schemeClr val="tx1"/>
              </a:solidFill>
              <a:effectLst/>
            </a:rPr>
            <a:t>r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ngithan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tie icigo kuuma ibuku-in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 r</a:t>
          </a:r>
          <a:r>
            <a:rPr lang="en-US" sz="2000" b="1" dirty="0">
              <a:solidFill>
                <a:schemeClr val="tx1"/>
              </a:solidFill>
              <a:effectLst/>
            </a:rPr>
            <a:t>ĩ</a:t>
          </a:r>
          <a:r>
            <a:rPr lang="en" sz="2000" b="1" dirty="0">
              <a:solidFill>
                <a:schemeClr val="tx1"/>
              </a:solidFill>
              <a:effectLst/>
            </a:rPr>
            <a:t>a “Mbaara Nene” (“</a:t>
          </a:r>
          <a:r>
            <a:rPr lang="es-ES" sz="2000" b="1" dirty="0" err="1">
              <a:solidFill>
                <a:schemeClr val="tx1"/>
              </a:solidFill>
              <a:effectLst/>
            </a:rPr>
            <a:t>Conflict</a:t>
          </a:r>
          <a:r>
            <a:rPr lang="es-ES" sz="2000" b="1" dirty="0">
              <a:solidFill>
                <a:schemeClr val="tx1"/>
              </a:solidFill>
              <a:effectLst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</a:rPr>
            <a:t>of</a:t>
          </a:r>
          <a:r>
            <a:rPr lang="es-ES" sz="2000" b="1" dirty="0">
              <a:solidFill>
                <a:schemeClr val="tx1"/>
              </a:solidFill>
              <a:effectLst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</a:rPr>
            <a:t>the</a:t>
          </a:r>
          <a:r>
            <a:rPr lang="es-ES" sz="2000" b="1" dirty="0">
              <a:solidFill>
                <a:schemeClr val="tx1"/>
              </a:solidFill>
              <a:effectLst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</a:rPr>
            <a:t>Ages</a:t>
          </a:r>
          <a:r>
            <a:rPr lang="en" sz="2000" b="1" dirty="0">
              <a:solidFill>
                <a:schemeClr val="tx1"/>
              </a:solidFill>
              <a:effectLst/>
            </a:rPr>
            <a:t>”) Ellen White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r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a t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ng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ruta Bibilia: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ahinda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and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Hau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taratara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M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oguni ma w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ruti wa Bibilia: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oguni ma 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gayana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guuni wa 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ruti 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 wa Bibilia w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icunj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inya</a:t>
          </a: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ahoya 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G</a:t>
          </a:r>
          <a:r>
            <a:rPr lang="en" sz="2000" b="1" kern="1200" dirty="0">
              <a:effectLst/>
            </a:rPr>
            <a:t>w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ta Roho M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theru atu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ke m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tongoria w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ruti-in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 waku</a:t>
          </a: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Nĩ</a:t>
          </a:r>
          <a:r>
            <a:rPr lang="en" sz="2000" b="1" kern="1200" dirty="0">
              <a:effectLst/>
            </a:rPr>
            <a:t>ar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hutagia ngoro yaku na meciria n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guo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ta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kwo k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a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rathoma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thoma na 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kwo [m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taratara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iguan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irwo]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Gũ</a:t>
          </a:r>
          <a:r>
            <a:rPr lang="en" sz="2000" b="1" kern="1200" dirty="0">
              <a:effectLst/>
            </a:rPr>
            <a:t>thuura m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hari kana 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cigo kuuma Bibilia-in</a:t>
          </a:r>
          <a:r>
            <a:rPr lang="en-US" sz="2000" b="1" kern="1200" dirty="0">
              <a:effectLst/>
            </a:rPr>
            <a:t>ĩ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and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ke hand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n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guo 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g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teithie Kw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yoora th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ini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wa meciria maku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uruur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ra 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ciria 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 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 gw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rwo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ka meciria mar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 maracocera m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cir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rie 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ahoya </a:t>
          </a: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ria Ngai ag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teithie gw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kaga ma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nd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 macio weruta</a:t>
          </a: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gayana 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/>
            </a:rPr>
            <a:t>Wĩ</a:t>
          </a:r>
          <a:r>
            <a:rPr lang="en" sz="2000" b="1" kern="1200" dirty="0">
              <a:effectLst/>
            </a:rPr>
            <a:t>cirie n</a:t>
          </a:r>
          <a:r>
            <a:rPr lang="en-US" sz="2000" b="1" kern="1200" dirty="0" err="1">
              <a:effectLst/>
            </a:rPr>
            <a:t>ũũ</a:t>
          </a:r>
          <a:r>
            <a:rPr lang="en" sz="2000" b="1" kern="1200" dirty="0">
              <a:effectLst/>
            </a:rPr>
            <a:t> m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ng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gayana nake k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a weruta</a:t>
          </a: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taratara 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ng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 kw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ruta Bibilia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Kũ</a:t>
          </a:r>
          <a:r>
            <a:rPr lang="en" sz="2000" b="1" kern="1200" dirty="0">
              <a:solidFill>
                <a:schemeClr val="tx1"/>
              </a:solidFill>
              <a:effectLst/>
            </a:rPr>
            <a:t>ringithania m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hari na m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hari (Isaiah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K</a:t>
          </a:r>
          <a:r>
            <a:rPr lang="en" sz="2000" b="1" kern="1200" dirty="0">
              <a:solidFill>
                <a:schemeClr val="tx1"/>
              </a:solidFill>
              <a:effectLst/>
            </a:rPr>
            <a:t>w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ruta 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cunj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 kana mabuku me mothe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K</a:t>
          </a:r>
          <a:r>
            <a:rPr lang="en" sz="2000" b="1" kern="1200" dirty="0">
              <a:solidFill>
                <a:schemeClr val="tx1"/>
              </a:solidFill>
              <a:effectLst/>
            </a:rPr>
            <a:t>w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ruta k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ongo(ig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r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 r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a) kana kiugo 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teith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r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irio n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tar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ria (concordance)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N</a:t>
          </a:r>
          <a:r>
            <a:rPr lang="en" sz="2000" b="1" kern="1200" dirty="0">
              <a:solidFill>
                <a:schemeClr val="tx1"/>
              </a:solidFill>
              <a:effectLst/>
            </a:rPr>
            <a:t>o 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rore 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tar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ria wa k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-Bibilia (commentaries) kana kamusi (dictionaries)</a:t>
          </a: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</a:rPr>
            <a:t>Gũ</a:t>
          </a:r>
          <a:r>
            <a:rPr lang="en" sz="2000" b="1" kern="1200" dirty="0">
              <a:solidFill>
                <a:schemeClr val="tx1"/>
              </a:solidFill>
              <a:effectLst/>
            </a:rPr>
            <a:t>thoma </a:t>
          </a:r>
          <a:r>
            <a:rPr lang="en-US" sz="2000" b="1" kern="1200" dirty="0">
              <a:solidFill>
                <a:schemeClr val="tx1"/>
              </a:solidFill>
              <a:effectLst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</a:rPr>
            <a:t>r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ngithan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tie icigo kuuma ibuku-in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 r</a:t>
          </a:r>
          <a:r>
            <a:rPr lang="en-US" sz="2000" b="1" kern="1200" dirty="0">
              <a:solidFill>
                <a:schemeClr val="tx1"/>
              </a:solidFill>
              <a:effectLst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</a:rPr>
            <a:t>a “Mbaara Nene” (“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Conflict</a:t>
          </a:r>
          <a:r>
            <a:rPr lang="es-ES" sz="2000" b="1" kern="1200" dirty="0">
              <a:solidFill>
                <a:schemeClr val="tx1"/>
              </a:solidFill>
              <a:effectLst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of</a:t>
          </a:r>
          <a:r>
            <a:rPr lang="es-ES" sz="2000" b="1" kern="1200" dirty="0">
              <a:solidFill>
                <a:schemeClr val="tx1"/>
              </a:solidFill>
              <a:effectLst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the</a:t>
          </a:r>
          <a:r>
            <a:rPr lang="es-ES" sz="2000" b="1" kern="1200" dirty="0">
              <a:solidFill>
                <a:schemeClr val="tx1"/>
              </a:solidFill>
              <a:effectLst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Ages</a:t>
          </a:r>
          <a:r>
            <a:rPr lang="en" sz="2000" b="1" kern="1200" dirty="0">
              <a:solidFill>
                <a:schemeClr val="tx1"/>
              </a:solidFill>
              <a:effectLst/>
            </a:rPr>
            <a:t>”) Ellen White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881F-2CF3-4DDB-90C6-46BEE8424A5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C90D-7395-40B3-AEB4-D5B816683B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1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0C90D-7395-40B3-AEB4-D5B816683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6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 T</a:t>
            </a:r>
            <a:r>
              <a:rPr 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RUTA BIBILIA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5 ya M</a:t>
            </a:r>
            <a:r>
              <a:rPr lang="en-US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GUNI WA K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GAYANA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115049" y="572679"/>
            <a:ext cx="1192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Mwathani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MWATHANI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nĩaahete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rũrĩmĩ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arĩa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marutĩtwo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nĩguo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menyage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ciugo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ciakwa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ingĩhota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gũteithia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arĩa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anogu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Anjarahũraga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rũciinĩ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rũciinĩ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akaarahũra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thikĩrĩrie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nĩguo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ndĩĩrute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arĩa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marutagwo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50:4 NIV) </a:t>
            </a:r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roorio </a:t>
            </a:r>
            <a:r>
              <a:rPr lang="en-US" sz="2000" b="1" dirty="0"/>
              <a:t>ũ</a:t>
            </a:r>
            <a:r>
              <a:rPr lang="en" sz="2000" b="1" dirty="0"/>
              <a:t>har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rie k</a:t>
            </a:r>
            <a:r>
              <a:rPr lang="en-US" sz="2000" b="1" dirty="0"/>
              <a:t>ĩ</a:t>
            </a:r>
            <a:r>
              <a:rPr lang="en" sz="2000" b="1" dirty="0"/>
              <a:t>huunjio g</a:t>
            </a:r>
            <a:r>
              <a:rPr lang="en-US" sz="2000" b="1" dirty="0"/>
              <a:t>ĩ</a:t>
            </a:r>
            <a:r>
              <a:rPr lang="en" sz="2000" b="1" dirty="0"/>
              <a:t>a Thabat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ũ</a:t>
            </a:r>
            <a:r>
              <a:rPr lang="en" sz="2000" b="1" dirty="0"/>
              <a:t>kehe kahinda ka mwanya ga k</a:t>
            </a:r>
            <a:r>
              <a:rPr lang="en-US" sz="2000" b="1" dirty="0"/>
              <a:t>ũ</a:t>
            </a:r>
            <a:r>
              <a:rPr lang="en" sz="2000" b="1" dirty="0"/>
              <a:t>hooya na k</a:t>
            </a:r>
            <a:r>
              <a:rPr lang="en-US" sz="2000" b="1" dirty="0"/>
              <a:t>ũ</a:t>
            </a:r>
            <a:r>
              <a:rPr lang="en" sz="2000" b="1" dirty="0"/>
              <a:t>har</a:t>
            </a:r>
            <a:r>
              <a:rPr lang="en-US" sz="2000" b="1" dirty="0"/>
              <a:t>ĩ</a:t>
            </a:r>
            <a:r>
              <a:rPr lang="en" sz="2000" b="1" dirty="0"/>
              <a:t>ria k</a:t>
            </a:r>
            <a:r>
              <a:rPr lang="en-US" sz="2000" b="1" dirty="0"/>
              <a:t>ĩ</a:t>
            </a:r>
            <a:r>
              <a:rPr lang="en" sz="2000" b="1" dirty="0"/>
              <a:t>ongo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Roho M</a:t>
            </a:r>
            <a:r>
              <a:rPr lang="en-US" sz="2000" b="1" dirty="0"/>
              <a:t>ũ</a:t>
            </a:r>
            <a:r>
              <a:rPr lang="en" sz="2000" b="1" dirty="0"/>
              <a:t>theru arag</a:t>
            </a:r>
            <a:r>
              <a:rPr lang="en-US" sz="2000" b="1" dirty="0"/>
              <a:t>ũ</a:t>
            </a:r>
            <a:r>
              <a:rPr lang="en" sz="2000" b="1" dirty="0"/>
              <a:t>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g</a:t>
            </a:r>
            <a:r>
              <a:rPr lang="en-US" sz="2000" b="1" dirty="0"/>
              <a:t>ũ</a:t>
            </a:r>
            <a:r>
              <a:rPr lang="en" sz="2000" b="1" dirty="0"/>
              <a:t>cag</a:t>
            </a:r>
            <a:r>
              <a:rPr lang="en-US" sz="2000" b="1" dirty="0"/>
              <a:t>ũ</a:t>
            </a:r>
            <a:r>
              <a:rPr lang="en" sz="2000" b="1" dirty="0"/>
              <a:t>ra. </a:t>
            </a:r>
            <a:r>
              <a:rPr lang="en-US" sz="2000" b="1" dirty="0"/>
              <a:t>T</a:t>
            </a:r>
            <a:r>
              <a:rPr lang="en" sz="2000" b="1" dirty="0"/>
              <a:t>habat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kahuunjia na hinya m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Nũũ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iguaga ag</a:t>
            </a:r>
            <a:r>
              <a:rPr lang="en-US" sz="2000" b="1" dirty="0"/>
              <a:t>ũ</a:t>
            </a:r>
            <a:r>
              <a:rPr lang="en" sz="2000" b="1" dirty="0"/>
              <a:t>n</a:t>
            </a:r>
            <a:r>
              <a:rPr lang="en-US" sz="2000" b="1" dirty="0"/>
              <a:t>ĩ</a:t>
            </a:r>
            <a:r>
              <a:rPr lang="en" sz="2000" b="1" dirty="0"/>
              <a:t>two mak</a:t>
            </a:r>
            <a:r>
              <a:rPr lang="en-US" sz="2000" b="1" dirty="0"/>
              <a:t>ĩ</a:t>
            </a:r>
            <a:r>
              <a:rPr lang="en" sz="2000" b="1" dirty="0"/>
              <a:t>ria n</a:t>
            </a:r>
            <a:r>
              <a:rPr lang="en-US" sz="2000" b="1" dirty="0"/>
              <a:t>ĩ</a:t>
            </a:r>
            <a:r>
              <a:rPr lang="en" sz="2000" b="1" dirty="0"/>
              <a:t> mahunjio maya?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ruti wa Bibilia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gayanaga na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– kana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hunjia-in</a:t>
            </a:r>
            <a:r>
              <a:rPr lang="en-US" sz="2000" b="1" dirty="0"/>
              <a:t>ĩ</a:t>
            </a:r>
            <a:r>
              <a:rPr lang="en" sz="2000" b="1" dirty="0"/>
              <a:t> kana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 err="1"/>
              <a:t>ĩũ</a:t>
            </a:r>
            <a:r>
              <a:rPr lang="en" sz="2000" b="1" dirty="0"/>
              <a:t>mbe – </a:t>
            </a:r>
            <a:r>
              <a:rPr lang="en-US" sz="2000" b="1" dirty="0"/>
              <a:t>ũ</a:t>
            </a:r>
            <a:r>
              <a:rPr lang="en" sz="2000" b="1" dirty="0"/>
              <a:t>koragwo na oguuni ker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maya mer</a:t>
            </a:r>
            <a:r>
              <a:rPr lang="en-US" sz="2000" b="1" dirty="0"/>
              <a:t>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iguano na Ngai 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ragwo hinya na </a:t>
            </a:r>
            <a:r>
              <a:rPr lang="en-US" sz="2000" b="1" dirty="0"/>
              <a:t>ũ</a:t>
            </a:r>
            <a:r>
              <a:rPr lang="en" sz="2000" b="1" dirty="0"/>
              <a:t>karik</a:t>
            </a:r>
            <a:r>
              <a:rPr lang="en-US" sz="2000" b="1" dirty="0"/>
              <a:t>ĩ</a:t>
            </a:r>
            <a:r>
              <a:rPr lang="en" sz="2000" b="1" dirty="0"/>
              <a:t>ra. </a:t>
            </a:r>
            <a:r>
              <a:rPr lang="en-US" sz="2000" b="1" dirty="0"/>
              <a:t>U</a:t>
            </a:r>
            <a:r>
              <a:rPr lang="en" sz="2000" b="1" dirty="0"/>
              <a:t>guo n</a:t>
            </a:r>
            <a:r>
              <a:rPr lang="en-US" sz="2000" b="1" dirty="0"/>
              <a:t>ĩ</a:t>
            </a:r>
            <a:r>
              <a:rPr lang="en" sz="2000" b="1" dirty="0"/>
              <a:t> taguo hinya wa Kiugo k</a:t>
            </a:r>
            <a:r>
              <a:rPr lang="en-US" sz="2000" b="1" dirty="0"/>
              <a:t>ĩ</a:t>
            </a:r>
            <a:r>
              <a:rPr lang="en" sz="2000" b="1" dirty="0"/>
              <a:t>a Ngai,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“g</a:t>
            </a:r>
            <a:r>
              <a:rPr lang="en-US" sz="2000" b="1" dirty="0"/>
              <a:t>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njokerera k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theri” (Isaia 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mbere, t</a:t>
            </a:r>
            <a:r>
              <a:rPr lang="en-US" sz="2000" b="1" dirty="0"/>
              <a:t>ũ</a:t>
            </a:r>
            <a:r>
              <a:rPr lang="en" sz="2000" b="1" dirty="0"/>
              <a:t>gun</a:t>
            </a:r>
            <a:r>
              <a:rPr lang="en-US" sz="2000" b="1" dirty="0"/>
              <a:t>ĩ</a:t>
            </a:r>
            <a:r>
              <a:rPr lang="en" sz="2000" b="1" dirty="0"/>
              <a:t>kaga 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</a:t>
            </a:r>
            <a:r>
              <a:rPr lang="en-US" sz="2000" b="1" dirty="0"/>
              <a:t>ĩ</a:t>
            </a:r>
            <a:r>
              <a:rPr lang="en" sz="2000" b="1" dirty="0"/>
              <a:t>rut</a:t>
            </a:r>
            <a:r>
              <a:rPr lang="en-US" sz="2000" b="1" dirty="0"/>
              <a:t>ĩ</a:t>
            </a:r>
            <a:r>
              <a:rPr lang="en" sz="2000" b="1" dirty="0"/>
              <a:t>te. </a:t>
            </a:r>
            <a:r>
              <a:rPr lang="en-US" sz="2000" b="1" dirty="0"/>
              <a:t>K</a:t>
            </a:r>
            <a:r>
              <a:rPr lang="en" sz="2000" b="1" dirty="0"/>
              <a:t>er</a:t>
            </a:r>
            <a:r>
              <a:rPr lang="en-US" sz="2000" b="1" dirty="0"/>
              <a:t>ĩ</a:t>
            </a:r>
            <a:r>
              <a:rPr lang="en" sz="2000" b="1" dirty="0"/>
              <a:t>, and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a twagayana nao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magun</a:t>
            </a:r>
            <a:r>
              <a:rPr lang="en-US" sz="2000" b="1" dirty="0"/>
              <a:t>ĩ</a:t>
            </a:r>
            <a:r>
              <a:rPr lang="en" sz="2000" b="1" dirty="0"/>
              <a:t>kaga na magek</a:t>
            </a:r>
            <a:r>
              <a:rPr lang="en-US" sz="2000" b="1" dirty="0"/>
              <a:t>ĩ</a:t>
            </a:r>
            <a:r>
              <a:rPr lang="en" sz="2000" b="1" dirty="0"/>
              <a:t>rwo hinya wa k</a:t>
            </a:r>
            <a:r>
              <a:rPr lang="en-US" sz="2000" b="1" dirty="0"/>
              <a:t>ũ</a:t>
            </a:r>
            <a:r>
              <a:rPr lang="en" sz="2000" b="1" dirty="0"/>
              <a:t>rik</a:t>
            </a:r>
            <a:r>
              <a:rPr lang="en-US" sz="2000" b="1" dirty="0"/>
              <a:t>ĩ</a:t>
            </a:r>
            <a:r>
              <a:rPr lang="en" sz="2000" b="1" dirty="0"/>
              <a:t>ria mak</a:t>
            </a:r>
            <a:r>
              <a:rPr lang="en-US" sz="2000" b="1" dirty="0"/>
              <a:t>ĩ</a:t>
            </a:r>
            <a:r>
              <a:rPr lang="en" sz="2000" b="1" dirty="0"/>
              <a:t>ria g</a:t>
            </a:r>
            <a:r>
              <a:rPr lang="en-US" sz="2000" b="1" dirty="0"/>
              <a:t>ũ</a:t>
            </a:r>
            <a:r>
              <a:rPr lang="en" sz="2000" b="1" dirty="0"/>
              <a:t>caria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GUNI WA G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0" y="62939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ciugo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ciaku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irĩ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mũrĩo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ngĩcicama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-ĩ,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irĩ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mũrĩo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gũkĩra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ũũkĩ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kanua-inĩ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gakwa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(Thaburi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 m</a:t>
            </a:r>
            <a:r>
              <a:rPr lang="en-US" sz="2000" b="1" dirty="0"/>
              <a:t>ũ</a:t>
            </a:r>
            <a:r>
              <a:rPr lang="en" sz="2000" b="1" dirty="0"/>
              <a:t>haaka t</a:t>
            </a:r>
            <a:r>
              <a:rPr lang="en-US" sz="2000" b="1" dirty="0" err="1"/>
              <a:t>ũũ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e Kiugo k</a:t>
            </a:r>
            <a:r>
              <a:rPr lang="en-US" sz="2000" b="1" dirty="0"/>
              <a:t>ĩ</a:t>
            </a:r>
            <a:r>
              <a:rPr lang="en" sz="2000" b="1" dirty="0"/>
              <a:t>a Ngai (Jer.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“Ngath</a:t>
            </a:r>
            <a:r>
              <a:rPr lang="en-US" sz="2000" b="1" dirty="0"/>
              <a:t>ĩ</a:t>
            </a:r>
            <a:r>
              <a:rPr lang="en" sz="2000" b="1" dirty="0"/>
              <a:t> o yothe ing</a:t>
            </a:r>
            <a:r>
              <a:rPr lang="en-US" sz="2000" b="1" dirty="0"/>
              <a:t>ĩ</a:t>
            </a:r>
            <a:r>
              <a:rPr lang="en" sz="2000" b="1" dirty="0"/>
              <a:t>korwo </a:t>
            </a:r>
            <a:r>
              <a:rPr lang="en-US" sz="2000" b="1" dirty="0" err="1"/>
              <a:t>ĩĩ</a:t>
            </a:r>
            <a:r>
              <a:rPr lang="en" sz="2000" b="1" dirty="0"/>
              <a:t> wongerereku wa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wa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arekwo amenye at</a:t>
            </a:r>
            <a:r>
              <a:rPr lang="en-US" sz="2000" b="1" dirty="0"/>
              <a:t>ĩ</a:t>
            </a:r>
            <a:r>
              <a:rPr lang="en" sz="2000" b="1" dirty="0"/>
              <a:t> no eciirie at</a:t>
            </a:r>
            <a:r>
              <a:rPr lang="en-US" sz="2000" b="1" dirty="0"/>
              <a:t>ĩ</a:t>
            </a:r>
            <a:r>
              <a:rPr lang="en" sz="2000" b="1" dirty="0"/>
              <a:t> hatir</a:t>
            </a:r>
            <a:r>
              <a:rPr lang="en-US" sz="2000" b="1" dirty="0"/>
              <a:t>ĩ</a:t>
            </a:r>
            <a:r>
              <a:rPr lang="en" sz="2000" b="1" dirty="0"/>
              <a:t> bata wa k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na g</a:t>
            </a:r>
            <a:r>
              <a:rPr lang="en-US" sz="2000" b="1" dirty="0"/>
              <a:t>ũ</a:t>
            </a:r>
            <a:r>
              <a:rPr lang="en" sz="2000" b="1" dirty="0"/>
              <a:t>caria ateg</a:t>
            </a:r>
            <a:r>
              <a:rPr lang="en-US" sz="2000" b="1" dirty="0"/>
              <a:t>ũ</a:t>
            </a:r>
            <a:r>
              <a:rPr lang="en" sz="2000" b="1" dirty="0"/>
              <a:t>tigith</a:t>
            </a:r>
            <a:r>
              <a:rPr lang="en-US" sz="2000" b="1" dirty="0"/>
              <a:t>ĩ</a:t>
            </a:r>
            <a:r>
              <a:rPr lang="en" sz="2000" b="1" dirty="0"/>
              <a:t>ria Maand</a:t>
            </a:r>
            <a:r>
              <a:rPr lang="en-US" sz="2000" b="1" dirty="0"/>
              <a:t>ĩ</a:t>
            </a:r>
            <a:r>
              <a:rPr lang="en" sz="2000" b="1" dirty="0"/>
              <a:t>ko egwat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theri m</a:t>
            </a:r>
            <a:r>
              <a:rPr lang="en-US" sz="2000" b="1" dirty="0"/>
              <a:t>ũ</a:t>
            </a:r>
            <a:r>
              <a:rPr lang="en" sz="2000" b="1" dirty="0"/>
              <a:t>nene</a:t>
            </a:r>
            <a:r>
              <a:rPr lang="en-US" sz="2000" b="1" dirty="0"/>
              <a:t>. Ta </a:t>
            </a:r>
            <a:r>
              <a:rPr lang="en-US" sz="2000" b="1" dirty="0" err="1"/>
              <a:t>andũ</a:t>
            </a:r>
            <a:r>
              <a:rPr lang="en-US" sz="2000" b="1" dirty="0"/>
              <a:t>, </a:t>
            </a:r>
            <a:r>
              <a:rPr lang="en-US" sz="2000" b="1" dirty="0" err="1"/>
              <a:t>twĩtĩtwo</a:t>
            </a:r>
            <a:r>
              <a:rPr lang="en-US" sz="2000" b="1" dirty="0"/>
              <a:t> </a:t>
            </a:r>
            <a:r>
              <a:rPr lang="en-US" sz="2000" b="1" dirty="0" err="1"/>
              <a:t>mwanya</a:t>
            </a:r>
            <a:r>
              <a:rPr lang="en-US" sz="2000" b="1" dirty="0"/>
              <a:t> </a:t>
            </a:r>
            <a:r>
              <a:rPr lang="en-US" sz="2000" b="1" dirty="0" err="1"/>
              <a:t>mwanya</a:t>
            </a:r>
            <a:r>
              <a:rPr lang="en-US" sz="2000" b="1" dirty="0"/>
              <a:t> </a:t>
            </a:r>
            <a:r>
              <a:rPr lang="en-US" sz="2000" b="1" dirty="0" err="1"/>
              <a:t>tũtuĩke</a:t>
            </a:r>
            <a:r>
              <a:rPr lang="en-US" sz="2000" b="1" dirty="0"/>
              <a:t> </a:t>
            </a:r>
            <a:r>
              <a:rPr lang="en-US" sz="2000" b="1" dirty="0" err="1"/>
              <a:t>arutwo</a:t>
            </a:r>
            <a:r>
              <a:rPr lang="en-US" sz="2000" b="1" dirty="0"/>
              <a:t> aa </a:t>
            </a:r>
            <a:r>
              <a:rPr lang="en-US" sz="2000" b="1" dirty="0" err="1"/>
              <a:t>ũnabii</a:t>
            </a:r>
            <a:r>
              <a:rPr lang="en-US" sz="2000" b="1" dirty="0"/>
              <a:t>.”                    </a:t>
            </a: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kuhag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na 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 na t</a:t>
            </a:r>
            <a:r>
              <a:rPr lang="en-US" sz="2000" b="1" dirty="0"/>
              <a:t>ũ</a:t>
            </a:r>
            <a:r>
              <a:rPr lang="en" sz="2000" b="1" dirty="0"/>
              <a:t>gathik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aratw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Bibilia (Isaia 55:3). </a:t>
            </a:r>
            <a:r>
              <a:rPr lang="en-US" sz="2000" b="1" dirty="0"/>
              <a:t>O</a:t>
            </a:r>
            <a:r>
              <a:rPr lang="en" sz="2000" b="1" dirty="0"/>
              <a:t> mahinda maing</a:t>
            </a:r>
            <a:r>
              <a:rPr lang="en-US" sz="2000" b="1" dirty="0"/>
              <a:t>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raikara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maratathi mayo, no t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nagio mak</a:t>
            </a:r>
            <a:r>
              <a:rPr lang="en-US" sz="2000" b="1" dirty="0"/>
              <a:t>ĩ</a:t>
            </a:r>
            <a:r>
              <a:rPr lang="en" sz="2000" b="1" dirty="0"/>
              <a:t>ria, na t</a:t>
            </a:r>
            <a:r>
              <a:rPr lang="en-US" sz="2000" b="1" dirty="0"/>
              <a:t>ũ</a:t>
            </a:r>
            <a:r>
              <a:rPr lang="en" sz="2000" b="1" dirty="0"/>
              <a:t>kam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irathimo o nying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ria-r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iriio ici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cia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(Isaia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aga tautau (Thaburi 119:103).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thoma Bibilia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iriio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muoyo,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honagia roho na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tugo iit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thoma Kiugo ig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ig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ting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kiny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rithania moim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mar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Ig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tanyaga</a:t>
            </a:r>
            <a:r>
              <a:rPr lang="en-US" sz="2400" b="1" dirty="0">
                <a:latin typeface="Constantia" panose="02030602050306030303" pitchFamily="18" charset="0"/>
              </a:rPr>
              <a:t>; no </a:t>
            </a:r>
            <a:r>
              <a:rPr lang="en-US" sz="2400" b="1" dirty="0" err="1">
                <a:latin typeface="Constantia" panose="02030602050306030303" pitchFamily="18" charset="0"/>
              </a:rPr>
              <a:t>mũhaka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ĩthomwo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gũikara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ngoro-inĩ</a:t>
            </a:r>
            <a:r>
              <a:rPr lang="en-US" sz="2400" b="1" dirty="0">
                <a:latin typeface="Constantia" panose="02030602050306030303" pitchFamily="18" charset="0"/>
              </a:rPr>
              <a:t> ĩ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goro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ũgĩ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ũkoniĩ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nduonekaga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mwĩcirĩrie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Twagĩrĩirwo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kwĩruta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Bibilia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kĩyo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tũkoria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ũteithio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Mũtheru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nĩguo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tũtaũkwo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Kiugo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Gĩake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Twagĩrĩirwo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mũhari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ũmwe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tũkawĩkĩrĩra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meciria-inĩ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tũgecũrania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gĩtũmi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gwĩkĩra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mũhaari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ũcio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witũ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Kiugo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mũgate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muoyo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marĩaga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magathĩĩa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Kiugo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gĩkĩ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gũgĩtua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gĩcunjĩ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gĩko-inĩ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gĩothe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ũgooci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ewothe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kĩ-mĩtugo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makũraga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ũmĩrĩru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Ngai. </a:t>
            </a:r>
            <a:r>
              <a:rPr lang="en-US" sz="2400" b="1" dirty="0" err="1">
                <a:latin typeface="Constantia" panose="02030602050306030303" pitchFamily="18" charset="0"/>
              </a:rPr>
              <a:t>Iheeanaga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ũtarĩ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muoyo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ĩkagĩrithia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ũmenyeru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kũrehera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gĩkeno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gĩtũraga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kĩrũmĩte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tene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ũguu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noguo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kiugo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gĩakwa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kĩrĩa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kiumaga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kanua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gakwa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gĩgaikara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kiugo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kĩu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gĩtikanjokerera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ro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ũguo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tũhũ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no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nĩgĩkahingia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ũrĩa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nyendete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wĩkwo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gĩkinyanĩrie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muoroto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ũrĩa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watũmire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ndĩgĩtũme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(Isaia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04007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1" y="76959"/>
            <a:ext cx="747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/>
              <a:t>Nĩgũkorwo </a:t>
            </a:r>
            <a:r>
              <a:rPr lang="en-US" sz="2000" b="1" dirty="0" err="1"/>
              <a:t>kĩhumo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</a:t>
            </a:r>
            <a:r>
              <a:rPr lang="en-US" sz="2000" b="1" dirty="0" err="1"/>
              <a:t>ũnabii</a:t>
            </a:r>
            <a:r>
              <a:rPr lang="en-US" sz="2000" b="1" dirty="0"/>
              <a:t> </a:t>
            </a:r>
            <a:r>
              <a:rPr lang="en-US" sz="2000" b="1" dirty="0" err="1"/>
              <a:t>gĩtioimanire</a:t>
            </a:r>
            <a:r>
              <a:rPr lang="en-US" sz="2000" b="1" dirty="0"/>
              <a:t> na </a:t>
            </a:r>
            <a:r>
              <a:rPr lang="en-US" sz="2000" b="1" dirty="0" err="1"/>
              <a:t>kwenda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mũndũ, no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nĩmaririe</a:t>
            </a:r>
            <a:r>
              <a:rPr lang="en-US" sz="2000" b="1" dirty="0"/>
              <a:t> 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uumĩte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Ngai, o ta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</a:t>
            </a:r>
            <a:r>
              <a:rPr lang="en-US" sz="2000" b="1" dirty="0" err="1"/>
              <a:t>Mũtheru</a:t>
            </a:r>
            <a:r>
              <a:rPr lang="en-US" sz="2000" b="1" dirty="0"/>
              <a:t> </a:t>
            </a:r>
            <a:r>
              <a:rPr lang="en-US" sz="2000" b="1" dirty="0" err="1"/>
              <a:t>aamatongoririe</a:t>
            </a:r>
            <a:r>
              <a:rPr lang="en-US" sz="2000" b="1" dirty="0"/>
              <a:t>.</a:t>
            </a:r>
            <a:r>
              <a:rPr lang="en" sz="2000" b="1" dirty="0"/>
              <a:t>” (2 Petero 1:21), na mak</a:t>
            </a:r>
            <a:r>
              <a:rPr lang="en-US" sz="2000" b="1" dirty="0"/>
              <a:t>ĩ</a:t>
            </a:r>
            <a:r>
              <a:rPr lang="en" sz="2000" b="1" dirty="0"/>
              <a:t>and</a:t>
            </a:r>
            <a:r>
              <a:rPr lang="en-US" sz="2000" b="1" dirty="0"/>
              <a:t>ĩ</a:t>
            </a:r>
            <a:r>
              <a:rPr lang="en" sz="2000" b="1" dirty="0"/>
              <a:t>ka nd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icio maratathi-in</a:t>
            </a:r>
            <a:r>
              <a:rPr lang="en-US" sz="2000" b="1" dirty="0"/>
              <a:t>ĩ</a:t>
            </a:r>
            <a:r>
              <a:rPr lang="en" sz="2000" b="1" dirty="0"/>
              <a:t> ma Bibilia.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3699" y="101705"/>
            <a:ext cx="4423582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03574" y="2534905"/>
            <a:ext cx="7479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hota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ruta manag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maya ma goro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Ngai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ririe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Bibilia, na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moguni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gwatag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tweruta Bibilia?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1" y="1572014"/>
            <a:ext cx="74280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wayo tuonaga manag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heaga muoyo,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rio,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rio, ….... Mamwe monekaga na irora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mbere, no mang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haka macario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ire.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56249" y="969737"/>
            <a:ext cx="6217908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</a:t>
            </a:r>
            <a:r>
              <a:rPr 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 T</a:t>
            </a:r>
            <a:r>
              <a:rPr 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Ũ</a:t>
            </a: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NG</a:t>
            </a:r>
            <a:r>
              <a:rPr 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RUTA BIBILIA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MAHINDA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Ningĩ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nĩmũkanjaria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nĩmũkanyona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rĩrĩa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mũkaanjaria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ngoro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yothe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(Jeremia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mahinda mar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mega ma kw</a:t>
            </a:r>
            <a:r>
              <a:rPr lang="en-US" sz="2000" b="1" dirty="0"/>
              <a:t>ĩ</a:t>
            </a:r>
            <a:r>
              <a:rPr lang="en" sz="2000" b="1" dirty="0"/>
              <a:t>ruta Bibilia?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9185096" y="1655609"/>
            <a:ext cx="2875829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859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thuthurie wam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wit</a:t>
            </a:r>
            <a:r>
              <a:rPr lang="en-US" sz="2000" b="1" dirty="0"/>
              <a:t>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orotereria na nj</a:t>
            </a:r>
            <a:r>
              <a:rPr lang="en-US" sz="2000" b="1" dirty="0"/>
              <a:t>ĩ</a:t>
            </a:r>
            <a:r>
              <a:rPr lang="en" sz="2000" b="1" dirty="0"/>
              <a:t>ra nene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maya mer</a:t>
            </a:r>
            <a:r>
              <a:rPr lang="en-US" sz="2000" b="1" dirty="0"/>
              <a:t>ĩ</a:t>
            </a:r>
            <a:r>
              <a:rPr lang="en" sz="2000" b="1" dirty="0"/>
              <a:t>: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a mahinda na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a 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185151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mahinda mar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reruta tw</a:t>
            </a:r>
            <a:r>
              <a:rPr lang="en-US" sz="2000" b="1" dirty="0"/>
              <a:t>ĩ</a:t>
            </a:r>
            <a:r>
              <a:rPr lang="en" sz="2000" b="1" dirty="0"/>
              <a:t>rute Bibilia matiag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g</a:t>
            </a:r>
            <a:r>
              <a:rPr lang="en-US" sz="2000" b="1" dirty="0"/>
              <a:t>ũ</a:t>
            </a:r>
            <a:r>
              <a:rPr lang="en" sz="2000" b="1" dirty="0"/>
              <a:t>thim</a:t>
            </a:r>
            <a:r>
              <a:rPr lang="en-US" sz="2000" b="1" dirty="0"/>
              <a:t>ĩ</a:t>
            </a:r>
            <a:r>
              <a:rPr lang="en" sz="2000" b="1" dirty="0"/>
              <a:t>rwo 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ti na g</a:t>
            </a:r>
            <a:r>
              <a:rPr lang="en-US" sz="2000" b="1" dirty="0"/>
              <a:t>ũ</a:t>
            </a:r>
            <a:r>
              <a:rPr lang="en" sz="2000" b="1" dirty="0"/>
              <a:t>thoma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H</a:t>
            </a:r>
            <a:r>
              <a:rPr lang="en" sz="2000" b="1" dirty="0"/>
              <a:t>aha n</a:t>
            </a:r>
            <a:r>
              <a:rPr lang="en-US" sz="2000" b="1" dirty="0"/>
              <a:t>ĩ</a:t>
            </a:r>
            <a:r>
              <a:rPr lang="en" sz="2000" b="1" dirty="0"/>
              <a:t>ho </a:t>
            </a:r>
            <a:r>
              <a:rPr lang="en-US" sz="2000" b="1" dirty="0"/>
              <a:t>ũ</a:t>
            </a:r>
            <a:r>
              <a:rPr lang="en" sz="2000" b="1" dirty="0"/>
              <a:t>checheri wiit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ingag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ra. </a:t>
            </a:r>
            <a:r>
              <a:rPr lang="en-US" sz="2000" b="1" dirty="0"/>
              <a:t>T</a:t>
            </a:r>
            <a:r>
              <a:rPr lang="en" sz="2000" b="1" dirty="0"/>
              <a:t>homaga Bibilia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? </a:t>
            </a:r>
            <a:r>
              <a:rPr lang="en-US" sz="2000" b="1" dirty="0" err="1"/>
              <a:t>Nĩ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caria nd</a:t>
            </a:r>
            <a:r>
              <a:rPr lang="en-US" sz="2000" b="1" dirty="0"/>
              <a:t>ĩ</a:t>
            </a:r>
            <a:r>
              <a:rPr lang="en" sz="2000" b="1" dirty="0"/>
              <a:t>racaria </a:t>
            </a:r>
            <a:r>
              <a:rPr lang="en-US" sz="2000" b="1" dirty="0"/>
              <a:t>ũ</a:t>
            </a:r>
            <a:r>
              <a:rPr lang="en" sz="2000" b="1" dirty="0"/>
              <a:t>menyo o</a:t>
            </a:r>
            <a:r>
              <a:rPr lang="en-US" sz="2000" b="1" dirty="0"/>
              <a:t>ũ</a:t>
            </a:r>
            <a:r>
              <a:rPr lang="en" sz="2000" b="1" dirty="0"/>
              <a:t>guo, kana nd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rik</a:t>
            </a:r>
            <a:r>
              <a:rPr lang="en-US" sz="2000" b="1" dirty="0"/>
              <a:t>ĩ</a:t>
            </a:r>
            <a:r>
              <a:rPr lang="en" sz="2000" b="1" dirty="0"/>
              <a:t>ru wa wendo wa k</a:t>
            </a:r>
            <a:r>
              <a:rPr lang="en-US" sz="2000" b="1" dirty="0"/>
              <a:t>ũ</a:t>
            </a:r>
            <a:r>
              <a:rPr lang="en" sz="2000" b="1" dirty="0"/>
              <a:t>menya mak</a:t>
            </a:r>
            <a:r>
              <a:rPr lang="en-US" sz="2000" b="1" dirty="0"/>
              <a:t>ĩ</a:t>
            </a:r>
            <a:r>
              <a:rPr lang="en" sz="2000" b="1" dirty="0"/>
              <a:t>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Ngai?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04969" y="2917571"/>
            <a:ext cx="55820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kumana na kw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 ithaa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keheri-in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ruti wa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Bibilia hand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 kw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 ndag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ithano tu.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56455" y="5510303"/>
            <a:ext cx="8866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gwatag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rutii-in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Bibilia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ihinda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 na Ngai.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(Jer. 29:13), n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kena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Wake (Thab. 37:4);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twahumb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maratathi mayo na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rora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ya mwanya ya Ngai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ithuu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HAND</a:t>
            </a:r>
            <a:r>
              <a:rPr lang="en-US" dirty="0">
                <a:solidFill>
                  <a:schemeClr val="accent5"/>
                </a:solidFill>
              </a:rPr>
              <a:t>Ũ </a:t>
            </a:r>
            <a:r>
              <a:rPr lang="en" dirty="0">
                <a:solidFill>
                  <a:schemeClr val="accent5"/>
                </a:solidFill>
              </a:rPr>
              <a:t>HAU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Rũciinĩ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kĩroko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na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nduma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agĩũkĩra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akiuma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nyũmba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agĩthiĩ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keheri-inĩ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akĩhoera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</a:t>
            </a:r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4CE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Jes</a:t>
            </a:r>
            <a:r>
              <a:rPr lang="en-US" sz="2000" b="1" dirty="0"/>
              <a:t>ũ</a:t>
            </a:r>
            <a:r>
              <a:rPr lang="en" sz="2000" b="1" dirty="0"/>
              <a:t> endaga kahinda ka mwanya ag</a:t>
            </a:r>
            <a:r>
              <a:rPr lang="en-US" sz="2000" b="1" dirty="0"/>
              <a:t>ĩ</a:t>
            </a:r>
            <a:r>
              <a:rPr lang="en" sz="2000" b="1" dirty="0"/>
              <a:t>e ngwatan</a:t>
            </a:r>
            <a:r>
              <a:rPr lang="en-US" sz="2000" b="1" dirty="0"/>
              <a:t>ĩ</a:t>
            </a:r>
            <a:r>
              <a:rPr lang="en" sz="2000" b="1" dirty="0"/>
              <a:t>ro na Ngai, ok</a:t>
            </a:r>
            <a:r>
              <a:rPr lang="en-US" sz="2000" b="1" dirty="0"/>
              <a:t>ĩ</a:t>
            </a:r>
            <a:r>
              <a:rPr lang="en" sz="2000" b="1" dirty="0"/>
              <a:t>raga tene agacaria hand</a:t>
            </a:r>
            <a:r>
              <a:rPr lang="en-US" sz="2000" b="1" dirty="0"/>
              <a:t>ũ</a:t>
            </a:r>
            <a:r>
              <a:rPr lang="en" sz="2000" b="1" dirty="0"/>
              <a:t> hakir</a:t>
            </a:r>
            <a:r>
              <a:rPr lang="en-US" sz="2000" b="1" dirty="0"/>
              <a:t>ĩ</a:t>
            </a:r>
            <a:r>
              <a:rPr lang="en" sz="2000" b="1" dirty="0"/>
              <a:t>te keheri-in</a:t>
            </a:r>
            <a:r>
              <a:rPr lang="en-US" sz="2000" b="1" dirty="0"/>
              <a:t>ĩ</a:t>
            </a:r>
            <a:r>
              <a:rPr lang="en" sz="2000" b="1" dirty="0"/>
              <a:t> (Mariko 1:35).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no 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 kwer</a:t>
            </a:r>
            <a:r>
              <a:rPr lang="en-US" sz="2000" b="1" dirty="0"/>
              <a:t>ĩ</a:t>
            </a:r>
            <a:r>
              <a:rPr lang="en" sz="2000" b="1" dirty="0"/>
              <a:t> mahoya-in</a:t>
            </a:r>
            <a:r>
              <a:rPr lang="en-US" sz="2000" b="1" dirty="0"/>
              <a:t>ĩ</a:t>
            </a:r>
            <a:r>
              <a:rPr lang="en" sz="2000" b="1" dirty="0"/>
              <a:t> na w</a:t>
            </a:r>
            <a:r>
              <a:rPr lang="en-US" sz="2000" b="1" dirty="0"/>
              <a:t>ĩ</a:t>
            </a:r>
            <a:r>
              <a:rPr lang="en" sz="2000" b="1" dirty="0"/>
              <a:t>ruti-in</a:t>
            </a:r>
            <a:r>
              <a:rPr lang="en-US" sz="2000" b="1" dirty="0"/>
              <a:t>ĩ</a:t>
            </a:r>
            <a:r>
              <a:rPr lang="en" sz="2000" b="1" dirty="0"/>
              <a:t> wa Bibilia.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533" y="1510462"/>
            <a:ext cx="293982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1532" y="3544530"/>
            <a:ext cx="2939829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693348" y="2395042"/>
            <a:ext cx="6308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rit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w</a:t>
            </a:r>
            <a:r>
              <a:rPr lang="en-US" sz="2000" b="1" dirty="0"/>
              <a:t>ĩ</a:t>
            </a:r>
            <a:r>
              <a:rPr lang="en" sz="2000" b="1" dirty="0"/>
              <a:t>ruti hand</a:t>
            </a:r>
            <a:r>
              <a:rPr lang="en-US" sz="2000" b="1" dirty="0"/>
              <a:t>ũ</a:t>
            </a:r>
            <a:r>
              <a:rPr lang="en" sz="2000" b="1" dirty="0"/>
              <a:t> hena inegene kana hararut</a:t>
            </a:r>
            <a:r>
              <a:rPr lang="en-US" sz="2000" b="1" dirty="0"/>
              <a:t>ĩ</a:t>
            </a:r>
            <a:r>
              <a:rPr lang="en" sz="2000" b="1" dirty="0"/>
              <a:t>rwo w</a:t>
            </a:r>
            <a:r>
              <a:rPr lang="en-US" sz="2000" b="1" dirty="0"/>
              <a:t>ĩ</a:t>
            </a:r>
            <a:r>
              <a:rPr lang="en" sz="2000" b="1" dirty="0"/>
              <a:t>ra. </a:t>
            </a: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 gw</a:t>
            </a:r>
            <a:r>
              <a:rPr lang="en-US" sz="2000" b="1" dirty="0"/>
              <a:t>ĩ</a:t>
            </a:r>
            <a:r>
              <a:rPr lang="en" sz="2000" b="1" dirty="0"/>
              <a:t>ka </a:t>
            </a:r>
            <a:r>
              <a:rPr lang="en-US" sz="2000" b="1" dirty="0"/>
              <a:t>ũ</a:t>
            </a:r>
            <a:r>
              <a:rPr lang="en" sz="2000" b="1" dirty="0"/>
              <a:t>guo hand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aigan</a:t>
            </a:r>
            <a:r>
              <a:rPr lang="en-US" sz="2000" b="1" dirty="0"/>
              <a:t>ĩ</a:t>
            </a:r>
            <a:r>
              <a:rPr lang="en" sz="2000" b="1" dirty="0"/>
              <a:t>ire, hakir</a:t>
            </a:r>
            <a:r>
              <a:rPr lang="en-US" sz="2000" b="1" dirty="0"/>
              <a:t>ĩ</a:t>
            </a:r>
            <a:r>
              <a:rPr lang="en" sz="2000" b="1" dirty="0"/>
              <a:t>te, na herig</a:t>
            </a:r>
            <a:r>
              <a:rPr lang="en-US" sz="2000" b="1" dirty="0"/>
              <a:t>ĩ</a:t>
            </a:r>
            <a:r>
              <a:rPr lang="en" sz="2000" b="1" dirty="0"/>
              <a:t>irie.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4865817"/>
            <a:ext cx="63181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twona mahinda mega na hand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ru, rekei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cokerithia kaing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mwanya no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nge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rie, no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tikareke mahinda maing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ruti wiit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Bibilia wa o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thenya.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676650"/>
            <a:ext cx="6308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athaa ma mbere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kana mak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rria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thenya,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kirc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mak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ria, no makorwo me mahinda ma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rorereria meciria mait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Ũ</a:t>
            </a:r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TARATARA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4" y="621110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guo no taguo kiugo g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akwa k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kium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 kanua gakwa g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gaaikara: Kiugo k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 g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tikanjookerera o ro 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guo t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51377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521664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Ũ</a:t>
            </a:r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TARATARA (2)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guo no taguo kiugo g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akwa k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kium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 kanua gakwa g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gaaikara: Kiugo k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 g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tikanjookerera o ro 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guo t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(Isaiah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3126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MOGUUNI MA KW</a:t>
            </a:r>
            <a:r>
              <a:rPr lang="en-U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Ĩ</a:t>
            </a:r>
            <a:r>
              <a:rPr lang="en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RUTA BIBILIA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2087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Arial</vt:lpstr>
      <vt:lpstr>Constantia</vt:lpstr>
      <vt:lpstr>Calibri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2026-03-21T15:43:08Z</dcterms:created>
  <dcterms:modified xsi:type="dcterms:W3CDTF">2026-04-28T19:36:15Z</dcterms:modified>
</cp:coreProperties>
</file>