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126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datigithirie 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hooya maita matat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o 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thenya</a:t>
          </a: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W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 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nd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wa gw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cir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rio, 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hing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ra ndirica irorete mwena   Jerusalemu</a:t>
          </a: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na m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tugo wa mwanya; ahoyaga atur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tie maru</a:t>
          </a: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ahoya marorereirio ngatho na 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 k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rendeka</a:t>
          </a: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1600" b="1" dirty="0">
              <a:solidFill>
                <a:schemeClr val="accent6">
                  <a:lumMod val="75000"/>
                </a:schemeClr>
              </a:solidFill>
            </a:rPr>
            <a:t>Jehosafati ahoire ar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ũ</a:t>
          </a:r>
          <a:r>
            <a:rPr lang="en" sz="1600" b="1" dirty="0">
              <a:solidFill>
                <a:schemeClr val="accent6">
                  <a:lumMod val="75000"/>
                </a:schemeClr>
              </a:solidFill>
            </a:rPr>
            <a:t>gam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ĩ</a:t>
          </a:r>
          <a:r>
            <a:rPr lang="en" sz="1600" b="1" dirty="0">
              <a:solidFill>
                <a:schemeClr val="accent6">
                  <a:lumMod val="75000"/>
                </a:schemeClr>
              </a:solidFill>
            </a:rPr>
            <a:t>te mbere ya Ngai na and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ũ</a:t>
          </a:r>
          <a:r>
            <a:rPr lang="en" sz="1600" b="1" dirty="0">
              <a:solidFill>
                <a:schemeClr val="accent6">
                  <a:lumMod val="75000"/>
                </a:schemeClr>
              </a:solidFill>
            </a:rPr>
            <a:t>                      (2Ma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ũ</a:t>
          </a:r>
          <a:r>
            <a:rPr lang="en" sz="1600" b="1" dirty="0">
              <a:solidFill>
                <a:schemeClr val="accent6">
                  <a:lumMod val="75000"/>
                </a:schemeClr>
              </a:solidFill>
            </a:rPr>
            <a:t>nd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</a:rPr>
            <a:t>ũ</a:t>
          </a:r>
          <a:r>
            <a:rPr lang="en" sz="1600" b="1" dirty="0">
              <a:solidFill>
                <a:schemeClr val="accent6">
                  <a:lumMod val="75000"/>
                </a:schemeClr>
              </a:solidFill>
            </a:rPr>
            <a:t>. 20:5</a:t>
          </a:r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1800" b="1" dirty="0">
              <a:solidFill>
                <a:schemeClr val="accent5">
                  <a:lumMod val="75000"/>
                </a:schemeClr>
              </a:solidFill>
            </a:rPr>
            <a:t>Daudi aikarire th</a:t>
          </a:r>
          <a:r>
            <a:rPr lang="en-US" sz="1800" b="1" dirty="0">
              <a:solidFill>
                <a:schemeClr val="accent5">
                  <a:lumMod val="75000"/>
                </a:schemeClr>
              </a:solidFill>
            </a:rPr>
            <a:t>ĩ</a:t>
          </a:r>
          <a:r>
            <a:rPr lang="en" sz="1800" b="1" dirty="0">
              <a:solidFill>
                <a:schemeClr val="accent5">
                  <a:lumMod val="75000"/>
                </a:schemeClr>
              </a:solidFill>
            </a:rPr>
            <a:t> mbere ya Ngai ag</a:t>
          </a:r>
          <a:r>
            <a:rPr lang="en-US" sz="1800" b="1" dirty="0">
              <a:solidFill>
                <a:schemeClr val="accent5">
                  <a:lumMod val="75000"/>
                </a:schemeClr>
              </a:solidFill>
            </a:rPr>
            <a:t>ĩ</a:t>
          </a:r>
          <a:r>
            <a:rPr lang="en" sz="1800" b="1" dirty="0">
              <a:solidFill>
                <a:schemeClr val="accent5">
                  <a:lumMod val="75000"/>
                </a:schemeClr>
              </a:solidFill>
            </a:rPr>
            <a:t>cokia ngatho</a:t>
          </a:r>
          <a:br>
            <a:rPr lang="en" sz="1800" b="1" dirty="0">
              <a:solidFill>
                <a:schemeClr val="accent5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5">
                  <a:lumMod val="75000"/>
                </a:schemeClr>
              </a:solidFill>
            </a:rPr>
            <a:t>(2S.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1800" b="1" dirty="0">
              <a:solidFill>
                <a:schemeClr val="accent2">
                  <a:lumMod val="75000"/>
                </a:schemeClr>
              </a:solidFill>
            </a:rPr>
            <a:t>Suleimani aturirie ndu ambarar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ĩ</a:t>
          </a:r>
          <a:r>
            <a:rPr lang="en" sz="1800" b="1" dirty="0">
              <a:solidFill>
                <a:schemeClr val="accent2">
                  <a:lumMod val="75000"/>
                </a:schemeClr>
              </a:solidFill>
            </a:rPr>
            <a:t>tie moko ak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ĩ</a:t>
          </a:r>
          <a:r>
            <a:rPr lang="en" sz="1800" b="1" dirty="0">
              <a:solidFill>
                <a:schemeClr val="accent2">
                  <a:lumMod val="75000"/>
                </a:schemeClr>
              </a:solidFill>
            </a:rPr>
            <a:t>hooya  </a:t>
          </a:r>
          <a:br>
            <a:rPr lang="es-ES" sz="1800" b="1" dirty="0">
              <a:solidFill>
                <a:schemeClr val="accent2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2">
                  <a:lumMod val="75000"/>
                </a:schemeClr>
              </a:solidFill>
            </a:rPr>
            <a:t>(1Atha.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A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nd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ũ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mainam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ĩ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r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ĩ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ire na th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ĩ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mak</a:t>
          </a:r>
          <a:r>
            <a:rPr 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ĩ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hooya </a:t>
          </a:r>
          <a:br>
            <a:rPr lang="es-E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Daudi eg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ũ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ithirie th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ũ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r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r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 ak</a:t>
          </a:r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hoya</a:t>
          </a:r>
          <a:br>
            <a:rPr lang="es-ES" sz="2000" b="1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(1Atha.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Nehemia ak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ĩ</a:t>
          </a: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r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ũ</a:t>
          </a: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gama mbere ya m</a:t>
          </a:r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ũ</a:t>
          </a: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thamaki</a:t>
          </a:r>
          <a:br>
            <a:rPr lang="en" sz="2000" b="1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/>
              </a:solidFill>
            </a:rPr>
            <a:t>N</a:t>
          </a:r>
          <a:r>
            <a:rPr lang="en-US" sz="2000" b="1" dirty="0">
              <a:solidFill>
                <a:schemeClr val="accent3"/>
              </a:solidFill>
            </a:rPr>
            <a:t>ĨŨ</a:t>
          </a:r>
          <a:r>
            <a:rPr lang="en" sz="2000" b="1" dirty="0">
              <a:solidFill>
                <a:schemeClr val="accent3"/>
              </a:solidFill>
            </a:rPr>
            <a:t>ND</a:t>
          </a:r>
          <a:r>
            <a:rPr lang="en-US" sz="2000" b="1" dirty="0">
              <a:solidFill>
                <a:schemeClr val="accent3"/>
              </a:solidFill>
            </a:rPr>
            <a:t>Ũ</a:t>
          </a:r>
          <a:r>
            <a:rPr lang="en" sz="2000" b="1" dirty="0">
              <a:solidFill>
                <a:schemeClr val="accent3"/>
              </a:solidFill>
            </a:rPr>
            <a:t> WA AND</a:t>
          </a:r>
          <a:r>
            <a:rPr lang="en-US" sz="2000" b="1" dirty="0">
              <a:solidFill>
                <a:schemeClr val="accent3"/>
              </a:solidFill>
            </a:rPr>
            <a:t>Ũ</a:t>
          </a:r>
          <a:r>
            <a:rPr lang="en" sz="2000" b="1" dirty="0">
              <a:solidFill>
                <a:schemeClr val="accent3"/>
              </a:solidFill>
            </a:rPr>
            <a:t> A BAM</a:t>
          </a:r>
          <a:r>
            <a:rPr lang="en-US" sz="2000" b="1" dirty="0">
              <a:solidFill>
                <a:schemeClr val="accent3"/>
              </a:solidFill>
            </a:rPr>
            <a:t>Ĩ</a:t>
          </a:r>
          <a:r>
            <a:rPr lang="en" sz="2000" b="1" dirty="0">
              <a:solidFill>
                <a:schemeClr val="accent3"/>
              </a:solidFill>
            </a:rPr>
            <a:t>R</a:t>
          </a:r>
          <a:r>
            <a:rPr lang="en-US" sz="2000" b="1" dirty="0">
              <a:solidFill>
                <a:schemeClr val="accent3"/>
              </a:solidFill>
            </a:rPr>
            <a:t>Ĩ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G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t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ũ</a:t>
          </a: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mi</a:t>
          </a:r>
          <a:r>
            <a:rPr lang="en" sz="2000" b="1" dirty="0"/>
            <a:t> kw</a:t>
          </a:r>
          <a:r>
            <a:rPr lang="en-US" sz="2000" b="1" dirty="0"/>
            <a:t>ĩ</a:t>
          </a:r>
          <a:r>
            <a:rPr lang="en" sz="2000" b="1" dirty="0"/>
            <a:t>hia kwa Aar</a:t>
          </a:r>
          <a:r>
            <a:rPr lang="en-US" sz="2000" b="1" dirty="0"/>
            <a:t>ũ</a:t>
          </a:r>
          <a:r>
            <a:rPr lang="en" sz="2000" b="1" dirty="0"/>
            <a:t>ni</a:t>
          </a:r>
          <a:br>
            <a:rPr lang="es-ES" sz="2000" b="1" dirty="0"/>
          </a:br>
          <a:r>
            <a:rPr lang="en" sz="2000" b="1" dirty="0"/>
            <a:t>(G</a:t>
          </a:r>
          <a:r>
            <a:rPr lang="en-US" sz="2000" b="1" dirty="0"/>
            <a:t>ĩ</a:t>
          </a:r>
          <a:r>
            <a:rPr lang="en" sz="2000" b="1" dirty="0"/>
            <a:t>c.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g</a:t>
          </a:r>
          <a:r>
            <a:rPr lang="en-US" sz="2400" b="1" dirty="0">
              <a:solidFill>
                <a:schemeClr val="accent3">
                  <a:lumMod val="75000"/>
                </a:schemeClr>
              </a:solidFill>
            </a:rPr>
            <a:t>ĩ</a:t>
          </a:r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t</a:t>
          </a:r>
          <a:r>
            <a:rPr lang="en-US" sz="2400" b="1" dirty="0">
              <a:solidFill>
                <a:schemeClr val="accent3">
                  <a:lumMod val="75000"/>
                </a:schemeClr>
              </a:solidFill>
            </a:rPr>
            <a:t>ũ</a:t>
          </a:r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mi k</a:t>
          </a:r>
          <a:r>
            <a:rPr lang="en-US" sz="2400" b="1" dirty="0">
              <a:solidFill>
                <a:schemeClr val="accent3">
                  <a:lumMod val="75000"/>
                </a:schemeClr>
              </a:solidFill>
            </a:rPr>
            <a:t>ĩ</a:t>
          </a:r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a </a:t>
          </a:r>
          <a:r>
            <a:rPr lang="en" sz="2000" b="1" dirty="0"/>
            <a:t>g</a:t>
          </a:r>
          <a:r>
            <a:rPr lang="en-US" sz="2000" b="1" dirty="0"/>
            <a:t>ũ</a:t>
          </a:r>
          <a:r>
            <a:rPr lang="en" sz="2000" b="1" dirty="0"/>
            <a:t>teta kwa Miriamu </a:t>
          </a:r>
          <a:br>
            <a:rPr lang="es-ES" sz="2000" b="1" dirty="0"/>
          </a:br>
          <a:r>
            <a:rPr lang="en" sz="2000" b="1" dirty="0"/>
            <a:t>(Nda.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7030A0"/>
              </a:solidFill>
            </a:rPr>
            <a:t>N</a:t>
          </a:r>
          <a:r>
            <a:rPr lang="en-US" sz="2000" b="1" dirty="0">
              <a:solidFill>
                <a:srgbClr val="7030A0"/>
              </a:solidFill>
            </a:rPr>
            <a:t>ĨŨ</a:t>
          </a:r>
          <a:r>
            <a:rPr lang="en" sz="2000" b="1" dirty="0">
              <a:solidFill>
                <a:srgbClr val="7030A0"/>
              </a:solidFill>
            </a:rPr>
            <a:t>ND</a:t>
          </a:r>
          <a:r>
            <a:rPr lang="en-US" sz="2000" b="1" dirty="0">
              <a:solidFill>
                <a:srgbClr val="7030A0"/>
              </a:solidFill>
            </a:rPr>
            <a:t>Ũ</a:t>
          </a:r>
          <a:r>
            <a:rPr lang="en" sz="2000" b="1" dirty="0">
              <a:solidFill>
                <a:srgbClr val="7030A0"/>
              </a:solidFill>
            </a:rPr>
            <a:t> WA AND</a:t>
          </a:r>
          <a:r>
            <a:rPr lang="en-US" sz="2000" b="1" dirty="0">
              <a:solidFill>
                <a:srgbClr val="7030A0"/>
              </a:solidFill>
            </a:rPr>
            <a:t>Ũ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manyotire </a:t>
          </a:r>
          <a:br>
            <a:rPr lang="en" sz="2000" b="1" dirty="0"/>
          </a:br>
          <a:r>
            <a:rPr lang="en" sz="2000" b="1" dirty="0"/>
            <a:t>(Tham.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r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mah</a:t>
          </a:r>
          <a:r>
            <a:rPr lang="en-US" sz="2000" b="1" dirty="0"/>
            <a:t>ũ</a:t>
          </a:r>
          <a:r>
            <a:rPr lang="en" sz="2000" b="1" dirty="0"/>
            <a:t>tire </a:t>
          </a:r>
        </a:p>
        <a:p>
          <a:pPr algn="ctr"/>
          <a:r>
            <a:rPr lang="en" sz="2000" b="1" dirty="0"/>
            <a:t>(Nda.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mehirie (Tham.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datigithirie 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hooya maita matat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 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thenya</a:t>
          </a: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W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 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nd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wa gw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cir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rio, 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hing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ra ndirica irorete mwena   Jerusalemu</a:t>
          </a: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na m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tugo wa mwanya; ahoyaga atur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tie maru</a:t>
          </a: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ahoya marorereirio ngatho na 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k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rendeka</a:t>
          </a: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accent6">
                  <a:lumMod val="75000"/>
                </a:schemeClr>
              </a:solidFill>
            </a:rPr>
            <a:t>Jehosafati ahoire ar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ũ</a:t>
          </a:r>
          <a:r>
            <a:rPr lang="en" sz="1600" b="1" kern="1200" dirty="0">
              <a:solidFill>
                <a:schemeClr val="accent6">
                  <a:lumMod val="75000"/>
                </a:schemeClr>
              </a:solidFill>
            </a:rPr>
            <a:t>gam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ĩ</a:t>
          </a:r>
          <a:r>
            <a:rPr lang="en" sz="1600" b="1" kern="1200" dirty="0">
              <a:solidFill>
                <a:schemeClr val="accent6">
                  <a:lumMod val="75000"/>
                </a:schemeClr>
              </a:solidFill>
            </a:rPr>
            <a:t>te mbere ya Ngai na and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ũ</a:t>
          </a:r>
          <a:r>
            <a:rPr lang="en" sz="1600" b="1" kern="1200" dirty="0">
              <a:solidFill>
                <a:schemeClr val="accent6">
                  <a:lumMod val="75000"/>
                </a:schemeClr>
              </a:solidFill>
            </a:rPr>
            <a:t>                      (2Ma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ũ</a:t>
          </a:r>
          <a:r>
            <a:rPr lang="en" sz="1600" b="1" kern="1200" dirty="0">
              <a:solidFill>
                <a:schemeClr val="accent6">
                  <a:lumMod val="75000"/>
                </a:schemeClr>
              </a:solidFill>
            </a:rPr>
            <a:t>nd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</a:rPr>
            <a:t>ũ</a:t>
          </a:r>
          <a:r>
            <a:rPr lang="en" sz="1600" b="1" kern="1200" dirty="0">
              <a:solidFill>
                <a:schemeClr val="accent6">
                  <a:lumMod val="75000"/>
                </a:schemeClr>
              </a:solidFill>
            </a:rPr>
            <a:t>. 20:5</a:t>
          </a: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accent5">
                  <a:lumMod val="75000"/>
                </a:schemeClr>
              </a:solidFill>
            </a:rPr>
            <a:t>Daudi aikarire th</a:t>
          </a:r>
          <a:r>
            <a:rPr lang="en-US" sz="1800" b="1" kern="1200" dirty="0">
              <a:solidFill>
                <a:schemeClr val="accent5">
                  <a:lumMod val="75000"/>
                </a:schemeClr>
              </a:solidFill>
            </a:rPr>
            <a:t>ĩ</a:t>
          </a:r>
          <a:r>
            <a:rPr lang="en" sz="1800" b="1" kern="1200" dirty="0">
              <a:solidFill>
                <a:schemeClr val="accent5">
                  <a:lumMod val="75000"/>
                </a:schemeClr>
              </a:solidFill>
            </a:rPr>
            <a:t> mbere ya Ngai ag</a:t>
          </a:r>
          <a:r>
            <a:rPr lang="en-US" sz="1800" b="1" kern="1200" dirty="0">
              <a:solidFill>
                <a:schemeClr val="accent5">
                  <a:lumMod val="75000"/>
                </a:schemeClr>
              </a:solidFill>
            </a:rPr>
            <a:t>ĩ</a:t>
          </a:r>
          <a:r>
            <a:rPr lang="en" sz="1800" b="1" kern="1200" dirty="0">
              <a:solidFill>
                <a:schemeClr val="accent5">
                  <a:lumMod val="75000"/>
                </a:schemeClr>
              </a:solidFill>
            </a:rPr>
            <a:t>cokia ngatho</a:t>
          </a:r>
          <a:br>
            <a:rPr lang="en" sz="18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5">
                  <a:lumMod val="75000"/>
                </a:schemeClr>
              </a:solidFill>
            </a:rPr>
            <a:t>(2S. 7:18)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accent2">
                  <a:lumMod val="75000"/>
                </a:schemeClr>
              </a:solidFill>
            </a:rPr>
            <a:t>Suleimani aturirie ndu ambarar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ĩ</a:t>
          </a:r>
          <a:r>
            <a:rPr lang="en" sz="1800" b="1" kern="1200" dirty="0">
              <a:solidFill>
                <a:schemeClr val="accent2">
                  <a:lumMod val="75000"/>
                </a:schemeClr>
              </a:solidFill>
            </a:rPr>
            <a:t>tie moko ak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ĩ</a:t>
          </a:r>
          <a:r>
            <a:rPr lang="en" sz="1800" b="1" kern="1200" dirty="0">
              <a:solidFill>
                <a:schemeClr val="accent2">
                  <a:lumMod val="75000"/>
                </a:schemeClr>
              </a:solidFill>
            </a:rPr>
            <a:t>hooya  </a:t>
          </a:r>
          <a:br>
            <a:rPr lang="es-ES" sz="18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2">
                  <a:lumMod val="75000"/>
                </a:schemeClr>
              </a:solidFill>
            </a:rPr>
            <a:t>(1Atha. 8:54)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A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nd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ũ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mainam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ĩ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r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ĩ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ire na th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ĩ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mak</a:t>
          </a:r>
          <a:r>
            <a:rPr 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ĩ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hooya </a:t>
          </a:r>
          <a:br>
            <a:rPr lang="es-E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Daudi eg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ithirie th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r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r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 ak</a:t>
          </a: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hoya</a:t>
          </a:r>
          <a:br>
            <a:rPr lang="es-ES" sz="20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(1Atha.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Nehemia ak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r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gama mbere ya m</a:t>
          </a:r>
          <a:r>
            <a:rPr lang="en-US" sz="2000" b="1" kern="1200" dirty="0">
              <a:solidFill>
                <a:schemeClr val="accent3">
                  <a:lumMod val="75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thamaki</a:t>
          </a:r>
          <a:br>
            <a:rPr lang="en" sz="20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/>
              </a:solidFill>
            </a:rPr>
            <a:t>N</a:t>
          </a:r>
          <a:r>
            <a:rPr lang="en-US" sz="2000" b="1" kern="1200" dirty="0">
              <a:solidFill>
                <a:schemeClr val="accent3"/>
              </a:solidFill>
            </a:rPr>
            <a:t>ĨŨ</a:t>
          </a:r>
          <a:r>
            <a:rPr lang="en" sz="2000" b="1" kern="1200" dirty="0">
              <a:solidFill>
                <a:schemeClr val="accent3"/>
              </a:solidFill>
            </a:rPr>
            <a:t>ND</a:t>
          </a:r>
          <a:r>
            <a:rPr lang="en-US" sz="2000" b="1" kern="1200" dirty="0">
              <a:solidFill>
                <a:schemeClr val="accent3"/>
              </a:solidFill>
            </a:rPr>
            <a:t>Ũ</a:t>
          </a:r>
          <a:r>
            <a:rPr lang="en" sz="2000" b="1" kern="1200" dirty="0">
              <a:solidFill>
                <a:schemeClr val="accent3"/>
              </a:solidFill>
            </a:rPr>
            <a:t> WA AND</a:t>
          </a:r>
          <a:r>
            <a:rPr lang="en-US" sz="2000" b="1" kern="1200" dirty="0">
              <a:solidFill>
                <a:schemeClr val="accent3"/>
              </a:solidFill>
            </a:rPr>
            <a:t>Ũ</a:t>
          </a:r>
          <a:r>
            <a:rPr lang="en" sz="2000" b="1" kern="1200" dirty="0">
              <a:solidFill>
                <a:schemeClr val="accent3"/>
              </a:solidFill>
            </a:rPr>
            <a:t> A BAM</a:t>
          </a:r>
          <a:r>
            <a:rPr lang="en-US" sz="2000" b="1" kern="1200" dirty="0">
              <a:solidFill>
                <a:schemeClr val="accent3"/>
              </a:solidFill>
            </a:rPr>
            <a:t>Ĩ</a:t>
          </a:r>
          <a:r>
            <a:rPr lang="en" sz="2000" b="1" kern="1200" dirty="0">
              <a:solidFill>
                <a:schemeClr val="accent3"/>
              </a:solidFill>
            </a:rPr>
            <a:t>R</a:t>
          </a:r>
          <a:r>
            <a:rPr lang="en-US" sz="2000" b="1" kern="1200" dirty="0">
              <a:solidFill>
                <a:schemeClr val="accent3"/>
              </a:solidFill>
            </a:rPr>
            <a:t>Ĩ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G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ĩ</a:t>
          </a: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t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ũ</a:t>
          </a: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mi</a:t>
          </a:r>
          <a:r>
            <a:rPr lang="en" sz="2000" b="1" kern="1200" dirty="0"/>
            <a:t> kw</a:t>
          </a:r>
          <a:r>
            <a:rPr lang="en-US" sz="2000" b="1" kern="1200" dirty="0"/>
            <a:t>ĩ</a:t>
          </a:r>
          <a:r>
            <a:rPr lang="en" sz="2000" b="1" kern="1200" dirty="0"/>
            <a:t>hia kwa Aar</a:t>
          </a:r>
          <a:r>
            <a:rPr lang="en-US" sz="2000" b="1" kern="1200" dirty="0"/>
            <a:t>ũ</a:t>
          </a:r>
          <a:r>
            <a:rPr lang="en" sz="2000" b="1" kern="1200" dirty="0"/>
            <a:t>ni</a:t>
          </a:r>
          <a:br>
            <a:rPr lang="es-ES" sz="2000" b="1" kern="1200" dirty="0"/>
          </a:br>
          <a:r>
            <a:rPr lang="en" sz="2000" b="1" kern="1200" dirty="0"/>
            <a:t>(G</a:t>
          </a:r>
          <a:r>
            <a:rPr lang="en-US" sz="2000" b="1" kern="1200" dirty="0"/>
            <a:t>ĩ</a:t>
          </a:r>
          <a:r>
            <a:rPr lang="en" sz="2000" b="1" kern="1200" dirty="0"/>
            <a:t>c.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g</a:t>
          </a:r>
          <a:r>
            <a:rPr lang="en-US" sz="2400" b="1" kern="1200" dirty="0">
              <a:solidFill>
                <a:schemeClr val="accent3">
                  <a:lumMod val="75000"/>
                </a:schemeClr>
              </a:solidFill>
            </a:rPr>
            <a:t>ĩ</a:t>
          </a: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t</a:t>
          </a:r>
          <a:r>
            <a:rPr lang="en-US" sz="2400" b="1" kern="1200" dirty="0">
              <a:solidFill>
                <a:schemeClr val="accent3">
                  <a:lumMod val="75000"/>
                </a:schemeClr>
              </a:solidFill>
            </a:rPr>
            <a:t>ũ</a:t>
          </a: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mi k</a:t>
          </a:r>
          <a:r>
            <a:rPr lang="en-US" sz="2400" b="1" kern="1200" dirty="0">
              <a:solidFill>
                <a:schemeClr val="accent3">
                  <a:lumMod val="75000"/>
                </a:schemeClr>
              </a:solidFill>
            </a:rPr>
            <a:t>ĩ</a:t>
          </a: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a </a:t>
          </a:r>
          <a:r>
            <a:rPr lang="en" sz="2000" b="1" kern="1200" dirty="0"/>
            <a:t>g</a:t>
          </a:r>
          <a:r>
            <a:rPr lang="en-US" sz="2000" b="1" kern="1200" dirty="0"/>
            <a:t>ũ</a:t>
          </a:r>
          <a:r>
            <a:rPr lang="en" sz="2000" b="1" kern="1200" dirty="0"/>
            <a:t>teta kwa Miriamu </a:t>
          </a:r>
          <a:br>
            <a:rPr lang="es-ES" sz="2000" b="1" kern="1200" dirty="0"/>
          </a:br>
          <a:r>
            <a:rPr lang="en" sz="2000" b="1" kern="1200" dirty="0"/>
            <a:t>(Nda.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030A0"/>
              </a:solidFill>
            </a:rPr>
            <a:t>N</a:t>
          </a:r>
          <a:r>
            <a:rPr lang="en-US" sz="2000" b="1" kern="1200" dirty="0">
              <a:solidFill>
                <a:srgbClr val="7030A0"/>
              </a:solidFill>
            </a:rPr>
            <a:t>ĨŨ</a:t>
          </a:r>
          <a:r>
            <a:rPr lang="en" sz="2000" b="1" kern="1200" dirty="0">
              <a:solidFill>
                <a:srgbClr val="7030A0"/>
              </a:solidFill>
            </a:rPr>
            <a:t>ND</a:t>
          </a:r>
          <a:r>
            <a:rPr lang="en-US" sz="2000" b="1" kern="1200" dirty="0">
              <a:solidFill>
                <a:srgbClr val="7030A0"/>
              </a:solidFill>
            </a:rPr>
            <a:t>Ũ</a:t>
          </a:r>
          <a:r>
            <a:rPr lang="en" sz="2000" b="1" kern="1200" dirty="0">
              <a:solidFill>
                <a:srgbClr val="7030A0"/>
              </a:solidFill>
            </a:rPr>
            <a:t> WA AND</a:t>
          </a:r>
          <a:r>
            <a:rPr lang="en-US" sz="2000" b="1" kern="1200" dirty="0">
              <a:solidFill>
                <a:srgbClr val="7030A0"/>
              </a:solidFill>
            </a:rPr>
            <a:t>Ũ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manyotire </a:t>
          </a:r>
          <a:br>
            <a:rPr lang="en" sz="2000" b="1" kern="1200" dirty="0"/>
          </a:br>
          <a:r>
            <a:rPr lang="en" sz="2000" b="1" kern="1200" dirty="0"/>
            <a:t>(Tham.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r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mah</a:t>
          </a:r>
          <a:r>
            <a:rPr lang="en-US" sz="2000" b="1" kern="1200" dirty="0"/>
            <a:t>ũ</a:t>
          </a:r>
          <a:r>
            <a:rPr lang="en" sz="2000" b="1" kern="1200" dirty="0"/>
            <a:t>tire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(Nda.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mehirie (Tham.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NJORUUA CIA MAHOOYA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47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6 for May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WA MAHOOYA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Enoku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agĩtwarana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Ngai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nginya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akĩagwo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tondũ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nĩamuoire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(K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amb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ĩ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..5:24)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2887038" y="1271321"/>
            <a:ext cx="697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Enoku at</a:t>
            </a:r>
            <a:r>
              <a:rPr lang="en-US" sz="2000" b="1" dirty="0" err="1"/>
              <a:t>ũũ</a:t>
            </a:r>
            <a:r>
              <a:rPr lang="en" sz="2000" b="1" dirty="0"/>
              <a:t>raga mahinda mar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rit</a:t>
            </a:r>
            <a:r>
              <a:rPr lang="en-US" sz="2000" b="1" dirty="0"/>
              <a:t>ũ</a:t>
            </a:r>
            <a:r>
              <a:rPr lang="en" sz="2000" b="1" dirty="0"/>
              <a:t>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waganu wa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ya Nuhu (antediluvians) wongererekaga. </a:t>
            </a: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ũ-</a:t>
            </a:r>
            <a:r>
              <a:rPr lang="en" sz="2000" b="1" dirty="0"/>
              <a:t>we aciarirwo, m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wake wa Ngai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ambat</a:t>
            </a:r>
            <a:r>
              <a:rPr lang="en-US" sz="2000" b="1" dirty="0"/>
              <a:t>ĩ</a:t>
            </a:r>
            <a:r>
              <a:rPr lang="en" sz="2000" b="1" dirty="0"/>
              <a:t>ra, na </a:t>
            </a:r>
            <a:r>
              <a:rPr lang="en-US" sz="2000" b="1" dirty="0"/>
              <a:t>ũ</a:t>
            </a:r>
            <a:r>
              <a:rPr lang="en" sz="2000" b="1" dirty="0"/>
              <a:t>kuhan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Nake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ongerereka (K</a:t>
            </a:r>
            <a:r>
              <a:rPr lang="en-US" sz="2000" b="1" dirty="0"/>
              <a:t>ĩ</a:t>
            </a:r>
            <a:r>
              <a:rPr lang="en" sz="2000" b="1" dirty="0"/>
              <a:t>a. 5:21-24).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83821" y="4034432"/>
            <a:ext cx="1583419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2745390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004" y="4056031"/>
            <a:ext cx="1359960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325037"/>
            <a:ext cx="2067296" cy="2395585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97167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hooya kwar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bata m</a:t>
            </a:r>
            <a:r>
              <a:rPr lang="en-US" sz="2000" b="1" dirty="0"/>
              <a:t>ũ</a:t>
            </a:r>
            <a:r>
              <a:rPr lang="en" sz="2000" b="1" dirty="0"/>
              <a:t>nene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ngwatan</a:t>
            </a:r>
            <a:r>
              <a:rPr lang="en-US" sz="2000" b="1" dirty="0"/>
              <a:t>ĩ</a:t>
            </a:r>
            <a:r>
              <a:rPr lang="en" sz="2000" b="1" dirty="0"/>
              <a:t>ro </a:t>
            </a:r>
            <a:r>
              <a:rPr lang="en-US" sz="2000" b="1" dirty="0" err="1"/>
              <a:t>ĩĩ</a:t>
            </a:r>
            <a:r>
              <a:rPr lang="en" sz="2000" b="1" dirty="0"/>
              <a:t>yo. </a:t>
            </a:r>
            <a:r>
              <a:rPr lang="en-US" sz="2000" b="1" dirty="0"/>
              <a:t>O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ra wake wag</a:t>
            </a:r>
            <a:r>
              <a:rPr lang="en-US" sz="2000" b="1" dirty="0" err="1"/>
              <a:t>ĩĩ</a:t>
            </a:r>
            <a:r>
              <a:rPr lang="en" sz="2000" b="1" dirty="0"/>
              <a:t>aga mwaki na bata wa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 err="1"/>
              <a:t>ĩĩ</a:t>
            </a:r>
            <a:r>
              <a:rPr lang="en" sz="2000" b="1" dirty="0"/>
              <a:t>kio, noguo ak</a:t>
            </a:r>
            <a:r>
              <a:rPr lang="en-US" sz="2000" b="1" dirty="0"/>
              <a:t>ĩ</a:t>
            </a:r>
            <a:r>
              <a:rPr lang="en" sz="2000" b="1" dirty="0"/>
              <a:t>rag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k</a:t>
            </a:r>
            <a:r>
              <a:rPr lang="en-US" sz="2000" b="1" dirty="0"/>
              <a:t>ũ</a:t>
            </a:r>
            <a:r>
              <a:rPr lang="en" sz="2000" b="1" dirty="0"/>
              <a:t>hooya ona k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hia mahoya mak</a:t>
            </a:r>
            <a:r>
              <a:rPr lang="en-US" sz="2000" b="1" dirty="0"/>
              <a:t>ĩ</a:t>
            </a:r>
            <a:r>
              <a:rPr lang="en" sz="2000" b="1" dirty="0"/>
              <a:t>ria. </a:t>
            </a:r>
            <a:r>
              <a:rPr lang="en-US" sz="2000" b="1" dirty="0"/>
              <a:t>M</a:t>
            </a:r>
            <a:r>
              <a:rPr lang="en" sz="2000" b="1" dirty="0"/>
              <a:t>ahinda mang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eyeheragia o nginya hand</a:t>
            </a:r>
            <a:r>
              <a:rPr lang="en-US" sz="2000" b="1" dirty="0"/>
              <a:t>ũ</a:t>
            </a:r>
            <a:r>
              <a:rPr lang="en" sz="2000" b="1" dirty="0"/>
              <a:t> keheri-in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guo mag</a:t>
            </a:r>
            <a:r>
              <a:rPr lang="en-US" sz="2000" b="1" dirty="0"/>
              <a:t>ĩ</a:t>
            </a:r>
            <a:r>
              <a:rPr lang="en" sz="2000" b="1" dirty="0"/>
              <a:t>e na ngwatan</a:t>
            </a:r>
            <a:r>
              <a:rPr lang="en-US" sz="2000" b="1" dirty="0"/>
              <a:t>ĩ</a:t>
            </a:r>
            <a:r>
              <a:rPr lang="en" sz="2000" b="1" dirty="0"/>
              <a:t>ro ya hakuh</a:t>
            </a:r>
            <a:r>
              <a:rPr lang="en-US" sz="2000" b="1" dirty="0"/>
              <a:t>ĩ</a:t>
            </a:r>
            <a:r>
              <a:rPr lang="en" sz="2000" b="1" dirty="0"/>
              <a:t> na Ngai. </a:t>
            </a: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acokaga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guo amaga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wake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Ngai.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333625" y="4220793"/>
            <a:ext cx="64005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ũ</a:t>
            </a:r>
            <a:r>
              <a:rPr lang="en" sz="2000" b="1" dirty="0"/>
              <a:t>iguaga macaria-in</a:t>
            </a:r>
            <a:r>
              <a:rPr lang="en-US" sz="2000" b="1" dirty="0"/>
              <a:t>ĩ</a:t>
            </a:r>
            <a:r>
              <a:rPr lang="en" sz="2000" b="1" dirty="0"/>
              <a:t> ona miuumagar</a:t>
            </a:r>
            <a:r>
              <a:rPr lang="en-US" sz="2000" b="1" dirty="0"/>
              <a:t>ĩ</a:t>
            </a:r>
            <a:r>
              <a:rPr lang="en" sz="2000" b="1" dirty="0"/>
              <a:t>re-in</a:t>
            </a:r>
            <a:r>
              <a:rPr lang="en-US" sz="2000" b="1" dirty="0"/>
              <a:t>ĩ</a:t>
            </a:r>
            <a:r>
              <a:rPr lang="en" sz="2000" b="1" dirty="0"/>
              <a:t> ya o m</a:t>
            </a:r>
            <a:r>
              <a:rPr lang="en-US" sz="2000" b="1" dirty="0"/>
              <a:t>ũ</a:t>
            </a:r>
            <a:r>
              <a:rPr lang="en" sz="2000" b="1" dirty="0"/>
              <a:t>thenya na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ona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twahur</a:t>
            </a:r>
            <a:r>
              <a:rPr lang="en-US" sz="2000" b="1" dirty="0"/>
              <a:t>ũ</a:t>
            </a:r>
            <a:r>
              <a:rPr lang="en" sz="2000" b="1" dirty="0"/>
              <a:t>ka hand</a:t>
            </a:r>
            <a:r>
              <a:rPr lang="en-US" sz="2000" b="1" dirty="0"/>
              <a:t>ũ</a:t>
            </a:r>
            <a:r>
              <a:rPr lang="en" sz="2000" b="1" dirty="0"/>
              <a:t> hakir</a:t>
            </a:r>
            <a:r>
              <a:rPr lang="en-US" sz="2000" b="1" dirty="0"/>
              <a:t>ĩ</a:t>
            </a:r>
            <a:r>
              <a:rPr lang="en" sz="2000" b="1" dirty="0"/>
              <a:t>te. </a:t>
            </a:r>
            <a:r>
              <a:rPr lang="en-US" sz="2000" b="1" dirty="0" err="1"/>
              <a:t>Gĩ</a:t>
            </a:r>
            <a:r>
              <a:rPr lang="en" sz="2000" b="1" dirty="0"/>
              <a:t>tire hand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th</a:t>
            </a:r>
            <a:r>
              <a:rPr lang="en-US" sz="2000" b="1" dirty="0"/>
              <a:t>ĩ</a:t>
            </a:r>
            <a:r>
              <a:rPr lang="en" sz="2000" b="1" dirty="0"/>
              <a:t> atangitwona na at</a:t>
            </a:r>
            <a:r>
              <a:rPr lang="en-US" sz="2000" b="1" dirty="0"/>
              <a:t>ĩ</a:t>
            </a:r>
            <a:r>
              <a:rPr lang="en" sz="2000" b="1" dirty="0"/>
              <a:t>igue. </a:t>
            </a:r>
            <a:r>
              <a:rPr lang="en-US" sz="2000" b="1" dirty="0"/>
              <a:t>N</a:t>
            </a:r>
            <a:r>
              <a:rPr lang="en" sz="2000" b="1" dirty="0"/>
              <a:t>o t</a:t>
            </a:r>
            <a:r>
              <a:rPr lang="en-US" sz="2000" b="1" dirty="0" err="1"/>
              <a:t>uu</a:t>
            </a:r>
            <a:r>
              <a:rPr lang="en" sz="2000" b="1" dirty="0"/>
              <a:t>ge mahoya mait</a:t>
            </a:r>
            <a:r>
              <a:rPr lang="en-US" sz="2000" b="1" dirty="0"/>
              <a:t>ũ</a:t>
            </a:r>
            <a:r>
              <a:rPr lang="en" sz="2000" b="1" dirty="0"/>
              <a:t> na ciugo (iria it</a:t>
            </a:r>
            <a:r>
              <a:rPr lang="en-US" sz="2000" b="1" dirty="0"/>
              <a:t>ũ</a:t>
            </a:r>
            <a:r>
              <a:rPr lang="en" sz="2000" b="1" dirty="0"/>
              <a:t>teithagia g</a:t>
            </a:r>
            <a:r>
              <a:rPr lang="en-US" sz="2000" b="1" dirty="0"/>
              <a:t>ũ</a:t>
            </a:r>
            <a:r>
              <a:rPr lang="en" sz="2000" b="1" dirty="0"/>
              <a:t>kir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mahoya-in</a:t>
            </a:r>
            <a:r>
              <a:rPr lang="en-US" sz="2000" b="1" dirty="0"/>
              <a:t>ĩ</a:t>
            </a:r>
            <a:r>
              <a:rPr lang="en" sz="2000" b="1" dirty="0"/>
              <a:t>), kana ona tw</a:t>
            </a:r>
            <a:r>
              <a:rPr lang="en-US" sz="2000" b="1" dirty="0"/>
              <a:t>ĩ</a:t>
            </a:r>
            <a:r>
              <a:rPr lang="en" sz="2000" b="1" dirty="0"/>
              <a:t>ke </a:t>
            </a:r>
            <a:r>
              <a:rPr lang="en-US" sz="2000" b="1" dirty="0"/>
              <a:t>ũ</a:t>
            </a:r>
            <a:r>
              <a:rPr lang="en" sz="2000" b="1" dirty="0"/>
              <a:t>guo t</a:t>
            </a:r>
            <a:r>
              <a:rPr lang="en-US" sz="2000" b="1" dirty="0"/>
              <a:t>ũ</a:t>
            </a:r>
            <a:r>
              <a:rPr lang="en" sz="2000" b="1" dirty="0"/>
              <a:t>kir</a:t>
            </a:r>
            <a:r>
              <a:rPr lang="en-US" sz="2000" b="1" dirty="0"/>
              <a:t>ĩ</a:t>
            </a:r>
            <a:r>
              <a:rPr lang="en" sz="2000" b="1" dirty="0"/>
              <a:t>te (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teithagia kuuga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 meciria-in</a:t>
            </a:r>
            <a:r>
              <a:rPr lang="en-US" sz="2000" b="1" dirty="0"/>
              <a:t>ĩ</a:t>
            </a:r>
            <a:r>
              <a:rPr lang="en" sz="2000" b="1" dirty="0"/>
              <a:t>).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bata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tikae g</a:t>
            </a:r>
            <a:r>
              <a:rPr lang="en-US" sz="2000" b="1" dirty="0"/>
              <a:t>ũ</a:t>
            </a:r>
            <a:r>
              <a:rPr lang="en" sz="2000" b="1" dirty="0"/>
              <a:t>tiga kwaran</a:t>
            </a:r>
            <a:r>
              <a:rPr lang="en-US" sz="2000" b="1" dirty="0"/>
              <a:t>ĩ</a:t>
            </a:r>
            <a:r>
              <a:rPr lang="en" sz="2000" b="1" dirty="0"/>
              <a:t>ria na Ngai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mahoya.</a:t>
            </a:r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MUSA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</a:t>
            </a:r>
            <a:r>
              <a:rPr lang="en-U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Kuuma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hĩndĩ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ĩyo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gũtirĩ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kwagĩa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mũnabii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ũngĩ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ta Musa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kũu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Isiraeli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ũrĩa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Jehova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aamenyanĩte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nake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ũthiũ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kwa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ũthiũ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cokeri….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aiguire m</a:t>
            </a:r>
            <a:r>
              <a:rPr lang="en-US" sz="2000" b="1" dirty="0"/>
              <a:t>ũ</a:t>
            </a:r>
            <a:r>
              <a:rPr lang="en" sz="2000" b="1" dirty="0"/>
              <a:t>gambo wa Ngai </a:t>
            </a:r>
            <a:r>
              <a:rPr lang="en-US" sz="2000" b="1" dirty="0"/>
              <a:t>ũ</a:t>
            </a:r>
            <a:r>
              <a:rPr lang="en" sz="2000" b="1" dirty="0"/>
              <a:t>kiaria kuuma Sinai, and</a:t>
            </a:r>
            <a:r>
              <a:rPr lang="en-US" sz="2000" b="1" dirty="0"/>
              <a:t>ũ</a:t>
            </a:r>
            <a:r>
              <a:rPr lang="en" sz="2000" b="1" dirty="0"/>
              <a:t> a-Isiraeli mak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ria atige k</a:t>
            </a:r>
            <a:r>
              <a:rPr lang="en-US" sz="2000" b="1" dirty="0"/>
              <a:t>ũ</a:t>
            </a:r>
            <a:r>
              <a:rPr lang="en" sz="2000" b="1" dirty="0"/>
              <a:t>mar</a:t>
            </a:r>
            <a:r>
              <a:rPr lang="en-US" sz="2000" b="1" dirty="0"/>
              <a:t>ĩ</a:t>
            </a:r>
            <a:r>
              <a:rPr lang="en" sz="2000" b="1" dirty="0"/>
              <a:t>ria </a:t>
            </a:r>
            <a:r>
              <a:rPr lang="en-US" sz="2000" b="1" dirty="0"/>
              <a:t>ĩ</a:t>
            </a:r>
            <a:r>
              <a:rPr lang="en" sz="2000" b="1" dirty="0"/>
              <a:t>mwe kwa </a:t>
            </a:r>
            <a:r>
              <a:rPr lang="en-US" sz="2000" b="1" dirty="0"/>
              <a:t>ĩ</a:t>
            </a:r>
            <a:r>
              <a:rPr lang="en" sz="2000" b="1" dirty="0"/>
              <a:t>mwe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tond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metigag</a:t>
            </a:r>
            <a:r>
              <a:rPr lang="en-US" sz="2000" b="1" dirty="0"/>
              <a:t>ĩ</a:t>
            </a:r>
            <a:r>
              <a:rPr lang="en" sz="2000" b="1" dirty="0"/>
              <a:t>ra g</a:t>
            </a:r>
            <a:r>
              <a:rPr lang="en-US" sz="2000" b="1" dirty="0"/>
              <a:t>ũ</a:t>
            </a:r>
            <a:r>
              <a:rPr lang="en" sz="2000" b="1" dirty="0"/>
              <a:t>kua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m</a:t>
            </a:r>
            <a:r>
              <a:rPr lang="en-US" sz="2000" b="1" dirty="0"/>
              <a:t>ũ</a:t>
            </a:r>
            <a:r>
              <a:rPr lang="en" sz="2000" b="1" dirty="0"/>
              <a:t>gambo Wake (Tham. 20:18-19).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522659"/>
            <a:ext cx="2400300" cy="1543950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cio tiguo war</a:t>
            </a:r>
            <a:r>
              <a:rPr lang="en-US" sz="2000" b="1" dirty="0"/>
              <a:t>ĩ</a:t>
            </a:r>
            <a:r>
              <a:rPr lang="en" sz="2000" b="1" dirty="0"/>
              <a:t> ciira he Musa,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waranag</a:t>
            </a:r>
            <a:r>
              <a:rPr lang="en-US" sz="2000" b="1" dirty="0"/>
              <a:t>ĩ</a:t>
            </a:r>
            <a:r>
              <a:rPr lang="en" sz="2000" b="1" dirty="0"/>
              <a:t>ria na Ngai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 kwa 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ũ]</a:t>
            </a:r>
            <a:r>
              <a:rPr lang="en" sz="2000" b="1" dirty="0"/>
              <a:t> (G</a:t>
            </a:r>
            <a:r>
              <a:rPr lang="en-US" sz="2000" b="1" dirty="0"/>
              <a:t>ũ</a:t>
            </a:r>
            <a:r>
              <a:rPr lang="en" sz="2000" b="1" dirty="0"/>
              <a:t>co. 34:10). </a:t>
            </a:r>
            <a:r>
              <a:rPr lang="en-US" sz="2000" b="1" dirty="0"/>
              <a:t>H</a:t>
            </a:r>
            <a:r>
              <a:rPr lang="en" sz="2000" b="1" dirty="0"/>
              <a:t>and</a:t>
            </a:r>
            <a:r>
              <a:rPr lang="en-US" sz="2000" b="1" dirty="0"/>
              <a:t>ũ</a:t>
            </a:r>
            <a:r>
              <a:rPr lang="en" sz="2000" b="1" dirty="0"/>
              <a:t> ha m</a:t>
            </a:r>
            <a:r>
              <a:rPr lang="en-US" sz="2000" b="1" dirty="0"/>
              <a:t>ĩ</a:t>
            </a:r>
            <a:r>
              <a:rPr lang="en" sz="2000" b="1" dirty="0"/>
              <a:t>aka 40 ( kuuma k</a:t>
            </a:r>
            <a:r>
              <a:rPr lang="en-US" sz="2000" b="1" dirty="0"/>
              <a:t>ĩ</a:t>
            </a:r>
            <a:r>
              <a:rPr lang="en" sz="2000" b="1" dirty="0"/>
              <a:t>hinga-in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mwaki nginya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akuire), Musa na Ngai mar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ĩ</a:t>
            </a:r>
            <a:r>
              <a:rPr lang="en" sz="2000" b="1" dirty="0"/>
              <a:t>ario ya mwanya ya o </a:t>
            </a:r>
            <a:r>
              <a:rPr lang="en-US" sz="2000" b="1" dirty="0"/>
              <a:t>ĩ</a:t>
            </a:r>
            <a:r>
              <a:rPr lang="en" sz="2000" b="1" dirty="0"/>
              <a:t>mwe kwa </a:t>
            </a:r>
            <a:r>
              <a:rPr lang="en-US" sz="2000" b="1" dirty="0"/>
              <a:t>ĩ</a:t>
            </a:r>
            <a:r>
              <a:rPr lang="en" sz="2000" b="1" dirty="0"/>
              <a:t>mwe (Tham. 33:9-11).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tikoragwo na mweke wa kwar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 err="1"/>
              <a:t>i</a:t>
            </a:r>
            <a:r>
              <a:rPr lang="en" sz="2000" b="1" dirty="0"/>
              <a:t>a Ngai </a:t>
            </a:r>
            <a:r>
              <a:rPr lang="en-US" sz="2000" b="1" dirty="0"/>
              <a:t>ũ</a:t>
            </a:r>
            <a:r>
              <a:rPr lang="en" sz="2000" b="1" dirty="0"/>
              <a:t>thii</a:t>
            </a:r>
            <a:r>
              <a:rPr lang="en-US" sz="2000" b="1" dirty="0"/>
              <a:t>ũ</a:t>
            </a:r>
            <a:r>
              <a:rPr lang="en" sz="2000" b="1" dirty="0"/>
              <a:t> kwa </a:t>
            </a:r>
            <a:r>
              <a:rPr lang="en-US" sz="2000" b="1" dirty="0"/>
              <a:t>ũ</a:t>
            </a:r>
            <a:r>
              <a:rPr lang="en" sz="2000" b="1" dirty="0"/>
              <a:t>thii</a:t>
            </a:r>
            <a:r>
              <a:rPr lang="en-US" sz="2000" b="1" dirty="0"/>
              <a:t>ũ</a:t>
            </a:r>
            <a:r>
              <a:rPr lang="en" sz="2000" b="1" dirty="0"/>
              <a:t>, no mahooya nimahingaga mwanya </a:t>
            </a:r>
            <a:r>
              <a:rPr lang="en-US" sz="2000" b="1" dirty="0"/>
              <a:t>ũ</a:t>
            </a:r>
            <a:r>
              <a:rPr lang="en" sz="2000" b="1" dirty="0"/>
              <a:t>cio </a:t>
            </a:r>
            <a:r>
              <a:rPr lang="en-US" sz="2000" b="1" dirty="0"/>
              <a:t>ũ</a:t>
            </a:r>
            <a:r>
              <a:rPr lang="en" sz="2000" b="1" dirty="0"/>
              <a:t>kamw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kwaran</a:t>
            </a:r>
            <a:r>
              <a:rPr lang="en-US" sz="2000" b="1" dirty="0" err="1"/>
              <a:t>ĩr</a:t>
            </a:r>
            <a:r>
              <a:rPr lang="en" sz="2000" b="1" dirty="0"/>
              <a:t>ia na ithuu</a:t>
            </a:r>
            <a:r>
              <a:rPr lang="en-US" sz="2000" b="1" dirty="0"/>
              <a:t>ĩ</a:t>
            </a:r>
            <a:r>
              <a:rPr lang="en" sz="2000" b="1" dirty="0"/>
              <a:t> o r</a:t>
            </a:r>
            <a:r>
              <a:rPr lang="en-US" sz="2000" b="1" dirty="0"/>
              <a:t>ĩ</a:t>
            </a:r>
            <a:r>
              <a:rPr lang="en" sz="2000" b="1" dirty="0"/>
              <a:t>mwe.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Bibilia yand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two at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aka-in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rongo </a:t>
            </a:r>
            <a:r>
              <a:rPr lang="en-US" sz="2000" b="1" dirty="0"/>
              <a:t>ĩ</a:t>
            </a:r>
            <a:r>
              <a:rPr lang="en" sz="2000" b="1" dirty="0"/>
              <a:t>na ihinda-in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aheire Musa m</a:t>
            </a:r>
            <a:r>
              <a:rPr lang="en-US" sz="2000" b="1" dirty="0"/>
              <a:t>ĩ</a:t>
            </a:r>
            <a:r>
              <a:rPr lang="en" sz="2000" b="1" dirty="0"/>
              <a:t>taratara ya mwanya </a:t>
            </a:r>
            <a:r>
              <a:rPr lang="en-US" sz="2000" b="1" dirty="0"/>
              <a:t>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waki wa hekar</a:t>
            </a:r>
            <a:r>
              <a:rPr lang="en-US" sz="2000" b="1" dirty="0"/>
              <a:t>ũ</a:t>
            </a:r>
            <a:r>
              <a:rPr lang="en" sz="2000" b="1" dirty="0"/>
              <a:t> na ak</a:t>
            </a:r>
            <a:r>
              <a:rPr lang="en-US" sz="2000" b="1" dirty="0"/>
              <a:t>ĩ</a:t>
            </a:r>
            <a:r>
              <a:rPr lang="en" sz="2000" b="1" dirty="0"/>
              <a:t>mwar</a:t>
            </a:r>
            <a:r>
              <a:rPr lang="en-US" sz="2000" b="1" dirty="0"/>
              <a:t>ĩ</a:t>
            </a:r>
            <a:r>
              <a:rPr lang="en" sz="2000" b="1" dirty="0"/>
              <a:t>ria. </a:t>
            </a:r>
            <a:r>
              <a:rPr lang="en-US" sz="2000" b="1" dirty="0"/>
              <a:t>M</a:t>
            </a:r>
            <a:r>
              <a:rPr lang="en" sz="2000" b="1" dirty="0"/>
              <a:t>ahinda-in</a:t>
            </a:r>
            <a:r>
              <a:rPr lang="en-US" sz="2000" b="1" dirty="0"/>
              <a:t>ĩ</a:t>
            </a:r>
            <a:r>
              <a:rPr lang="en" sz="2000" b="1" dirty="0"/>
              <a:t> macio ma m</a:t>
            </a:r>
            <a:r>
              <a:rPr lang="en-US" sz="2000" b="1" dirty="0"/>
              <a:t>ĩ</a:t>
            </a:r>
            <a:r>
              <a:rPr lang="en" sz="2000" b="1" dirty="0"/>
              <a:t>ario yao, Musa no akoragwo ag</a:t>
            </a:r>
            <a:r>
              <a:rPr lang="en-US" sz="2000" b="1" dirty="0"/>
              <a:t>ĩ</a:t>
            </a:r>
            <a:r>
              <a:rPr lang="en" sz="2000" b="1" dirty="0"/>
              <a:t>thaithan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and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MAHOOYA MA G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THAITHAN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</a:t>
            </a:r>
            <a:r>
              <a:rPr lang="e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</a:t>
            </a:r>
            <a:r>
              <a:rPr lang="e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Nake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nĩarakarĩire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Harũni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kũigana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angĩamũniinire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ihinda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rĩu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nĩndahooeire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Harũni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nake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(G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cokeri..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681556" y="1340033"/>
            <a:ext cx="723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Mahooya ma k</a:t>
            </a:r>
            <a:r>
              <a:rPr lang="en-US" sz="2000" b="1" dirty="0"/>
              <a:t>ũ</a:t>
            </a:r>
            <a:r>
              <a:rPr lang="en" sz="2000" b="1" dirty="0"/>
              <a:t>hoyan</a:t>
            </a:r>
            <a:r>
              <a:rPr lang="en-US" sz="2000" b="1" dirty="0"/>
              <a:t>ĩ</a:t>
            </a:r>
            <a:r>
              <a:rPr lang="en" sz="2000" b="1" dirty="0"/>
              <a:t>ra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 err="1"/>
              <a:t>ũũ</a:t>
            </a:r>
            <a:r>
              <a:rPr lang="en" sz="2000" b="1" dirty="0"/>
              <a:t> at</a:t>
            </a:r>
            <a:r>
              <a:rPr lang="en-US" sz="2000" b="1" dirty="0"/>
              <a:t>ĩ,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hoyaga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and</a:t>
            </a:r>
            <a:r>
              <a:rPr lang="en-US" sz="2000" b="1" dirty="0"/>
              <a:t>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 (Jakubu 5:16; Mathayo 5:44; 1 Timotheo 2:1-4).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58798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8" y="129729"/>
            <a:ext cx="2425418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Musa ahoe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Musa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athaithanag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mahinda matigaine n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it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mi: itigan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ona ithuu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wendo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hoyag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143840" y="608798"/>
            <a:ext cx="119043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“Twag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irwo k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hoyaga 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thi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-in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bam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, na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no mak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ria 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tigatigan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rie mahoya ma hitho, tond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mo iriio cia muoyo.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ũritũ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gũkũra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mahoya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marekererio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Mahoya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bamĩrĩ</a:t>
            </a:r>
            <a:r>
              <a:rPr lang="en-US" sz="2800" b="1" dirty="0">
                <a:latin typeface="Constantia" panose="02030602050306030303" pitchFamily="18" charset="0"/>
              </a:rPr>
              <a:t> kana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aingĩ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maiganu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Thĩiniĩ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hakirĩte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rekereria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ũikare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ũhingũkĩire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maitho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mabaragĩrĩra</a:t>
            </a:r>
            <a:r>
              <a:rPr lang="en-US" sz="2800" b="1" dirty="0">
                <a:latin typeface="Constantia" panose="02030602050306030303" pitchFamily="18" charset="0"/>
              </a:rPr>
              <a:t> ma Ngai. </a:t>
            </a:r>
            <a:r>
              <a:rPr lang="en-US" sz="2800" b="1" dirty="0" err="1">
                <a:latin typeface="Constantia" panose="02030602050306030303" pitchFamily="18" charset="0"/>
              </a:rPr>
              <a:t>Mahoya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hitho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maiguagwo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Ngai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ũiguaga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mahoya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Gũtikagĩe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kũngiamũkĩra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ũritũ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mathaithana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macio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Thĩiniĩ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mahoya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hitho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ũgĩaga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wĩyathi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kumana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maũndũ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mathiũrũrũkĩirie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wĩyathi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kũgĩa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mũcicimuko</a:t>
            </a:r>
            <a:r>
              <a:rPr lang="en-US" sz="2800" b="1" dirty="0">
                <a:latin typeface="Constantia" panose="02030602050306030303" pitchFamily="18" charset="0"/>
              </a:rPr>
              <a:t>. Na </a:t>
            </a:r>
            <a:r>
              <a:rPr lang="en-US" sz="2800" b="1" dirty="0" err="1">
                <a:latin typeface="Constantia" panose="02030602050306030303" pitchFamily="18" charset="0"/>
              </a:rPr>
              <a:t>thayũ</a:t>
            </a:r>
            <a:r>
              <a:rPr lang="en-US" sz="2800" b="1" dirty="0">
                <a:latin typeface="Constantia" panose="02030602050306030303" pitchFamily="18" charset="0"/>
              </a:rPr>
              <a:t>, no </a:t>
            </a:r>
            <a:r>
              <a:rPr lang="en-US" sz="2800" b="1" dirty="0" err="1">
                <a:latin typeface="Constantia" panose="02030602050306030303" pitchFamily="18" charset="0"/>
              </a:rPr>
              <a:t>harĩ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kĩyo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nĩguo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megũkinyĩra</a:t>
            </a:r>
            <a:r>
              <a:rPr lang="en-US" sz="2800" b="1" dirty="0">
                <a:latin typeface="Constantia" panose="02030602050306030303" pitchFamily="18" charset="0"/>
              </a:rPr>
              <a:t> Ngai. </a:t>
            </a:r>
            <a:r>
              <a:rPr lang="en-US" sz="2800" b="1" dirty="0" err="1">
                <a:latin typeface="Constantia" panose="02030602050306030303" pitchFamily="18" charset="0"/>
              </a:rPr>
              <a:t>Weega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ũnyitanĩri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ũriumaga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kuuma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wonaga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hitho-inĩ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matũ</a:t>
            </a:r>
            <a:r>
              <a:rPr lang="en-US" sz="2800" b="1" dirty="0">
                <a:latin typeface="Constantia" panose="02030602050306030303" pitchFamily="18" charset="0"/>
              </a:rPr>
              <a:t> Make </a:t>
            </a:r>
            <a:r>
              <a:rPr lang="en-US" sz="2800" b="1" dirty="0" err="1">
                <a:latin typeface="Constantia" panose="02030602050306030303" pitchFamily="18" charset="0"/>
              </a:rPr>
              <a:t>mahingakaga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maigue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ihoya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riumanĩte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ngoro-inĩ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43840" y="6079925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                                                                                  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143892" y="61122"/>
            <a:ext cx="77241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Nĩnyendete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MWATHANI,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nĩgũkorwo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nĩaiguĩte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mũgambo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wakwa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nĩaguire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ngĩmũthaitha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anjiguĩre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Tondũ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nĩathikĩrĩirie-rĩ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ndĩrĩmũkayagĩra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rĩrĩa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rĩothe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ngũtũũra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muoyo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Thaburi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2, </a:t>
            </a:r>
            <a:r>
              <a:rPr kumimoji="0" lang="es-ES" sz="1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Danieli: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hooya mahinda-in</a:t>
            </a:r>
            <a:r>
              <a:rPr lang="en-US" sz="2000" b="1" dirty="0"/>
              <a:t>ĩ</a:t>
            </a:r>
            <a:r>
              <a:rPr lang="en" sz="2000" b="1" dirty="0"/>
              <a:t> ma </a:t>
            </a:r>
            <a:r>
              <a:rPr lang="en-US" sz="2000" b="1" dirty="0"/>
              <a:t>ũ</a:t>
            </a:r>
            <a:r>
              <a:rPr lang="en" sz="2000" b="1" dirty="0"/>
              <a:t>gwati 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hooya na m</a:t>
            </a:r>
            <a:r>
              <a:rPr lang="en-US" sz="2000" b="1" dirty="0"/>
              <a:t>ũ</a:t>
            </a:r>
            <a:r>
              <a:rPr lang="en" sz="2000" b="1" dirty="0"/>
              <a:t>ikar</a:t>
            </a:r>
            <a:r>
              <a:rPr lang="en-US" sz="2000" b="1" dirty="0"/>
              <a:t>ĩ</a:t>
            </a:r>
            <a:r>
              <a:rPr lang="en" sz="2000" b="1" dirty="0"/>
              <a:t>re mwega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Enoku: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 mahooya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Musa: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waran</a:t>
            </a:r>
            <a:r>
              <a:rPr lang="en-US" sz="2000" b="1" dirty="0"/>
              <a:t>ĩ</a:t>
            </a:r>
            <a:r>
              <a:rPr lang="en" sz="2000" b="1" dirty="0"/>
              <a:t>ria na Ngai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Ihooya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igwithania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</a:t>
            </a:r>
            <a:r>
              <a:rPr lang="en" sz="2000" b="1" dirty="0"/>
              <a:t>i</a:t>
            </a:r>
            <a:r>
              <a:rPr lang="en-US" sz="2000" b="1" dirty="0"/>
              <a:t>ũ</a:t>
            </a:r>
            <a:r>
              <a:rPr lang="en" sz="2000" b="1" dirty="0"/>
              <a:t>mbe cioothe, o hamwe na and</a:t>
            </a:r>
            <a:r>
              <a:rPr lang="en-US" sz="2000" b="1" dirty="0"/>
              <a:t>ũ</a:t>
            </a:r>
            <a:r>
              <a:rPr lang="en" sz="2000" b="1" dirty="0"/>
              <a:t> ciombirwo n</a:t>
            </a:r>
            <a:r>
              <a:rPr lang="en-US" sz="2000" b="1" dirty="0"/>
              <a:t>ĩ</a:t>
            </a:r>
            <a:r>
              <a:rPr lang="en" sz="2000" b="1" dirty="0"/>
              <a:t> Ngai ci</a:t>
            </a:r>
            <a:r>
              <a:rPr lang="en-US" sz="2000" b="1" dirty="0"/>
              <a:t>ĩ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hoti wa kwaran</a:t>
            </a:r>
            <a:r>
              <a:rPr lang="en-US" sz="2000" b="1" dirty="0"/>
              <a:t>ĩ</a:t>
            </a:r>
            <a:r>
              <a:rPr lang="en" sz="2000" b="1" dirty="0"/>
              <a:t>ria k</a:t>
            </a:r>
            <a:r>
              <a:rPr lang="en-US" sz="2000" b="1" dirty="0"/>
              <a:t>ĩ</a:t>
            </a:r>
            <a:r>
              <a:rPr lang="en" sz="2000" b="1" dirty="0"/>
              <a:t>mwe na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na hamwe Nake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Danieli, Enoku, na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Musa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hiano 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ra ya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heeo 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hinya.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841686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Ngai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heeo. “Thim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maga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thiage na mbere kwaran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Nake: mahooya.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9" y="1014710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kwa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tino, and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mateire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hoti wa kwaran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kwa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</a:t>
            </a:r>
            <a:r>
              <a:rPr lang="en" sz="2000" b="1" dirty="0">
                <a:solidFill>
                  <a:prstClr val="black"/>
                </a:solidFill>
              </a:rPr>
              <a:t>na Ngai r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r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Adamu na Hawa mehirie.</a:t>
            </a: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DANIELI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HOOYA MAHINDA-IN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ngĩĩhũgũrĩra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Ngai,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ngĩmũhooya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ngĩmũthaithaga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ndĩhingĩte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kũrĩa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irio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ndĩhumbĩte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nguo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ikũnia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ngehurĩria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mũhu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mũtwe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i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(Danieli 9:3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515911"/>
            <a:chOff x="113363" y="3143252"/>
            <a:chExt cx="842025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209140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ũ</a:t>
              </a:r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TONGORIA </a:t>
              </a:r>
            </a:p>
            <a:p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MWEGA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925" cy="184056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0" dirty="0"/>
                <a:t>MWAARA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135101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M</a:t>
              </a:r>
              <a:r>
                <a:rPr lang="en-US" spc="-600" dirty="0" err="1"/>
                <a:t>ũũ</a:t>
              </a:r>
              <a:r>
                <a:rPr lang="en" spc="-600" dirty="0"/>
                <a:t>G</a:t>
              </a:r>
              <a:r>
                <a:rPr lang="en-US" spc="-600" dirty="0"/>
                <a:t>ĩ</a:t>
              </a:r>
              <a:endParaRPr lang="en" spc="-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513346" cy="208525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dirty="0"/>
                <a:t>ũ</a:t>
              </a:r>
              <a:r>
                <a:rPr lang="en" dirty="0"/>
                <a:t>TARANOGIO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35141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MW</a:t>
              </a:r>
              <a:r>
                <a:rPr lang="en-US" spc="-600" dirty="0"/>
                <a:t>ĩ</a:t>
              </a:r>
              <a:r>
                <a:rPr lang="en" spc="-600" dirty="0"/>
                <a:t>HOKEKU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13346" cy="238687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0" dirty="0"/>
                <a:t>G</a:t>
              </a:r>
              <a:r>
                <a:rPr lang="en-US" spc="0" dirty="0"/>
                <a:t>ĩ</a:t>
              </a:r>
              <a:r>
                <a:rPr lang="en" spc="0" dirty="0"/>
                <a:t>T</a:t>
              </a:r>
              <a:r>
                <a:rPr lang="en-US" spc="0" dirty="0" err="1"/>
                <a:t>ĩĩ</a:t>
              </a:r>
              <a:r>
                <a:rPr lang="en" spc="0" dirty="0"/>
                <a:t>YO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91019" cy="3515913"/>
            <a:chOff x="4733213" y="3143250"/>
            <a:chExt cx="79101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6918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800" dirty="0"/>
                <a:t>MW</a:t>
              </a:r>
              <a:r>
                <a:rPr lang="en-US" sz="1600" spc="-800" dirty="0"/>
                <a:t>ĩ</a:t>
              </a:r>
              <a:r>
                <a:rPr lang="en" sz="1600" spc="-800" dirty="0"/>
                <a:t>HOKEKU                NA KW</a:t>
              </a:r>
              <a:r>
                <a:rPr lang="en-US" sz="1600" spc="-800" dirty="0"/>
                <a:t>ĩ</a:t>
              </a:r>
              <a:r>
                <a:rPr lang="en" sz="1600" spc="-800" dirty="0"/>
                <a:t>HOKWO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69185" cy="246080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z="1600" spc="-600" dirty="0" err="1"/>
                <a:t>ARĩ</a:t>
              </a:r>
              <a:r>
                <a:rPr lang="en-US" sz="1600" spc="-600" dirty="0"/>
                <a:t> </a:t>
              </a:r>
              <a:r>
                <a:rPr lang="en-US" sz="1600" spc="-600" dirty="0" err="1"/>
                <a:t>MĩTUGO</a:t>
              </a:r>
              <a:r>
                <a:rPr lang="en-US" sz="1600" spc="-600" dirty="0"/>
                <a:t> </a:t>
              </a:r>
            </a:p>
            <a:p>
              <a:pPr algn="l"/>
              <a:r>
                <a:rPr lang="en-US" sz="1600" spc="-600" dirty="0" err="1"/>
                <a:t>MĩEGA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wake kw</a:t>
            </a:r>
            <a:r>
              <a:rPr lang="en-US" sz="2000" b="1" dirty="0"/>
              <a:t>ĩ</a:t>
            </a:r>
            <a:r>
              <a:rPr lang="en" sz="2000" b="1" dirty="0"/>
              <a:t>hoka Ngai,  Danieli ak</a:t>
            </a:r>
            <a:r>
              <a:rPr lang="en-US" sz="2000" b="1" dirty="0"/>
              <a:t>ĩ</a:t>
            </a:r>
            <a:r>
              <a:rPr lang="en" sz="2000" b="1" dirty="0"/>
              <a:t>am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waara, </a:t>
            </a:r>
            <a:r>
              <a:rPr lang="en-US" sz="2000" b="1" dirty="0"/>
              <a:t>ũ</a:t>
            </a:r>
            <a:r>
              <a:rPr lang="en" sz="2000" b="1" dirty="0"/>
              <a:t>hooti wa g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ra iroto, na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(Dan. 1:8, 17, 20). </a:t>
            </a: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muoyo wake na ya arata ake yar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ati-in</a:t>
            </a:r>
            <a:r>
              <a:rPr lang="en-US" sz="2000" b="1" dirty="0"/>
              <a:t>ĩ</a:t>
            </a:r>
            <a:r>
              <a:rPr lang="en" sz="2000" b="1" dirty="0"/>
              <a:t>, ar</a:t>
            </a:r>
            <a:r>
              <a:rPr lang="en-US" sz="2000" b="1" dirty="0"/>
              <a:t>ĩ</a:t>
            </a:r>
            <a:r>
              <a:rPr lang="en" sz="2000" b="1" dirty="0"/>
              <a:t>irie Ngai na mahoya (Dan. 2:17-23).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 mahoya, Danieli egwat</a:t>
            </a:r>
            <a:r>
              <a:rPr lang="en-US" sz="2000" b="1" dirty="0"/>
              <a:t>ĩ</a:t>
            </a:r>
            <a:r>
              <a:rPr lang="en" sz="2000" b="1" dirty="0"/>
              <a:t>ire m</a:t>
            </a:r>
            <a:r>
              <a:rPr lang="en-US" sz="2000" b="1" dirty="0"/>
              <a:t>ĩ</a:t>
            </a:r>
            <a:r>
              <a:rPr lang="en" sz="2000" b="1" dirty="0"/>
              <a:t>tuugo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(Dan. 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1" y="1247833"/>
            <a:ext cx="6382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ihoya r</a:t>
            </a:r>
            <a:r>
              <a:rPr lang="en-US" sz="2000" b="1" dirty="0"/>
              <a:t>ĩ</a:t>
            </a:r>
            <a:r>
              <a:rPr lang="en" sz="2000" b="1" dirty="0"/>
              <a:t>a Danieli</a:t>
            </a:r>
            <a:br>
              <a:rPr lang="es-ES" sz="2000" b="1" dirty="0"/>
            </a:br>
            <a:r>
              <a:rPr lang="en" sz="2000" b="1" dirty="0"/>
              <a:t>(Dan. 9:20-23; 10:12). </a:t>
            </a:r>
            <a:r>
              <a:rPr lang="en-US" sz="2000" b="1" dirty="0"/>
              <a:t>N</a:t>
            </a:r>
            <a:r>
              <a:rPr lang="en" sz="2000" b="1" dirty="0"/>
              <a:t>o g</a:t>
            </a:r>
            <a:r>
              <a:rPr lang="en-US" sz="2000" b="1" dirty="0"/>
              <a:t>ũ</a:t>
            </a:r>
            <a:r>
              <a:rPr lang="en" sz="2000" b="1" dirty="0"/>
              <a:t>tinia tu </a:t>
            </a:r>
            <a:r>
              <a:rPr lang="en-US" sz="2000" b="1" dirty="0"/>
              <a:t>ũ</a:t>
            </a:r>
            <a:r>
              <a:rPr lang="en" sz="2000" b="1" dirty="0"/>
              <a:t>iguano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wake na Ngai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at</a:t>
            </a:r>
            <a:r>
              <a:rPr lang="en-US" sz="2000" b="1" dirty="0"/>
              <a:t>ũ</a:t>
            </a:r>
            <a:r>
              <a:rPr lang="en" sz="2000" b="1" dirty="0"/>
              <a:t>mire th</a:t>
            </a:r>
            <a:r>
              <a:rPr lang="en-US" sz="2000" b="1" dirty="0"/>
              <a:t>ũ</a:t>
            </a:r>
            <a:r>
              <a:rPr lang="en" sz="2000" b="1" dirty="0"/>
              <a:t> ciake im</a:t>
            </a:r>
            <a:r>
              <a:rPr lang="en-US" sz="2000" b="1" dirty="0"/>
              <a:t>ũ</a:t>
            </a:r>
            <a:r>
              <a:rPr lang="en" sz="2000" b="1" dirty="0"/>
              <a:t>tihie (Dan. 6:5-7).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172786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007" y="1259803"/>
            <a:ext cx="2305889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HOOYA MAHINDA MA 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GWATI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ũndũ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ũcio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ngĩĩhũgũrĩra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Jehova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Ngai,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ngĩmũhooya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ngĩmũthaithaga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ndĩhingĩte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kũrĩa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irio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ndĩhumbĩte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nguo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ya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ikũnia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ngehurĩria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mũhu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1600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mũtwe</a:t>
            </a:r>
            <a:r>
              <a:rPr lang="en-US" sz="1600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(Danieli 9:3)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ng’etheirwo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gwati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Danieli athire na mbere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hooya ota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tuugo (Dan.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HOOYA NA M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IKARIRE WAG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11387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latin typeface="Comic Sans MS" panose="030F0702030302020204" pitchFamily="66" charset="0"/>
              </a:rPr>
              <a:t>Rĩrĩa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Danieli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aamenyire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atĩ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watho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ũcio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wandĩkĩtwo-rĩ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akĩinũka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gwake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akĩhaica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kanyũmba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gake</a:t>
            </a:r>
            <a:r>
              <a:rPr lang="en-US" dirty="0">
                <a:latin typeface="Comic Sans MS" panose="030F0702030302020204" pitchFamily="66" charset="0"/>
              </a:rPr>
              <a:t> ka </a:t>
            </a:r>
            <a:r>
              <a:rPr lang="en-US" dirty="0" err="1">
                <a:latin typeface="Comic Sans MS" panose="030F0702030302020204" pitchFamily="66" charset="0"/>
              </a:rPr>
              <a:t>igũrũ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harĩa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ndirica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cia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nyũmba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yake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ciahingũragwo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irorete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mwena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wa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Jerusalemu</a:t>
            </a:r>
            <a:r>
              <a:rPr lang="en-US" dirty="0">
                <a:latin typeface="Comic Sans MS" panose="030F0702030302020204" pitchFamily="66" charset="0"/>
              </a:rPr>
              <a:t>. O </a:t>
            </a:r>
            <a:r>
              <a:rPr lang="en-US" dirty="0" err="1">
                <a:latin typeface="Comic Sans MS" panose="030F0702030302020204" pitchFamily="66" charset="0"/>
              </a:rPr>
              <a:t>mũthenya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nĩatuuragia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ndu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maita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matatũ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akahooya</a:t>
            </a:r>
            <a:r>
              <a:rPr lang="en-US" dirty="0">
                <a:latin typeface="Comic Sans MS" panose="030F0702030302020204" pitchFamily="66" charset="0"/>
              </a:rPr>
              <a:t> Ngai, </a:t>
            </a:r>
            <a:r>
              <a:rPr lang="en-US" dirty="0" err="1">
                <a:latin typeface="Comic Sans MS" panose="030F0702030302020204" pitchFamily="66" charset="0"/>
              </a:rPr>
              <a:t>akĩmũcookagĩria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ngaatho</a:t>
            </a:r>
            <a:r>
              <a:rPr lang="en-US" dirty="0">
                <a:latin typeface="Comic Sans MS" panose="030F0702030302020204" pitchFamily="66" charset="0"/>
              </a:rPr>
              <a:t> o ta </a:t>
            </a:r>
            <a:r>
              <a:rPr lang="en-US" dirty="0" err="1">
                <a:latin typeface="Comic Sans MS" panose="030F0702030302020204" pitchFamily="66" charset="0"/>
              </a:rPr>
              <a:t>ũrĩa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aamenyerete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gwĩka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hau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kabere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(Danieli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5938838" y="1836496"/>
            <a:ext cx="6253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hoya, twaragia na Ngai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 err="1"/>
              <a:t>ĩĩ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korwo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aria na m</a:t>
            </a:r>
            <a:r>
              <a:rPr lang="en-US" sz="2000" b="1" dirty="0"/>
              <a:t>ũ</a:t>
            </a:r>
            <a:r>
              <a:rPr lang="en" sz="2000" b="1" dirty="0"/>
              <a:t>rata.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Ngai ndahaana ta ithu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 err="1"/>
              <a:t>Nĩ</a:t>
            </a:r>
            <a:r>
              <a:rPr lang="en" sz="2000" b="1" dirty="0"/>
              <a:t>we M</a:t>
            </a:r>
            <a:r>
              <a:rPr lang="en-US" sz="2000" b="1" dirty="0"/>
              <a:t>ũ</a:t>
            </a:r>
            <a:r>
              <a:rPr lang="en" sz="2000" b="1" dirty="0"/>
              <a:t>thamaki wa </a:t>
            </a:r>
            <a:r>
              <a:rPr lang="en-US" sz="2000" b="1" dirty="0" err="1"/>
              <a:t>ũũ</a:t>
            </a:r>
            <a:r>
              <a:rPr lang="en" sz="2000" b="1" dirty="0"/>
              <a:t>mbi woothe.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910992"/>
            <a:ext cx="5734050" cy="3118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hinga maitho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teithagia kw</a:t>
            </a:r>
            <a:r>
              <a:rPr lang="en-US" sz="2000" b="1" dirty="0"/>
              <a:t>ĩ</a:t>
            </a:r>
            <a:r>
              <a:rPr lang="en" sz="2000" b="1" dirty="0"/>
              <a:t>igwithania na mahoya, no mahinda-in</a:t>
            </a:r>
            <a:r>
              <a:rPr lang="en-US" sz="2000" b="1" dirty="0"/>
              <a:t>ĩ</a:t>
            </a:r>
            <a:r>
              <a:rPr lang="en" sz="2000" b="1" dirty="0"/>
              <a:t> mamwe g</a:t>
            </a:r>
            <a:r>
              <a:rPr lang="en-US" sz="2000" b="1" dirty="0"/>
              <a:t>ũ</a:t>
            </a:r>
            <a:r>
              <a:rPr lang="en" sz="2000" b="1" dirty="0"/>
              <a:t>ting</a:t>
            </a:r>
            <a:r>
              <a:rPr lang="en-US" sz="2000" b="1" dirty="0"/>
              <a:t>ĩ</a:t>
            </a:r>
            <a:r>
              <a:rPr lang="en" sz="2000" b="1" dirty="0"/>
              <a:t>hoteteka   (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thii</a:t>
            </a:r>
            <a:r>
              <a:rPr lang="en-US" sz="2000" b="1" dirty="0"/>
              <a:t>ĩ</a:t>
            </a:r>
            <a:r>
              <a:rPr lang="en" sz="2000" b="1" dirty="0"/>
              <a:t>,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twara ngari, etc.)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tond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 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hooye Ngai hand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hoothe na ihinda o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othe, ti o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hoteteke kana kwag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 gw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nj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793572"/>
            <a:ext cx="609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tugo wa Daieli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turia maru mbere Yake na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hooya,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We ta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nene Wake.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wa bata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mahooya mait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mathondeketwo na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Ngai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endete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0017" y="1726704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Bibilia n</a:t>
            </a:r>
            <a:r>
              <a:rPr lang="en-US" sz="2000" b="1" dirty="0"/>
              <a:t>ĩ</a:t>
            </a:r>
            <a:r>
              <a:rPr lang="en" sz="2000" b="1" dirty="0"/>
              <a:t>tuonaga m</a:t>
            </a:r>
            <a:r>
              <a:rPr lang="en-US" sz="2000" b="1" dirty="0"/>
              <a:t>ĩ</a:t>
            </a:r>
            <a:r>
              <a:rPr lang="en" sz="2000" b="1" dirty="0"/>
              <a:t>hiano ya and</a:t>
            </a:r>
            <a:r>
              <a:rPr lang="en-US" sz="2000" b="1" dirty="0"/>
              <a:t>ũ</a:t>
            </a:r>
            <a:r>
              <a:rPr lang="en" sz="2000" b="1" dirty="0"/>
              <a:t>  mahoiire na nj</a:t>
            </a:r>
            <a:r>
              <a:rPr lang="en-US" sz="2000" b="1" dirty="0"/>
              <a:t>ĩ</a:t>
            </a:r>
            <a:r>
              <a:rPr lang="en" sz="2000" b="1" dirty="0"/>
              <a:t>ra ci</a:t>
            </a:r>
            <a:r>
              <a:rPr lang="en-US" sz="2000" b="1" dirty="0"/>
              <a:t>ĩ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tiganu, k</a:t>
            </a:r>
            <a:r>
              <a:rPr lang="en-US" sz="2000" b="1" dirty="0"/>
              <a:t>ũ</a:t>
            </a:r>
            <a:r>
              <a:rPr lang="en" sz="2000" b="1" dirty="0"/>
              <a:t>ringana na</a:t>
            </a:r>
            <a:r>
              <a:rPr lang="en-US" sz="2000" b="1" dirty="0"/>
              <a:t>ũ</a:t>
            </a:r>
            <a:r>
              <a:rPr lang="en" sz="2000" b="1" dirty="0"/>
              <a:t>mwanya wa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rat</a:t>
            </a:r>
            <a:r>
              <a:rPr lang="en-US" sz="2000" b="1" dirty="0"/>
              <a:t>ũ</a:t>
            </a:r>
            <a:r>
              <a:rPr lang="en" sz="2000" b="1" dirty="0"/>
              <a:t>ma k</a:t>
            </a:r>
            <a:r>
              <a:rPr lang="en-US" sz="2000" b="1" dirty="0"/>
              <a:t>ũ</a:t>
            </a:r>
            <a:r>
              <a:rPr lang="en" sz="2000" b="1" dirty="0"/>
              <a:t>hooywo.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208780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na t</a:t>
            </a:r>
            <a:r>
              <a:rPr lang="en-US" sz="2000" b="1" dirty="0"/>
              <a:t>ũ</a:t>
            </a:r>
            <a:r>
              <a:rPr lang="en" sz="2000" b="1" dirty="0"/>
              <a:t>tegw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iit</a:t>
            </a:r>
            <a:r>
              <a:rPr lang="en-US" sz="2000" b="1" dirty="0"/>
              <a:t>ũ</a:t>
            </a:r>
            <a:r>
              <a:rPr lang="en" sz="2000" b="1" dirty="0"/>
              <a:t> ya m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ya k</a:t>
            </a:r>
            <a:r>
              <a:rPr lang="en-US" sz="2000" b="1" dirty="0"/>
              <a:t>ũ</a:t>
            </a:r>
            <a:r>
              <a:rPr lang="en" sz="2000" b="1" dirty="0"/>
              <a:t>hooya, Bibilia </a:t>
            </a:r>
            <a:r>
              <a:rPr lang="en-US" sz="2000" b="1" dirty="0"/>
              <a:t>ĩ</a:t>
            </a:r>
            <a:r>
              <a:rPr lang="en" sz="2000" b="1" dirty="0"/>
              <a:t>twathag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hooya t</a:t>
            </a:r>
            <a:r>
              <a:rPr lang="en-US" sz="2000" b="1" dirty="0"/>
              <a:t>ũ</a:t>
            </a:r>
            <a:r>
              <a:rPr lang="en" sz="2000" b="1" dirty="0"/>
              <a:t>teg</a:t>
            </a:r>
            <a:r>
              <a:rPr lang="en-US" sz="2000" b="1" dirty="0"/>
              <a:t>ũ</a:t>
            </a:r>
            <a:r>
              <a:rPr lang="en" sz="2000" b="1" dirty="0"/>
              <a:t>tigith</a:t>
            </a:r>
            <a:r>
              <a:rPr lang="en-US" sz="2000" b="1" dirty="0"/>
              <a:t>ĩ</a:t>
            </a:r>
            <a:r>
              <a:rPr lang="en" sz="2000" b="1" dirty="0"/>
              <a:t>ria (1 Athes. 5:17),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(Akol. 4:2) na kaing</a:t>
            </a:r>
            <a:r>
              <a:rPr lang="en-US" sz="2000" b="1" dirty="0"/>
              <a:t>ĩ</a:t>
            </a:r>
            <a:r>
              <a:rPr lang="en" sz="2000" b="1" dirty="0"/>
              <a:t> (Arom. 12:12).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HOOYA NA M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IKAR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WAG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11387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Rĩrĩa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Danieli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aamenyire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atĩ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watho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ũcio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wandĩkĩtwo-rĩ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akĩinũka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gwake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akĩhaica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kanyũmba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gake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ka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igũrũ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harĩa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ndirica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cia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nyũmba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yake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ciahingũragwo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irorete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mwena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Jerusalemu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. O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mũthenya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nĩatuuragia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ndu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maita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matatũ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akahooya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Ngai,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akĩmũcookagĩria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ngaatho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o ta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ũrĩa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aamenyerete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gwĩka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hau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b="0" i="0" dirty="0" err="1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kabere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(Danieli 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ENOKU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2284</Words>
  <Application>Microsoft Office PowerPoint</Application>
  <PresentationFormat>Panorámica</PresentationFormat>
  <Paragraphs>86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105</cp:revision>
  <dcterms:created xsi:type="dcterms:W3CDTF">2026-03-23T08:04:11Z</dcterms:created>
  <dcterms:modified xsi:type="dcterms:W3CDTF">2026-05-07T19:11:58Z</dcterms:modified>
</cp:coreProperties>
</file>