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6"/>
  </p:notesMasterIdLst>
  <p:sldIdLst>
    <p:sldId id="291" r:id="rId3"/>
    <p:sldId id="299" r:id="rId4"/>
    <p:sldId id="292" r:id="rId5"/>
    <p:sldId id="293" r:id="rId6"/>
    <p:sldId id="259" r:id="rId7"/>
    <p:sldId id="260" r:id="rId8"/>
    <p:sldId id="261" r:id="rId9"/>
    <p:sldId id="297" r:id="rId10"/>
    <p:sldId id="295" r:id="rId11"/>
    <p:sldId id="298" r:id="rId12"/>
    <p:sldId id="294" r:id="rId13"/>
    <p:sldId id="284" r:id="rId14"/>
    <p:sldId id="285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Constantia" panose="02030602050306030303" pitchFamily="18" charset="0"/>
      <p:regular r:id="rId21"/>
      <p:bold r:id="rId22"/>
      <p:italic r:id="rId23"/>
      <p:boldItalic r:id="rId24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2D050"/>
    <a:srgbClr val="874A00"/>
    <a:srgbClr val="F6DBAA"/>
    <a:srgbClr val="F9DEB2"/>
    <a:srgbClr val="E3E3D3"/>
    <a:srgbClr val="6C6D45"/>
    <a:srgbClr val="6600FF"/>
    <a:srgbClr val="9933FF"/>
    <a:srgbClr val="FFDB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3" d="100"/>
          <a:sy n="33" d="100"/>
        </p:scale>
        <p:origin x="72" y="147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470505-3071-4925-A970-9C41B8B5E6B1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E54A75-DE7A-4994-A8A0-9B2007D18F6A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“Ithe wit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ig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03A0163C-9E41-40F3-AD6F-F9E43460D756}" type="parTrans" cxnId="{E05D6C02-A068-4303-B0A3-7EC5936BB28B}">
      <dgm:prSet/>
      <dgm:spPr/>
      <dgm:t>
        <a:bodyPr/>
        <a:lstStyle/>
        <a:p>
          <a:endParaRPr lang="es-ES" sz="1800"/>
        </a:p>
      </dgm:t>
    </dgm:pt>
    <dgm:pt modelId="{62D7B6EE-BB0B-400B-9963-22E3B43CF29D}" type="sibTrans" cxnId="{E05D6C02-A068-4303-B0A3-7EC5936BB28B}">
      <dgm:prSet/>
      <dgm:spPr/>
      <dgm:t>
        <a:bodyPr/>
        <a:lstStyle/>
        <a:p>
          <a:endParaRPr lang="es-ES" sz="1800"/>
        </a:p>
      </dgm:t>
    </dgm:pt>
    <dgm:pt modelId="{E341E577-92AD-42B4-BF00-BFEC1D85C420}">
      <dgm:prSet custT="1"/>
      <dgm:spPr>
        <a:solidFill>
          <a:schemeClr val="accent2">
            <a:lumMod val="20000"/>
            <a:lumOff val="8000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T</a:t>
          </a:r>
          <a:r>
            <a:rPr lang="en" sz="1800" b="1" dirty="0"/>
            <a:t>wag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irwo k</a:t>
          </a:r>
          <a:r>
            <a:rPr lang="en-US" sz="1800" b="1" dirty="0"/>
            <a:t>ũ</a:t>
          </a:r>
          <a:r>
            <a:rPr lang="en" sz="1800" b="1" dirty="0"/>
            <a:t>menya bata wa m</a:t>
          </a:r>
          <a:r>
            <a:rPr lang="en-US" sz="1800" b="1" dirty="0"/>
            <a:t>ũ</a:t>
          </a:r>
          <a:r>
            <a:rPr lang="en" sz="1800" b="1" dirty="0"/>
            <a:t>ikaran</a:t>
          </a:r>
          <a:r>
            <a:rPr lang="en-US" sz="1800" b="1" dirty="0"/>
            <a:t>ĩ</a:t>
          </a:r>
          <a:r>
            <a:rPr lang="en" sz="1800" b="1" dirty="0"/>
            <a:t>rie wit</a:t>
          </a:r>
          <a:r>
            <a:rPr lang="en-US" sz="1800" b="1" dirty="0"/>
            <a:t>ũ</a:t>
          </a:r>
          <a:r>
            <a:rPr lang="en" sz="1800" b="1" dirty="0"/>
            <a:t> wa mwanya na Ithe wit</a:t>
          </a:r>
          <a:r>
            <a:rPr lang="en-US" sz="1800" b="1" dirty="0"/>
            <a:t>ũ</a:t>
          </a:r>
          <a:r>
            <a:rPr lang="en" sz="1800" b="1" dirty="0"/>
            <a:t> na Ithe wa and</a:t>
          </a:r>
          <a:r>
            <a:rPr lang="en-US" sz="1800" b="1" dirty="0"/>
            <a:t>ũ</a:t>
          </a:r>
          <a:r>
            <a:rPr lang="en" sz="1800" b="1" dirty="0"/>
            <a:t> oothe</a:t>
          </a:r>
          <a:endParaRPr lang="es-ES" sz="1800" dirty="0"/>
        </a:p>
      </dgm:t>
    </dgm:pt>
    <dgm:pt modelId="{67DF7015-81F4-42AE-B3AB-5F6FED7E13C1}" type="parTrans" cxnId="{0AADEA25-B54D-423E-9D3B-980D3218AD63}">
      <dgm:prSet/>
      <dgm:spPr/>
      <dgm:t>
        <a:bodyPr/>
        <a:lstStyle/>
        <a:p>
          <a:endParaRPr lang="es-ES" sz="1800"/>
        </a:p>
      </dgm:t>
    </dgm:pt>
    <dgm:pt modelId="{45D09EC9-DD0E-4B79-8351-1CCA75971DA1}" type="sibTrans" cxnId="{0AADEA25-B54D-423E-9D3B-980D3218AD63}">
      <dgm:prSet/>
      <dgm:spPr/>
      <dgm:t>
        <a:bodyPr/>
        <a:lstStyle/>
        <a:p>
          <a:endParaRPr lang="es-ES" sz="1800"/>
        </a:p>
      </dgm:t>
    </dgm:pt>
    <dgm:pt modelId="{06724E4B-A796-4E5A-A1D7-555E70213630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twa 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aku 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rwo’’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B1DA2C33-E51D-4EC2-8D1F-19FEED152D95}" type="parTrans" cxnId="{80371626-EFB1-4148-AA7D-4E722D7604A4}">
      <dgm:prSet/>
      <dgm:spPr/>
      <dgm:t>
        <a:bodyPr/>
        <a:lstStyle/>
        <a:p>
          <a:endParaRPr lang="es-ES" sz="1800"/>
        </a:p>
      </dgm:t>
    </dgm:pt>
    <dgm:pt modelId="{C575CCE6-E991-4418-A7DF-2D017D906216}" type="sibTrans" cxnId="{80371626-EFB1-4148-AA7D-4E722D7604A4}">
      <dgm:prSet/>
      <dgm:spPr/>
      <dgm:t>
        <a:bodyPr/>
        <a:lstStyle/>
        <a:p>
          <a:endParaRPr lang="es-ES" sz="1800"/>
        </a:p>
      </dgm:t>
    </dgm:pt>
    <dgm:pt modelId="{10BF533D-1A4F-4F09-BA94-1E6D7148ABEA}">
      <dgm:prSet custT="1"/>
      <dgm:spPr>
        <a:solidFill>
          <a:schemeClr val="accent3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Kũ</a:t>
          </a:r>
          <a:r>
            <a:rPr lang="en" sz="1800" b="1" dirty="0"/>
            <a:t>menya </a:t>
          </a:r>
          <a:r>
            <a:rPr lang="en-US" sz="1800" b="1" dirty="0"/>
            <a:t>ũ</a:t>
          </a:r>
          <a:r>
            <a:rPr lang="en" sz="1800" b="1" dirty="0"/>
            <a:t>theru wa Ngai </a:t>
          </a:r>
          <a:r>
            <a:rPr lang="en-US" sz="1800" b="1" dirty="0"/>
            <a:t>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gucagia hakuh</a:t>
          </a:r>
          <a:r>
            <a:rPr lang="en-US" sz="1800" b="1" dirty="0"/>
            <a:t>ĩ</a:t>
          </a:r>
          <a:r>
            <a:rPr lang="en" sz="1800" b="1" dirty="0"/>
            <a:t> Nake na g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 err="1"/>
            <a:t>ĩĩ</a:t>
          </a:r>
          <a:r>
            <a:rPr lang="en" sz="1800" b="1" dirty="0"/>
            <a:t>yo na wath</a:t>
          </a:r>
          <a:r>
            <a:rPr lang="en-US" sz="1800" b="1" dirty="0"/>
            <a:t>ĩ</a:t>
          </a:r>
          <a:r>
            <a:rPr lang="en" sz="1800" b="1" dirty="0"/>
            <a:t>ki</a:t>
          </a:r>
          <a:endParaRPr lang="es-ES" sz="1800" dirty="0"/>
        </a:p>
      </dgm:t>
    </dgm:pt>
    <dgm:pt modelId="{97DF20C5-0101-41EA-82AD-E81D6D6D0A17}" type="parTrans" cxnId="{4243DC46-3BC5-4357-8F55-28E3532F95EE}">
      <dgm:prSet/>
      <dgm:spPr/>
      <dgm:t>
        <a:bodyPr/>
        <a:lstStyle/>
        <a:p>
          <a:endParaRPr lang="es-ES" sz="1800"/>
        </a:p>
      </dgm:t>
    </dgm:pt>
    <dgm:pt modelId="{24725144-F1F9-4F63-90CE-7D8B3D1F487D}" type="sibTrans" cxnId="{4243DC46-3BC5-4357-8F55-28E3532F95EE}">
      <dgm:prSet/>
      <dgm:spPr/>
      <dgm:t>
        <a:bodyPr/>
        <a:lstStyle/>
        <a:p>
          <a:endParaRPr lang="es-ES" sz="1800"/>
        </a:p>
      </dgm:t>
    </dgm:pt>
    <dgm:pt modelId="{A55CFB38-004F-4C5B-81A0-113F2B9004C8}">
      <dgm:prSet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thamaki waku 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ũũ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3EDF0935-437E-4C76-9B35-E10E8751CA02}" type="parTrans" cxnId="{E71BC83B-CA9F-401A-976A-BF5C1B92DAB6}">
      <dgm:prSet/>
      <dgm:spPr/>
      <dgm:t>
        <a:bodyPr/>
        <a:lstStyle/>
        <a:p>
          <a:endParaRPr lang="es-ES" sz="1800"/>
        </a:p>
      </dgm:t>
    </dgm:pt>
    <dgm:pt modelId="{B0C77050-B35A-441E-BADD-2E08B5DFB438}" type="sibTrans" cxnId="{E71BC83B-CA9F-401A-976A-BF5C1B92DAB6}">
      <dgm:prSet/>
      <dgm:spPr/>
      <dgm:t>
        <a:bodyPr/>
        <a:lstStyle/>
        <a:p>
          <a:endParaRPr lang="es-ES" sz="1800"/>
        </a:p>
      </dgm:t>
    </dgm:pt>
    <dgm:pt modelId="{126087EA-267E-4645-8C82-1E95E9C7B7ED}">
      <dgm:prSet custT="1"/>
      <dgm:spPr>
        <a:solidFill>
          <a:schemeClr val="accent4">
            <a:tint val="40000"/>
            <a:hueOff val="0"/>
            <a:satOff val="0"/>
            <a:lumOff val="0"/>
          </a:schemeClr>
        </a:solidFill>
      </dgm:spPr>
      <dgm:t>
        <a:bodyPr lIns="72000" rIns="0"/>
        <a:lstStyle/>
        <a:p>
          <a:pPr>
            <a:buNone/>
          </a:pPr>
          <a:r>
            <a:rPr lang="en-US" sz="1800" b="1" dirty="0" err="1"/>
            <a:t>Gũ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ma t</a:t>
          </a:r>
          <a:r>
            <a:rPr lang="en-US" sz="1800" b="1" dirty="0"/>
            <a:t>ũ</a:t>
          </a:r>
          <a:r>
            <a:rPr lang="en" sz="1800" b="1" dirty="0"/>
            <a:t>nyotere g</a:t>
          </a:r>
          <a:r>
            <a:rPr lang="en-US" sz="1800" b="1" dirty="0"/>
            <a:t>ũ</a:t>
          </a:r>
          <a:r>
            <a:rPr lang="en" sz="1800" b="1" dirty="0"/>
            <a:t>coka kwa Jes</a:t>
          </a:r>
          <a:r>
            <a:rPr lang="en-US" sz="1800" b="1" dirty="0"/>
            <a:t>ũ</a:t>
          </a:r>
          <a:endParaRPr lang="es-ES" sz="1800" dirty="0"/>
        </a:p>
      </dgm:t>
    </dgm:pt>
    <dgm:pt modelId="{0541C09A-65E5-4D0F-AFB4-35D48CB6C8FD}" type="parTrans" cxnId="{43BA660D-B359-4029-AC95-959E2AFF8A8A}">
      <dgm:prSet/>
      <dgm:spPr/>
      <dgm:t>
        <a:bodyPr/>
        <a:lstStyle/>
        <a:p>
          <a:endParaRPr lang="es-ES" sz="1800"/>
        </a:p>
      </dgm:t>
    </dgm:pt>
    <dgm:pt modelId="{3FAE5055-F6F9-4CB5-B4F1-38D8E04ED41F}" type="sibTrans" cxnId="{43BA660D-B359-4029-AC95-959E2AFF8A8A}">
      <dgm:prSet/>
      <dgm:spPr/>
      <dgm:t>
        <a:bodyPr/>
        <a:lstStyle/>
        <a:p>
          <a:endParaRPr lang="es-ES" sz="1800"/>
        </a:p>
      </dgm:t>
    </dgm:pt>
    <dgm:pt modelId="{21886BCD-B425-47AB-950D-0807FB172021}">
      <dgm:prSet custT="1"/>
      <dgm:spPr>
        <a:solidFill>
          <a:srgbClr val="0070C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“Wendi Waku w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ke, 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th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ta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 w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kagwo k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u ig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765EB6E1-E416-400A-854A-F7C2A5235183}" type="parTrans" cxnId="{194784A0-612A-4AC7-96F0-1589E6C1AFB6}">
      <dgm:prSet/>
      <dgm:spPr/>
      <dgm:t>
        <a:bodyPr/>
        <a:lstStyle/>
        <a:p>
          <a:endParaRPr lang="es-ES" sz="1800"/>
        </a:p>
      </dgm:t>
    </dgm:pt>
    <dgm:pt modelId="{F9291090-68C5-477A-B0F2-4CC3BC771468}" type="sibTrans" cxnId="{194784A0-612A-4AC7-96F0-1589E6C1AFB6}">
      <dgm:prSet/>
      <dgm:spPr/>
      <dgm:t>
        <a:bodyPr/>
        <a:lstStyle/>
        <a:p>
          <a:endParaRPr lang="es-ES" sz="1800"/>
        </a:p>
      </dgm:t>
    </dgm:pt>
    <dgm:pt modelId="{0ED2CE85-8EFD-4543-B9D9-11094B4AD7E2}">
      <dgm:prSet custT="1"/>
      <dgm:spPr>
        <a:solidFill>
          <a:srgbClr val="B9E1FF"/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R</a:t>
          </a:r>
          <a:r>
            <a:rPr lang="en" sz="1800" b="1" dirty="0"/>
            <a:t>ekei tw</a:t>
          </a:r>
          <a:r>
            <a:rPr lang="en-US" sz="1800" b="1" dirty="0"/>
            <a:t>ĩ</a:t>
          </a:r>
          <a:r>
            <a:rPr lang="en" sz="1800" b="1" dirty="0"/>
            <a:t>gwat</a:t>
          </a:r>
          <a:r>
            <a:rPr lang="en-US" sz="1800" b="1" dirty="0"/>
            <a:t>ĩ</a:t>
          </a:r>
          <a:r>
            <a:rPr lang="en" sz="1800" b="1" dirty="0"/>
            <a:t>re </a:t>
          </a:r>
          <a:r>
            <a:rPr lang="en-US" sz="1800" b="1" dirty="0"/>
            <a:t>ũ</a:t>
          </a:r>
          <a:r>
            <a:rPr lang="en" sz="1800" b="1" dirty="0"/>
            <a:t>nene wa </a:t>
          </a:r>
          <a:r>
            <a:rPr lang="en-US" sz="1800" b="1" dirty="0"/>
            <a:t>ũ</a:t>
          </a:r>
          <a:r>
            <a:rPr lang="en" sz="1800" b="1" dirty="0"/>
            <a:t>ngaina t</a:t>
          </a:r>
          <a:r>
            <a:rPr lang="en-US" sz="1800" b="1" dirty="0"/>
            <a:t>ũ</a:t>
          </a:r>
          <a:r>
            <a:rPr lang="en" sz="1800" b="1" dirty="0"/>
            <a:t>rie at</a:t>
          </a:r>
          <a:r>
            <a:rPr lang="en-US" sz="1800" b="1" dirty="0"/>
            <a:t>ĩ</a:t>
          </a:r>
          <a:r>
            <a:rPr lang="en" sz="1800" b="1" dirty="0"/>
            <a:t> wendi wa Ngai </a:t>
          </a:r>
          <a:r>
            <a:rPr lang="en-US" sz="1800" b="1" dirty="0" err="1"/>
            <a:t>ũĩ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ke m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re-ine it</a:t>
          </a:r>
          <a:r>
            <a:rPr lang="en-US" sz="1800" b="1" dirty="0"/>
            <a:t>ũ</a:t>
          </a:r>
          <a:r>
            <a:rPr lang="en" sz="1800" b="1" dirty="0"/>
            <a:t> na th</a:t>
          </a:r>
          <a:r>
            <a:rPr lang="en-US" sz="1800" b="1" dirty="0"/>
            <a:t>ĩ</a:t>
          </a:r>
          <a:r>
            <a:rPr lang="en" sz="1800" b="1" dirty="0"/>
            <a:t>ini</a:t>
          </a:r>
          <a:r>
            <a:rPr lang="en-US" sz="1800" b="1" dirty="0"/>
            <a:t>ĩ</a:t>
          </a:r>
          <a:r>
            <a:rPr lang="en" sz="1800" b="1" dirty="0"/>
            <a:t> wa th</a:t>
          </a:r>
          <a:r>
            <a:rPr lang="en-US" sz="1800" b="1" dirty="0"/>
            <a:t>ĩ</a:t>
          </a:r>
          <a:endParaRPr lang="es-ES" sz="1800" dirty="0"/>
        </a:p>
      </dgm:t>
    </dgm:pt>
    <dgm:pt modelId="{1DF8B132-F5DF-4613-8321-ECED4BC56D82}" type="parTrans" cxnId="{50AAEB79-FB23-4FFD-B2E7-B9EABDED3E4B}">
      <dgm:prSet/>
      <dgm:spPr/>
      <dgm:t>
        <a:bodyPr/>
        <a:lstStyle/>
        <a:p>
          <a:endParaRPr lang="es-ES" sz="1800"/>
        </a:p>
      </dgm:t>
    </dgm:pt>
    <dgm:pt modelId="{E3D1450C-2521-4084-9CFB-AF235708C283}" type="sibTrans" cxnId="{50AAEB79-FB23-4FFD-B2E7-B9EABDED3E4B}">
      <dgm:prSet/>
      <dgm:spPr/>
      <dgm:t>
        <a:bodyPr/>
        <a:lstStyle/>
        <a:p>
          <a:endParaRPr lang="es-ES" sz="1800"/>
        </a:p>
      </dgm:t>
    </dgm:pt>
    <dgm:pt modelId="{C43ED332-4187-41EF-9D11-2A54D904806B}">
      <dgm:prSet custT="1"/>
      <dgm:spPr>
        <a:solidFill>
          <a:srgbClr val="C000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he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th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irio cia 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igana”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58AB5CB-58A9-435C-A7E9-7209028F4310}" type="parTrans" cxnId="{F30C5EE5-48E7-43F4-9671-15AF1580A425}">
      <dgm:prSet/>
      <dgm:spPr/>
      <dgm:t>
        <a:bodyPr/>
        <a:lstStyle/>
        <a:p>
          <a:endParaRPr lang="es-ES" sz="1800"/>
        </a:p>
      </dgm:t>
    </dgm:pt>
    <dgm:pt modelId="{77CE9BC8-92D3-48FD-ADD2-44E6A7B871DE}" type="sibTrans" cxnId="{F30C5EE5-48E7-43F4-9671-15AF1580A425}">
      <dgm:prSet/>
      <dgm:spPr/>
      <dgm:t>
        <a:bodyPr/>
        <a:lstStyle/>
        <a:p>
          <a:endParaRPr lang="es-ES" sz="1800"/>
        </a:p>
      </dgm:t>
    </dgm:pt>
    <dgm:pt modelId="{93050166-E110-47E5-BDE4-3ADFB1E7E242}">
      <dgm:prSet custT="1"/>
      <dgm:spPr>
        <a:solidFill>
          <a:srgbClr val="FFC9C9"/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R</a:t>
          </a:r>
          <a:r>
            <a:rPr lang="en" sz="1800" b="1" dirty="0"/>
            <a:t>ekei t</a:t>
          </a:r>
          <a:r>
            <a:rPr lang="en-US" sz="1800" b="1" dirty="0" err="1"/>
            <a:t>ũũ</a:t>
          </a:r>
          <a:r>
            <a:rPr lang="en" sz="1800" b="1" dirty="0"/>
            <a:t>rie 4k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t</a:t>
          </a:r>
          <a:r>
            <a:rPr lang="en-US" sz="1800" b="1" dirty="0"/>
            <a:t>ũ</a:t>
          </a:r>
          <a:r>
            <a:rPr lang="en" sz="1800" b="1" dirty="0"/>
            <a:t>rabatara n</a:t>
          </a:r>
          <a:r>
            <a:rPr lang="en-US" sz="1800" b="1" dirty="0"/>
            <a:t>ĩ</a:t>
          </a:r>
          <a:r>
            <a:rPr lang="en" sz="1800" b="1" dirty="0"/>
            <a:t>guo t</a:t>
          </a:r>
          <a:r>
            <a:rPr lang="en-US" sz="1800" b="1" dirty="0"/>
            <a:t>ũ</a:t>
          </a:r>
          <a:r>
            <a:rPr lang="en" sz="1800" b="1" dirty="0"/>
            <a:t>t</a:t>
          </a:r>
          <a:r>
            <a:rPr lang="en-US" sz="1800" b="1" dirty="0" err="1"/>
            <a:t>ũũ</a:t>
          </a:r>
          <a:r>
            <a:rPr lang="en" sz="1800" b="1" dirty="0"/>
            <a:t>re,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ũ</a:t>
          </a:r>
          <a:r>
            <a:rPr lang="en" sz="1800" b="1" dirty="0"/>
            <a:t>gamo ona k</a:t>
          </a:r>
          <a:r>
            <a:rPr lang="en-US" sz="1800" b="1" dirty="0"/>
            <a:t>ĩ</a:t>
          </a:r>
          <a:r>
            <a:rPr lang="en" sz="1800" b="1" dirty="0"/>
            <a:t>-roho</a:t>
          </a:r>
          <a:endParaRPr lang="es-ES" sz="1800" dirty="0"/>
        </a:p>
      </dgm:t>
    </dgm:pt>
    <dgm:pt modelId="{6585E7D6-5A9F-4428-BF4C-547757C01FA7}" type="parTrans" cxnId="{A970686B-9DCF-488B-9296-8D3489B24847}">
      <dgm:prSet/>
      <dgm:spPr/>
      <dgm:t>
        <a:bodyPr/>
        <a:lstStyle/>
        <a:p>
          <a:endParaRPr lang="es-ES" sz="1800"/>
        </a:p>
      </dgm:t>
    </dgm:pt>
    <dgm:pt modelId="{617C4483-BDFF-4BD9-A834-6E4E48A3AB98}" type="sibTrans" cxnId="{A970686B-9DCF-488B-9296-8D3489B24847}">
      <dgm:prSet/>
      <dgm:spPr/>
      <dgm:t>
        <a:bodyPr/>
        <a:lstStyle/>
        <a:p>
          <a:endParaRPr lang="es-ES" sz="1800"/>
        </a:p>
      </dgm:t>
    </dgm:pt>
    <dgm:pt modelId="{1E95A8F6-9CE4-4FF2-BD93-5332BC5F4E88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“Na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tuohere mehia mait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ta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 tuohag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ra ar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a mat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h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irie”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F289B799-F23E-43F6-8D6D-A90F948FA0CC}" type="parTrans" cxnId="{43A857EC-DCD3-4E3B-9033-CF83D2B3CFC2}">
      <dgm:prSet/>
      <dgm:spPr/>
      <dgm:t>
        <a:bodyPr/>
        <a:lstStyle/>
        <a:p>
          <a:endParaRPr lang="es-ES" sz="1800"/>
        </a:p>
      </dgm:t>
    </dgm:pt>
    <dgm:pt modelId="{96CBE78D-5DE4-498D-999A-ED0E613E57F1}" type="sibTrans" cxnId="{43A857EC-DCD3-4E3B-9033-CF83D2B3CFC2}">
      <dgm:prSet/>
      <dgm:spPr/>
      <dgm:t>
        <a:bodyPr/>
        <a:lstStyle/>
        <a:p>
          <a:endParaRPr lang="es-ES" sz="1800"/>
        </a:p>
      </dgm:t>
    </dgm:pt>
    <dgm:pt modelId="{A79C9ECC-93C6-4190-85A6-946A9608FB2F}">
      <dgm:prSet custT="1"/>
      <dgm:spPr>
        <a:solidFill>
          <a:srgbClr val="E1FFFF"/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H</a:t>
          </a:r>
          <a:r>
            <a:rPr lang="en" sz="1800" b="1" dirty="0"/>
            <a:t>ena bata wa tw</a:t>
          </a:r>
          <a:r>
            <a:rPr lang="en-US" sz="1800" b="1" dirty="0"/>
            <a:t>ĩ</a:t>
          </a:r>
          <a:r>
            <a:rPr lang="en" sz="1800" b="1" dirty="0"/>
            <a:t>rire, g</a:t>
          </a:r>
          <a:r>
            <a:rPr lang="en-US" sz="1800" b="1" dirty="0"/>
            <a:t>ũ</a:t>
          </a:r>
          <a:r>
            <a:rPr lang="en" sz="1800" b="1" dirty="0"/>
            <a:t>caria kuoherwo, na kuohera ar</a:t>
          </a:r>
          <a:r>
            <a:rPr lang="en-US" sz="1800" b="1" dirty="0"/>
            <a:t>ĩ</a:t>
          </a:r>
          <a:r>
            <a:rPr lang="en" sz="1800" b="1" dirty="0"/>
            <a:t>a mat</a:t>
          </a:r>
          <a:r>
            <a:rPr lang="en-US" sz="1800" b="1" dirty="0"/>
            <a:t>ũ</a:t>
          </a:r>
          <a:r>
            <a:rPr lang="en" sz="1800" b="1" dirty="0"/>
            <a:t>h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irie, ta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Ngai atuohag</a:t>
          </a:r>
          <a:r>
            <a:rPr lang="en-US" sz="1800" b="1" dirty="0"/>
            <a:t>ĩ</a:t>
          </a:r>
          <a:r>
            <a:rPr lang="en" sz="1800" b="1" dirty="0"/>
            <a:t>ra ithuu</a:t>
          </a:r>
          <a:r>
            <a:rPr lang="en-US" sz="1800" b="1" dirty="0"/>
            <a:t>ĩ</a:t>
          </a:r>
          <a:endParaRPr lang="es-ES" sz="1800" dirty="0"/>
        </a:p>
      </dgm:t>
    </dgm:pt>
    <dgm:pt modelId="{7C570A20-CFBD-4018-8CA6-22601E0679CC}" type="parTrans" cxnId="{0ABBADFC-1A37-45D9-89B5-3154D0F9A123}">
      <dgm:prSet/>
      <dgm:spPr/>
      <dgm:t>
        <a:bodyPr/>
        <a:lstStyle/>
        <a:p>
          <a:endParaRPr lang="es-ES" sz="1800"/>
        </a:p>
      </dgm:t>
    </dgm:pt>
    <dgm:pt modelId="{22B923BC-8620-4B5A-9134-953217D046DA}" type="sibTrans" cxnId="{0ABBADFC-1A37-45D9-89B5-3154D0F9A123}">
      <dgm:prSet/>
      <dgm:spPr/>
      <dgm:t>
        <a:bodyPr/>
        <a:lstStyle/>
        <a:p>
          <a:endParaRPr lang="es-ES" sz="1800"/>
        </a:p>
      </dgm:t>
    </dgm:pt>
    <dgm:pt modelId="{C0F38571-F9E3-4B57-8D0D-231C9497BBFD}">
      <dgm:prSet custT="1"/>
      <dgm:spPr>
        <a:solidFill>
          <a:srgbClr val="993300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“Nd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gat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tware magerio-in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, no g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ruta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rutage magerio-in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A6FE1B39-D6A6-4F9B-987D-73E5E46F8560}" type="parTrans" cxnId="{4AF9EACA-0BC3-4CD7-9645-31EE8ABE9CAC}">
      <dgm:prSet/>
      <dgm:spPr/>
      <dgm:t>
        <a:bodyPr/>
        <a:lstStyle/>
        <a:p>
          <a:endParaRPr lang="es-ES" sz="1800"/>
        </a:p>
      </dgm:t>
    </dgm:pt>
    <dgm:pt modelId="{EF531720-93B0-4F28-9AAB-DA6FF5C6AF9B}" type="sibTrans" cxnId="{4AF9EACA-0BC3-4CD7-9645-31EE8ABE9CAC}">
      <dgm:prSet/>
      <dgm:spPr/>
      <dgm:t>
        <a:bodyPr/>
        <a:lstStyle/>
        <a:p>
          <a:endParaRPr lang="es-ES" sz="1800"/>
        </a:p>
      </dgm:t>
    </dgm:pt>
    <dgm:pt modelId="{F17BEF1A-6894-4CD4-8BB8-645778C8765C}">
      <dgm:prSet custT="1"/>
      <dgm:spPr>
        <a:solidFill>
          <a:srgbClr val="FFDBC9"/>
        </a:solidFill>
      </dgm:spPr>
      <dgm:t>
        <a:bodyPr lIns="72000" rIns="0"/>
        <a:lstStyle/>
        <a:p>
          <a:pPr>
            <a:buNone/>
          </a:pPr>
          <a:r>
            <a:rPr lang="en-US" sz="1800" b="1" dirty="0"/>
            <a:t>R</a:t>
          </a:r>
          <a:r>
            <a:rPr lang="en" sz="1800" b="1" dirty="0"/>
            <a:t>ekei t</a:t>
          </a:r>
          <a:r>
            <a:rPr lang="en-US" sz="1800" b="1" dirty="0" err="1"/>
            <a:t>ũũ</a:t>
          </a:r>
          <a:r>
            <a:rPr lang="en" sz="1800" b="1" dirty="0"/>
            <a:t>rie </a:t>
          </a:r>
          <a:r>
            <a:rPr lang="en-US" sz="1800" b="1" dirty="0"/>
            <a:t>ũ</a:t>
          </a:r>
          <a:r>
            <a:rPr lang="en" sz="1800" b="1" dirty="0"/>
            <a:t>git</a:t>
          </a:r>
          <a:r>
            <a:rPr lang="en-US" sz="1800" b="1" dirty="0"/>
            <a:t>ĩ</a:t>
          </a:r>
          <a:r>
            <a:rPr lang="en" sz="1800" b="1" dirty="0"/>
            <a:t>ri na k</a:t>
          </a:r>
          <a:r>
            <a:rPr lang="en-US" sz="1800" b="1" dirty="0"/>
            <a:t>ũ</a:t>
          </a:r>
          <a:r>
            <a:rPr lang="en" sz="1800" b="1" dirty="0"/>
            <a:t>hithwo kumana na g</a:t>
          </a:r>
          <a:r>
            <a:rPr lang="en-US" sz="1800" b="1" dirty="0"/>
            <a:t>ũ</a:t>
          </a:r>
          <a:r>
            <a:rPr lang="en" sz="1800" b="1" dirty="0"/>
            <a:t>korwo ho kwa </a:t>
          </a:r>
          <a:r>
            <a:rPr lang="en-US" sz="1800" b="1" dirty="0" err="1"/>
            <a:t>ũũ</a:t>
          </a:r>
          <a:r>
            <a:rPr lang="en" sz="1800" b="1" dirty="0"/>
            <a:t>ru 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w</a:t>
          </a:r>
          <a:r>
            <a:rPr lang="en-US" sz="1800" b="1" dirty="0"/>
            <a:t>ĩ</a:t>
          </a:r>
          <a:r>
            <a:rPr lang="en" sz="1800" b="1" dirty="0"/>
            <a:t> th</a:t>
          </a:r>
          <a:r>
            <a:rPr lang="en-US" sz="1800" b="1" dirty="0"/>
            <a:t>ĩ</a:t>
          </a:r>
          <a:r>
            <a:rPr lang="en" sz="1800" b="1" dirty="0"/>
            <a:t>ini</a:t>
          </a:r>
          <a:r>
            <a:rPr lang="en-US" sz="1800" b="1" dirty="0"/>
            <a:t>ĩ</a:t>
          </a:r>
          <a:r>
            <a:rPr lang="en" sz="1800" b="1" dirty="0"/>
            <a:t> wa th</a:t>
          </a:r>
          <a:r>
            <a:rPr lang="en-US" sz="1800" b="1" dirty="0"/>
            <a:t>ĩ</a:t>
          </a:r>
          <a:endParaRPr lang="es-ES" sz="1800" dirty="0"/>
        </a:p>
      </dgm:t>
    </dgm:pt>
    <dgm:pt modelId="{BD6282E3-735B-4FDA-AAC5-AEEDF6E1E109}" type="parTrans" cxnId="{AC628FAD-F27E-43DB-B9F3-613561EEED65}">
      <dgm:prSet/>
      <dgm:spPr/>
      <dgm:t>
        <a:bodyPr/>
        <a:lstStyle/>
        <a:p>
          <a:endParaRPr lang="es-ES" sz="1800"/>
        </a:p>
      </dgm:t>
    </dgm:pt>
    <dgm:pt modelId="{D41E1EC1-EFCE-4153-B184-6DABDFA7306C}" type="sibTrans" cxnId="{AC628FAD-F27E-43DB-B9F3-613561EEED65}">
      <dgm:prSet/>
      <dgm:spPr/>
      <dgm:t>
        <a:bodyPr/>
        <a:lstStyle/>
        <a:p>
          <a:endParaRPr lang="es-ES" sz="1800"/>
        </a:p>
      </dgm:t>
    </dgm:pt>
    <dgm:pt modelId="{8B4B0CFE-0834-4F2D-8F8D-E546CEFB9C10}">
      <dgm:prSet custT="1"/>
      <dgm:spPr>
        <a:solidFill>
          <a:srgbClr val="6C6D45"/>
        </a:solidFill>
      </dgm:spPr>
      <dgm:t>
        <a:bodyPr/>
        <a:lstStyle/>
        <a:p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“N</a:t>
          </a:r>
          <a:r>
            <a:rPr lang="en-US" sz="1800" b="1" dirty="0" err="1">
              <a:effectLst>
                <a:outerShdw blurRad="38100" dist="38100" dir="2700000" algn="tl">
                  <a:srgbClr val="000000"/>
                </a:outerShdw>
              </a:effectLst>
            </a:rPr>
            <a:t>ĩũ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thamaki n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 waku, ona hinya, ona </a:t>
          </a:r>
          <a:r>
            <a:rPr lang="en-US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dirty="0">
              <a:effectLst>
                <a:outerShdw blurRad="38100" dist="38100" dir="2700000" algn="tl">
                  <a:srgbClr val="000000"/>
                </a:outerShdw>
              </a:effectLst>
            </a:rPr>
            <a:t>kumio, tene na tene. Ameni”</a:t>
          </a:r>
          <a:endParaRPr lang="es-ES" sz="1800" dirty="0">
            <a:effectLst>
              <a:outerShdw blurRad="38100" dist="38100" dir="2700000" algn="tl">
                <a:srgbClr val="000000"/>
              </a:outerShdw>
            </a:effectLst>
          </a:endParaRPr>
        </a:p>
      </dgm:t>
    </dgm:pt>
    <dgm:pt modelId="{1399C439-D31B-481A-B188-6A09DADF0C21}" type="parTrans" cxnId="{40D82B4F-E6BF-4B49-BDFB-A819B65D3815}">
      <dgm:prSet/>
      <dgm:spPr/>
      <dgm:t>
        <a:bodyPr/>
        <a:lstStyle/>
        <a:p>
          <a:endParaRPr lang="es-ES" sz="1800"/>
        </a:p>
      </dgm:t>
    </dgm:pt>
    <dgm:pt modelId="{7D601FE9-8DF4-4E8E-BDAA-0B8065304A53}" type="sibTrans" cxnId="{40D82B4F-E6BF-4B49-BDFB-A819B65D3815}">
      <dgm:prSet/>
      <dgm:spPr/>
      <dgm:t>
        <a:bodyPr/>
        <a:lstStyle/>
        <a:p>
          <a:endParaRPr lang="es-ES" sz="1800"/>
        </a:p>
      </dgm:t>
    </dgm:pt>
    <dgm:pt modelId="{6D9EE124-E4D8-404B-9191-A52A11C75025}">
      <dgm:prSet custT="1"/>
      <dgm:spPr>
        <a:solidFill>
          <a:srgbClr val="E3E3D3"/>
        </a:solidFill>
      </dgm:spPr>
      <dgm:t>
        <a:bodyPr lIns="72000" rIns="0"/>
        <a:lstStyle/>
        <a:p>
          <a:pPr>
            <a:buFont typeface="Arial" panose="020B0604020202020204" pitchFamily="34" charset="0"/>
            <a:buNone/>
          </a:pPr>
          <a:r>
            <a:rPr lang="en-US" sz="1800" b="1" dirty="0" err="1"/>
            <a:t>Nĩ</a:t>
          </a:r>
          <a:r>
            <a:rPr lang="en" sz="1800" b="1" dirty="0"/>
            <a:t> tw</a:t>
          </a:r>
          <a:r>
            <a:rPr lang="en-US" sz="1800" b="1" dirty="0"/>
            <a:t>ĩ</a:t>
          </a:r>
          <a:r>
            <a:rPr lang="en" sz="1800" b="1" dirty="0"/>
            <a:t>t</a:t>
          </a:r>
          <a:r>
            <a:rPr lang="en-US" sz="1800" b="1" dirty="0"/>
            <a:t>ĩ</a:t>
          </a:r>
          <a:r>
            <a:rPr lang="en" sz="1800" b="1" dirty="0"/>
            <a:t>k</a:t>
          </a:r>
          <a:r>
            <a:rPr lang="en-US" sz="1800" b="1" dirty="0"/>
            <a:t>ĩ</a:t>
          </a:r>
          <a:r>
            <a:rPr lang="en" sz="1800" b="1" dirty="0"/>
            <a:t>re at</a:t>
          </a:r>
          <a:r>
            <a:rPr lang="en-US" sz="1800" b="1" dirty="0"/>
            <a:t>ĩ</a:t>
          </a:r>
          <a:r>
            <a:rPr lang="en" sz="1800" b="1" dirty="0"/>
            <a:t> k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a g</a:t>
          </a:r>
          <a:r>
            <a:rPr lang="en-US" sz="1800" b="1" dirty="0"/>
            <a:t>ĩ</a:t>
          </a:r>
          <a:r>
            <a:rPr lang="en" sz="1800" b="1" dirty="0"/>
            <a:t>othe t</a:t>
          </a:r>
          <a:r>
            <a:rPr lang="en-US" sz="1800" b="1" dirty="0"/>
            <a:t>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, tw</a:t>
          </a:r>
          <a:r>
            <a:rPr lang="en-US" sz="1800" b="1" dirty="0"/>
            <a:t>ĩ</a:t>
          </a:r>
          <a:r>
            <a:rPr lang="en" sz="1800" b="1" dirty="0"/>
            <a:t>gwat</a:t>
          </a:r>
          <a:r>
            <a:rPr lang="en-US" sz="1800" b="1" dirty="0"/>
            <a:t>ĩ</a:t>
          </a:r>
          <a:r>
            <a:rPr lang="en" sz="1800" b="1" dirty="0"/>
            <a:t>ire, na tw</a:t>
          </a:r>
          <a:r>
            <a:rPr lang="en-US" sz="1800" b="1" dirty="0"/>
            <a:t>ĩ</a:t>
          </a:r>
          <a:r>
            <a:rPr lang="en" sz="1800" b="1" dirty="0"/>
            <a:t>kaga ciothe n</a:t>
          </a:r>
          <a:r>
            <a:rPr lang="en-US" sz="1800" b="1" dirty="0"/>
            <a:t>ĩ</a:t>
          </a:r>
          <a:r>
            <a:rPr lang="en" sz="1800" b="1" dirty="0"/>
            <a:t> cia Ngai. </a:t>
          </a:r>
          <a:r>
            <a:rPr lang="en-US" sz="1800" b="1" dirty="0"/>
            <a:t>W</a:t>
          </a:r>
          <a:r>
            <a:rPr lang="en" sz="1800" b="1" dirty="0"/>
            <a:t>e Wiki n</a:t>
          </a:r>
          <a:r>
            <a:rPr lang="en-US" sz="1800" b="1" dirty="0"/>
            <a:t>ĩ</a:t>
          </a:r>
          <a:r>
            <a:rPr lang="en" sz="1800" b="1" dirty="0"/>
            <a:t> ag</a:t>
          </a:r>
          <a:r>
            <a:rPr lang="en-US" sz="1800" b="1" dirty="0"/>
            <a:t>ĩ</a:t>
          </a:r>
          <a:r>
            <a:rPr lang="en" sz="1800" b="1" dirty="0"/>
            <a:t>r</a:t>
          </a:r>
          <a:r>
            <a:rPr lang="en-US" sz="1800" b="1" dirty="0"/>
            <a:t>ĩ</a:t>
          </a:r>
          <a:r>
            <a:rPr lang="en" sz="1800" b="1" dirty="0"/>
            <a:t>ire g</a:t>
          </a:r>
          <a:r>
            <a:rPr lang="en-US" sz="1800" b="1" dirty="0"/>
            <a:t>ũ</a:t>
          </a:r>
          <a:r>
            <a:rPr lang="en" sz="1800" b="1" dirty="0"/>
            <a:t>kumio na k</a:t>
          </a:r>
          <a:r>
            <a:rPr lang="en-US" sz="1800" b="1" dirty="0"/>
            <a:t>ũ</a:t>
          </a:r>
          <a:r>
            <a:rPr lang="en" sz="1800" b="1" dirty="0"/>
            <a:t>goocwo.</a:t>
          </a:r>
          <a:endParaRPr lang="es-ES" sz="1800" dirty="0"/>
        </a:p>
      </dgm:t>
    </dgm:pt>
    <dgm:pt modelId="{9A86F930-B809-40B4-9E43-39AB7D2D1B1F}" type="parTrans" cxnId="{8151B9BF-0099-486C-BA0F-0BA24B97BAFA}">
      <dgm:prSet/>
      <dgm:spPr/>
      <dgm:t>
        <a:bodyPr/>
        <a:lstStyle/>
        <a:p>
          <a:endParaRPr lang="es-ES" sz="1800"/>
        </a:p>
      </dgm:t>
    </dgm:pt>
    <dgm:pt modelId="{CD00CA7B-D47E-486D-9D77-00B04781457F}" type="sibTrans" cxnId="{8151B9BF-0099-486C-BA0F-0BA24B97BAFA}">
      <dgm:prSet/>
      <dgm:spPr/>
      <dgm:t>
        <a:bodyPr/>
        <a:lstStyle/>
        <a:p>
          <a:endParaRPr lang="es-ES" sz="1800"/>
        </a:p>
      </dgm:t>
    </dgm:pt>
    <dgm:pt modelId="{25E3D2A5-61A3-432C-977D-2244C06B491A}" type="pres">
      <dgm:prSet presAssocID="{55470505-3071-4925-A970-9C41B8B5E6B1}" presName="Name0" presStyleCnt="0">
        <dgm:presLayoutVars>
          <dgm:dir/>
          <dgm:animLvl val="lvl"/>
          <dgm:resizeHandles val="exact"/>
        </dgm:presLayoutVars>
      </dgm:prSet>
      <dgm:spPr/>
    </dgm:pt>
    <dgm:pt modelId="{8A8E6974-8EA7-436F-BD24-D954D41043AD}" type="pres">
      <dgm:prSet presAssocID="{DFE54A75-DE7A-4994-A8A0-9B2007D18F6A}" presName="linNode" presStyleCnt="0"/>
      <dgm:spPr/>
    </dgm:pt>
    <dgm:pt modelId="{165ADFCA-F309-4452-86A1-8B3D58BCB9D5}" type="pres">
      <dgm:prSet presAssocID="{DFE54A75-DE7A-4994-A8A0-9B2007D18F6A}" presName="parentText" presStyleLbl="node1" presStyleIdx="0" presStyleCnt="8" custScaleX="110947">
        <dgm:presLayoutVars>
          <dgm:chMax val="1"/>
          <dgm:bulletEnabled val="1"/>
        </dgm:presLayoutVars>
      </dgm:prSet>
      <dgm:spPr/>
    </dgm:pt>
    <dgm:pt modelId="{D661369E-9600-4298-86D9-34710FC12B4E}" type="pres">
      <dgm:prSet presAssocID="{DFE54A75-DE7A-4994-A8A0-9B2007D18F6A}" presName="descendantText" presStyleLbl="alignAccFollowNode1" presStyleIdx="0" presStyleCnt="8" custLinFactNeighborY="4224">
        <dgm:presLayoutVars>
          <dgm:bulletEnabled val="1"/>
        </dgm:presLayoutVars>
      </dgm:prSet>
      <dgm:spPr/>
    </dgm:pt>
    <dgm:pt modelId="{AC07CC93-5878-49E1-B92A-57F828127320}" type="pres">
      <dgm:prSet presAssocID="{62D7B6EE-BB0B-400B-9963-22E3B43CF29D}" presName="sp" presStyleCnt="0"/>
      <dgm:spPr/>
    </dgm:pt>
    <dgm:pt modelId="{26CB2954-961E-4AFC-8F88-9FEB0988E2A6}" type="pres">
      <dgm:prSet presAssocID="{06724E4B-A796-4E5A-A1D7-555E70213630}" presName="linNode" presStyleCnt="0"/>
      <dgm:spPr/>
    </dgm:pt>
    <dgm:pt modelId="{035CB03A-1615-450A-A54B-4021A44361B1}" type="pres">
      <dgm:prSet presAssocID="{06724E4B-A796-4E5A-A1D7-555E70213630}" presName="parentText" presStyleLbl="node1" presStyleIdx="1" presStyleCnt="8" custScaleX="110947">
        <dgm:presLayoutVars>
          <dgm:chMax val="1"/>
          <dgm:bulletEnabled val="1"/>
        </dgm:presLayoutVars>
      </dgm:prSet>
      <dgm:spPr/>
    </dgm:pt>
    <dgm:pt modelId="{C94D50CB-DDCC-4494-816D-473222C2E0DA}" type="pres">
      <dgm:prSet presAssocID="{06724E4B-A796-4E5A-A1D7-555E70213630}" presName="descendantText" presStyleLbl="alignAccFollowNode1" presStyleIdx="1" presStyleCnt="8">
        <dgm:presLayoutVars>
          <dgm:bulletEnabled val="1"/>
        </dgm:presLayoutVars>
      </dgm:prSet>
      <dgm:spPr/>
    </dgm:pt>
    <dgm:pt modelId="{26B50317-8A00-496C-B86B-40C0E947E124}" type="pres">
      <dgm:prSet presAssocID="{C575CCE6-E991-4418-A7DF-2D017D906216}" presName="sp" presStyleCnt="0"/>
      <dgm:spPr/>
    </dgm:pt>
    <dgm:pt modelId="{B9930B4C-BD45-4602-B78F-15EEF8C3E31B}" type="pres">
      <dgm:prSet presAssocID="{A55CFB38-004F-4C5B-81A0-113F2B9004C8}" presName="linNode" presStyleCnt="0"/>
      <dgm:spPr/>
    </dgm:pt>
    <dgm:pt modelId="{4DC6DA22-CDAF-4395-958D-693B3F4B3FDF}" type="pres">
      <dgm:prSet presAssocID="{A55CFB38-004F-4C5B-81A0-113F2B9004C8}" presName="parentText" presStyleLbl="node1" presStyleIdx="2" presStyleCnt="8" custScaleX="110947">
        <dgm:presLayoutVars>
          <dgm:chMax val="1"/>
          <dgm:bulletEnabled val="1"/>
        </dgm:presLayoutVars>
      </dgm:prSet>
      <dgm:spPr/>
    </dgm:pt>
    <dgm:pt modelId="{AA0E4C6E-796A-406B-97E4-8CF5C38EED04}" type="pres">
      <dgm:prSet presAssocID="{A55CFB38-004F-4C5B-81A0-113F2B9004C8}" presName="descendantText" presStyleLbl="alignAccFollowNode1" presStyleIdx="2" presStyleCnt="8">
        <dgm:presLayoutVars>
          <dgm:bulletEnabled val="1"/>
        </dgm:presLayoutVars>
      </dgm:prSet>
      <dgm:spPr/>
    </dgm:pt>
    <dgm:pt modelId="{700ADBA7-8C6A-4A21-B78B-FC3B1DB6B6B5}" type="pres">
      <dgm:prSet presAssocID="{B0C77050-B35A-441E-BADD-2E08B5DFB438}" presName="sp" presStyleCnt="0"/>
      <dgm:spPr/>
    </dgm:pt>
    <dgm:pt modelId="{3490117A-61D0-4319-9478-49DA82AC0C5C}" type="pres">
      <dgm:prSet presAssocID="{21886BCD-B425-47AB-950D-0807FB172021}" presName="linNode" presStyleCnt="0"/>
      <dgm:spPr/>
    </dgm:pt>
    <dgm:pt modelId="{8CF57451-50D0-4FB1-B117-44DE815E5846}" type="pres">
      <dgm:prSet presAssocID="{21886BCD-B425-47AB-950D-0807FB172021}" presName="parentText" presStyleLbl="node1" presStyleIdx="3" presStyleCnt="8" custScaleX="110947">
        <dgm:presLayoutVars>
          <dgm:chMax val="1"/>
          <dgm:bulletEnabled val="1"/>
        </dgm:presLayoutVars>
      </dgm:prSet>
      <dgm:spPr/>
    </dgm:pt>
    <dgm:pt modelId="{F18E7AD8-A842-4F6F-BD87-55C3E70305BC}" type="pres">
      <dgm:prSet presAssocID="{21886BCD-B425-47AB-950D-0807FB172021}" presName="descendantText" presStyleLbl="alignAccFollowNode1" presStyleIdx="3" presStyleCnt="8">
        <dgm:presLayoutVars>
          <dgm:bulletEnabled val="1"/>
        </dgm:presLayoutVars>
      </dgm:prSet>
      <dgm:spPr/>
    </dgm:pt>
    <dgm:pt modelId="{02E822EB-382F-4883-A467-CCBF61D6218A}" type="pres">
      <dgm:prSet presAssocID="{F9291090-68C5-477A-B0F2-4CC3BC771468}" presName="sp" presStyleCnt="0"/>
      <dgm:spPr/>
    </dgm:pt>
    <dgm:pt modelId="{4EAA33AE-2F2B-4260-9BDF-0AC72AAEE0A7}" type="pres">
      <dgm:prSet presAssocID="{C43ED332-4187-41EF-9D11-2A54D904806B}" presName="linNode" presStyleCnt="0"/>
      <dgm:spPr/>
    </dgm:pt>
    <dgm:pt modelId="{11DBA616-025B-4811-B16A-E9649261AEC1}" type="pres">
      <dgm:prSet presAssocID="{C43ED332-4187-41EF-9D11-2A54D904806B}" presName="parentText" presStyleLbl="node1" presStyleIdx="4" presStyleCnt="8" custScaleX="110947">
        <dgm:presLayoutVars>
          <dgm:chMax val="1"/>
          <dgm:bulletEnabled val="1"/>
        </dgm:presLayoutVars>
      </dgm:prSet>
      <dgm:spPr/>
    </dgm:pt>
    <dgm:pt modelId="{597556D2-27A3-4DC2-8AA5-CBC8416048E8}" type="pres">
      <dgm:prSet presAssocID="{C43ED332-4187-41EF-9D11-2A54D904806B}" presName="descendantText" presStyleLbl="alignAccFollowNode1" presStyleIdx="4" presStyleCnt="8">
        <dgm:presLayoutVars>
          <dgm:bulletEnabled val="1"/>
        </dgm:presLayoutVars>
      </dgm:prSet>
      <dgm:spPr/>
    </dgm:pt>
    <dgm:pt modelId="{5E100BBC-2594-4785-A9EE-F61D8885E92D}" type="pres">
      <dgm:prSet presAssocID="{77CE9BC8-92D3-48FD-ADD2-44E6A7B871DE}" presName="sp" presStyleCnt="0"/>
      <dgm:spPr/>
    </dgm:pt>
    <dgm:pt modelId="{F9B21B44-36C6-4068-997C-F957C6D74815}" type="pres">
      <dgm:prSet presAssocID="{1E95A8F6-9CE4-4FF2-BD93-5332BC5F4E88}" presName="linNode" presStyleCnt="0"/>
      <dgm:spPr/>
    </dgm:pt>
    <dgm:pt modelId="{05DFCB04-2362-43FA-A832-4D0DCE828689}" type="pres">
      <dgm:prSet presAssocID="{1E95A8F6-9CE4-4FF2-BD93-5332BC5F4E88}" presName="parentText" presStyleLbl="node1" presStyleIdx="5" presStyleCnt="8" custScaleX="110947">
        <dgm:presLayoutVars>
          <dgm:chMax val="1"/>
          <dgm:bulletEnabled val="1"/>
        </dgm:presLayoutVars>
      </dgm:prSet>
      <dgm:spPr/>
    </dgm:pt>
    <dgm:pt modelId="{F8A564A9-1CDF-4F83-A37B-9D6BAD3D6F22}" type="pres">
      <dgm:prSet presAssocID="{1E95A8F6-9CE4-4FF2-BD93-5332BC5F4E88}" presName="descendantText" presStyleLbl="alignAccFollowNode1" presStyleIdx="5" presStyleCnt="8">
        <dgm:presLayoutVars>
          <dgm:bulletEnabled val="1"/>
        </dgm:presLayoutVars>
      </dgm:prSet>
      <dgm:spPr/>
    </dgm:pt>
    <dgm:pt modelId="{794205C0-64C8-4648-B81B-03D16A90DB09}" type="pres">
      <dgm:prSet presAssocID="{96CBE78D-5DE4-498D-999A-ED0E613E57F1}" presName="sp" presStyleCnt="0"/>
      <dgm:spPr/>
    </dgm:pt>
    <dgm:pt modelId="{BA99545F-5208-4697-8F5B-857E7CE76E88}" type="pres">
      <dgm:prSet presAssocID="{C0F38571-F9E3-4B57-8D0D-231C9497BBFD}" presName="linNode" presStyleCnt="0"/>
      <dgm:spPr/>
    </dgm:pt>
    <dgm:pt modelId="{A11CFE61-61D4-4B65-8D27-4D429967B2A6}" type="pres">
      <dgm:prSet presAssocID="{C0F38571-F9E3-4B57-8D0D-231C9497BBFD}" presName="parentText" presStyleLbl="node1" presStyleIdx="6" presStyleCnt="8" custScaleX="110947">
        <dgm:presLayoutVars>
          <dgm:chMax val="1"/>
          <dgm:bulletEnabled val="1"/>
        </dgm:presLayoutVars>
      </dgm:prSet>
      <dgm:spPr/>
    </dgm:pt>
    <dgm:pt modelId="{485945A0-8944-473E-B2B2-6F0037DB0AF3}" type="pres">
      <dgm:prSet presAssocID="{C0F38571-F9E3-4B57-8D0D-231C9497BBFD}" presName="descendantText" presStyleLbl="alignAccFollowNode1" presStyleIdx="6" presStyleCnt="8">
        <dgm:presLayoutVars>
          <dgm:bulletEnabled val="1"/>
        </dgm:presLayoutVars>
      </dgm:prSet>
      <dgm:spPr/>
    </dgm:pt>
    <dgm:pt modelId="{011D881B-4DBF-40C6-90D4-D5382D9FA993}" type="pres">
      <dgm:prSet presAssocID="{EF531720-93B0-4F28-9AAB-DA6FF5C6AF9B}" presName="sp" presStyleCnt="0"/>
      <dgm:spPr/>
    </dgm:pt>
    <dgm:pt modelId="{0DD8AF2C-02CC-4998-96D4-F02F47045954}" type="pres">
      <dgm:prSet presAssocID="{8B4B0CFE-0834-4F2D-8F8D-E546CEFB9C10}" presName="linNode" presStyleCnt="0"/>
      <dgm:spPr/>
    </dgm:pt>
    <dgm:pt modelId="{6DF09527-8DB9-40A8-9591-6310EF6848D3}" type="pres">
      <dgm:prSet presAssocID="{8B4B0CFE-0834-4F2D-8F8D-E546CEFB9C10}" presName="parentText" presStyleLbl="node1" presStyleIdx="7" presStyleCnt="8" custScaleX="110947">
        <dgm:presLayoutVars>
          <dgm:chMax val="1"/>
          <dgm:bulletEnabled val="1"/>
        </dgm:presLayoutVars>
      </dgm:prSet>
      <dgm:spPr/>
    </dgm:pt>
    <dgm:pt modelId="{6C64146B-A178-42B2-8E33-0EE58C6BB227}" type="pres">
      <dgm:prSet presAssocID="{8B4B0CFE-0834-4F2D-8F8D-E546CEFB9C10}" presName="descendantText" presStyleLbl="alignAccFollowNode1" presStyleIdx="7" presStyleCnt="8">
        <dgm:presLayoutVars>
          <dgm:bulletEnabled val="1"/>
        </dgm:presLayoutVars>
      </dgm:prSet>
      <dgm:spPr/>
    </dgm:pt>
  </dgm:ptLst>
  <dgm:cxnLst>
    <dgm:cxn modelId="{E05D6C02-A068-4303-B0A3-7EC5936BB28B}" srcId="{55470505-3071-4925-A970-9C41B8B5E6B1}" destId="{DFE54A75-DE7A-4994-A8A0-9B2007D18F6A}" srcOrd="0" destOrd="0" parTransId="{03A0163C-9E41-40F3-AD6F-F9E43460D756}" sibTransId="{62D7B6EE-BB0B-400B-9963-22E3B43CF29D}"/>
    <dgm:cxn modelId="{43BA660D-B359-4029-AC95-959E2AFF8A8A}" srcId="{A55CFB38-004F-4C5B-81A0-113F2B9004C8}" destId="{126087EA-267E-4645-8C82-1E95E9C7B7ED}" srcOrd="0" destOrd="0" parTransId="{0541C09A-65E5-4D0F-AFB4-35D48CB6C8FD}" sibTransId="{3FAE5055-F6F9-4CB5-B4F1-38D8E04ED41F}"/>
    <dgm:cxn modelId="{C345AC11-40CE-4E04-B476-604AEF7CEA5E}" type="presOf" srcId="{A55CFB38-004F-4C5B-81A0-113F2B9004C8}" destId="{4DC6DA22-CDAF-4395-958D-693B3F4B3FDF}" srcOrd="0" destOrd="0" presId="urn:microsoft.com/office/officeart/2005/8/layout/vList5"/>
    <dgm:cxn modelId="{0AADEA25-B54D-423E-9D3B-980D3218AD63}" srcId="{DFE54A75-DE7A-4994-A8A0-9B2007D18F6A}" destId="{E341E577-92AD-42B4-BF00-BFEC1D85C420}" srcOrd="0" destOrd="0" parTransId="{67DF7015-81F4-42AE-B3AB-5F6FED7E13C1}" sibTransId="{45D09EC9-DD0E-4B79-8351-1CCA75971DA1}"/>
    <dgm:cxn modelId="{80371626-EFB1-4148-AA7D-4E722D7604A4}" srcId="{55470505-3071-4925-A970-9C41B8B5E6B1}" destId="{06724E4B-A796-4E5A-A1D7-555E70213630}" srcOrd="1" destOrd="0" parTransId="{B1DA2C33-E51D-4EC2-8D1F-19FEED152D95}" sibTransId="{C575CCE6-E991-4418-A7DF-2D017D906216}"/>
    <dgm:cxn modelId="{E71BC83B-CA9F-401A-976A-BF5C1B92DAB6}" srcId="{55470505-3071-4925-A970-9C41B8B5E6B1}" destId="{A55CFB38-004F-4C5B-81A0-113F2B9004C8}" srcOrd="2" destOrd="0" parTransId="{3EDF0935-437E-4C76-9B35-E10E8751CA02}" sibTransId="{B0C77050-B35A-441E-BADD-2E08B5DFB438}"/>
    <dgm:cxn modelId="{14A6155E-934C-4D2A-B15C-E4420779F0E7}" type="presOf" srcId="{6D9EE124-E4D8-404B-9191-A52A11C75025}" destId="{6C64146B-A178-42B2-8E33-0EE58C6BB227}" srcOrd="0" destOrd="0" presId="urn:microsoft.com/office/officeart/2005/8/layout/vList5"/>
    <dgm:cxn modelId="{FC8CD960-503F-4368-A96F-7D9339D031DC}" type="presOf" srcId="{8B4B0CFE-0834-4F2D-8F8D-E546CEFB9C10}" destId="{6DF09527-8DB9-40A8-9591-6310EF6848D3}" srcOrd="0" destOrd="0" presId="urn:microsoft.com/office/officeart/2005/8/layout/vList5"/>
    <dgm:cxn modelId="{1B579C41-6FF7-4BE4-80E0-68AFF9657902}" type="presOf" srcId="{A79C9ECC-93C6-4190-85A6-946A9608FB2F}" destId="{F8A564A9-1CDF-4F83-A37B-9D6BAD3D6F22}" srcOrd="0" destOrd="0" presId="urn:microsoft.com/office/officeart/2005/8/layout/vList5"/>
    <dgm:cxn modelId="{4243DC46-3BC5-4357-8F55-28E3532F95EE}" srcId="{06724E4B-A796-4E5A-A1D7-555E70213630}" destId="{10BF533D-1A4F-4F09-BA94-1E6D7148ABEA}" srcOrd="0" destOrd="0" parTransId="{97DF20C5-0101-41EA-82AD-E81D6D6D0A17}" sibTransId="{24725144-F1F9-4F63-90CE-7D8B3D1F487D}"/>
    <dgm:cxn modelId="{A970686B-9DCF-488B-9296-8D3489B24847}" srcId="{C43ED332-4187-41EF-9D11-2A54D904806B}" destId="{93050166-E110-47E5-BDE4-3ADFB1E7E242}" srcOrd="0" destOrd="0" parTransId="{6585E7D6-5A9F-4428-BF4C-547757C01FA7}" sibTransId="{617C4483-BDFF-4BD9-A834-6E4E48A3AB98}"/>
    <dgm:cxn modelId="{3896CD4C-7E4A-4141-A180-3AE47B6F7374}" type="presOf" srcId="{1E95A8F6-9CE4-4FF2-BD93-5332BC5F4E88}" destId="{05DFCB04-2362-43FA-A832-4D0DCE828689}" srcOrd="0" destOrd="0" presId="urn:microsoft.com/office/officeart/2005/8/layout/vList5"/>
    <dgm:cxn modelId="{40D82B4F-E6BF-4B49-BDFB-A819B65D3815}" srcId="{55470505-3071-4925-A970-9C41B8B5E6B1}" destId="{8B4B0CFE-0834-4F2D-8F8D-E546CEFB9C10}" srcOrd="7" destOrd="0" parTransId="{1399C439-D31B-481A-B188-6A09DADF0C21}" sibTransId="{7D601FE9-8DF4-4E8E-BDAA-0B8065304A53}"/>
    <dgm:cxn modelId="{BC9B1150-ACAE-4290-B6D5-D34FAD5024A1}" type="presOf" srcId="{0ED2CE85-8EFD-4543-B9D9-11094B4AD7E2}" destId="{F18E7AD8-A842-4F6F-BD87-55C3E70305BC}" srcOrd="0" destOrd="0" presId="urn:microsoft.com/office/officeart/2005/8/layout/vList5"/>
    <dgm:cxn modelId="{64589D58-1028-48B9-91FA-A5DB12E87D1E}" type="presOf" srcId="{F17BEF1A-6894-4CD4-8BB8-645778C8765C}" destId="{485945A0-8944-473E-B2B2-6F0037DB0AF3}" srcOrd="0" destOrd="0" presId="urn:microsoft.com/office/officeart/2005/8/layout/vList5"/>
    <dgm:cxn modelId="{50AAEB79-FB23-4FFD-B2E7-B9EABDED3E4B}" srcId="{21886BCD-B425-47AB-950D-0807FB172021}" destId="{0ED2CE85-8EFD-4543-B9D9-11094B4AD7E2}" srcOrd="0" destOrd="0" parTransId="{1DF8B132-F5DF-4613-8321-ECED4BC56D82}" sibTransId="{E3D1450C-2521-4084-9CFB-AF235708C283}"/>
    <dgm:cxn modelId="{44569682-A3E2-4FF2-9ABF-229564DB8B79}" type="presOf" srcId="{C43ED332-4187-41EF-9D11-2A54D904806B}" destId="{11DBA616-025B-4811-B16A-E9649261AEC1}" srcOrd="0" destOrd="0" presId="urn:microsoft.com/office/officeart/2005/8/layout/vList5"/>
    <dgm:cxn modelId="{36F87B91-B719-4871-A093-34D9274478B7}" type="presOf" srcId="{C0F38571-F9E3-4B57-8D0D-231C9497BBFD}" destId="{A11CFE61-61D4-4B65-8D27-4D429967B2A6}" srcOrd="0" destOrd="0" presId="urn:microsoft.com/office/officeart/2005/8/layout/vList5"/>
    <dgm:cxn modelId="{C5C3E89E-FB5D-4E1C-9E23-E65583F635D7}" type="presOf" srcId="{06724E4B-A796-4E5A-A1D7-555E70213630}" destId="{035CB03A-1615-450A-A54B-4021A44361B1}" srcOrd="0" destOrd="0" presId="urn:microsoft.com/office/officeart/2005/8/layout/vList5"/>
    <dgm:cxn modelId="{194784A0-612A-4AC7-96F0-1589E6C1AFB6}" srcId="{55470505-3071-4925-A970-9C41B8B5E6B1}" destId="{21886BCD-B425-47AB-950D-0807FB172021}" srcOrd="3" destOrd="0" parTransId="{765EB6E1-E416-400A-854A-F7C2A5235183}" sibTransId="{F9291090-68C5-477A-B0F2-4CC3BC771468}"/>
    <dgm:cxn modelId="{EF6292A3-500D-4812-A6D1-20A0104D6EFA}" type="presOf" srcId="{E341E577-92AD-42B4-BF00-BFEC1D85C420}" destId="{D661369E-9600-4298-86D9-34710FC12B4E}" srcOrd="0" destOrd="0" presId="urn:microsoft.com/office/officeart/2005/8/layout/vList5"/>
    <dgm:cxn modelId="{AC628FAD-F27E-43DB-B9F3-613561EEED65}" srcId="{C0F38571-F9E3-4B57-8D0D-231C9497BBFD}" destId="{F17BEF1A-6894-4CD4-8BB8-645778C8765C}" srcOrd="0" destOrd="0" parTransId="{BD6282E3-735B-4FDA-AAC5-AEEDF6E1E109}" sibTransId="{D41E1EC1-EFCE-4153-B184-6DABDFA7306C}"/>
    <dgm:cxn modelId="{8151B9BF-0099-486C-BA0F-0BA24B97BAFA}" srcId="{8B4B0CFE-0834-4F2D-8F8D-E546CEFB9C10}" destId="{6D9EE124-E4D8-404B-9191-A52A11C75025}" srcOrd="0" destOrd="0" parTransId="{9A86F930-B809-40B4-9E43-39AB7D2D1B1F}" sibTransId="{CD00CA7B-D47E-486D-9D77-00B04781457F}"/>
    <dgm:cxn modelId="{049D4BC6-A4BB-474C-989D-95326733BEA5}" type="presOf" srcId="{55470505-3071-4925-A970-9C41B8B5E6B1}" destId="{25E3D2A5-61A3-432C-977D-2244C06B491A}" srcOrd="0" destOrd="0" presId="urn:microsoft.com/office/officeart/2005/8/layout/vList5"/>
    <dgm:cxn modelId="{4AF9EACA-0BC3-4CD7-9645-31EE8ABE9CAC}" srcId="{55470505-3071-4925-A970-9C41B8B5E6B1}" destId="{C0F38571-F9E3-4B57-8D0D-231C9497BBFD}" srcOrd="6" destOrd="0" parTransId="{A6FE1B39-D6A6-4F9B-987D-73E5E46F8560}" sibTransId="{EF531720-93B0-4F28-9AAB-DA6FF5C6AF9B}"/>
    <dgm:cxn modelId="{C9292DD5-1E58-4801-8573-3180D62EE1F1}" type="presOf" srcId="{DFE54A75-DE7A-4994-A8A0-9B2007D18F6A}" destId="{165ADFCA-F309-4452-86A1-8B3D58BCB9D5}" srcOrd="0" destOrd="0" presId="urn:microsoft.com/office/officeart/2005/8/layout/vList5"/>
    <dgm:cxn modelId="{D14F7CD5-8B1C-4A47-81A2-06734682E36D}" type="presOf" srcId="{93050166-E110-47E5-BDE4-3ADFB1E7E242}" destId="{597556D2-27A3-4DC2-8AA5-CBC8416048E8}" srcOrd="0" destOrd="0" presId="urn:microsoft.com/office/officeart/2005/8/layout/vList5"/>
    <dgm:cxn modelId="{BF9EBBDC-FE9A-48E4-9A87-6D08C94F4A6B}" type="presOf" srcId="{10BF533D-1A4F-4F09-BA94-1E6D7148ABEA}" destId="{C94D50CB-DDCC-4494-816D-473222C2E0DA}" srcOrd="0" destOrd="0" presId="urn:microsoft.com/office/officeart/2005/8/layout/vList5"/>
    <dgm:cxn modelId="{15C2B8DE-AF94-4C6F-BBE2-0A041C21B46F}" type="presOf" srcId="{126087EA-267E-4645-8C82-1E95E9C7B7ED}" destId="{AA0E4C6E-796A-406B-97E4-8CF5C38EED04}" srcOrd="0" destOrd="0" presId="urn:microsoft.com/office/officeart/2005/8/layout/vList5"/>
    <dgm:cxn modelId="{F30C5EE5-48E7-43F4-9671-15AF1580A425}" srcId="{55470505-3071-4925-A970-9C41B8B5E6B1}" destId="{C43ED332-4187-41EF-9D11-2A54D904806B}" srcOrd="4" destOrd="0" parTransId="{158AB5CB-58A9-435C-A7E9-7209028F4310}" sibTransId="{77CE9BC8-92D3-48FD-ADD2-44E6A7B871DE}"/>
    <dgm:cxn modelId="{43A857EC-DCD3-4E3B-9033-CF83D2B3CFC2}" srcId="{55470505-3071-4925-A970-9C41B8B5E6B1}" destId="{1E95A8F6-9CE4-4FF2-BD93-5332BC5F4E88}" srcOrd="5" destOrd="0" parTransId="{F289B799-F23E-43F6-8D6D-A90F948FA0CC}" sibTransId="{96CBE78D-5DE4-498D-999A-ED0E613E57F1}"/>
    <dgm:cxn modelId="{EC2E22F4-18A3-461E-87E0-4783CB198FDD}" type="presOf" srcId="{21886BCD-B425-47AB-950D-0807FB172021}" destId="{8CF57451-50D0-4FB1-B117-44DE815E5846}" srcOrd="0" destOrd="0" presId="urn:microsoft.com/office/officeart/2005/8/layout/vList5"/>
    <dgm:cxn modelId="{0ABBADFC-1A37-45D9-89B5-3154D0F9A123}" srcId="{1E95A8F6-9CE4-4FF2-BD93-5332BC5F4E88}" destId="{A79C9ECC-93C6-4190-85A6-946A9608FB2F}" srcOrd="0" destOrd="0" parTransId="{7C570A20-CFBD-4018-8CA6-22601E0679CC}" sibTransId="{22B923BC-8620-4B5A-9134-953217D046DA}"/>
    <dgm:cxn modelId="{FA3640FF-7444-4617-8AFF-8754D039BCAD}" type="presParOf" srcId="{25E3D2A5-61A3-432C-977D-2244C06B491A}" destId="{8A8E6974-8EA7-436F-BD24-D954D41043AD}" srcOrd="0" destOrd="0" presId="urn:microsoft.com/office/officeart/2005/8/layout/vList5"/>
    <dgm:cxn modelId="{2A1752D1-AA06-4688-A02A-D18DE97F1FEB}" type="presParOf" srcId="{8A8E6974-8EA7-436F-BD24-D954D41043AD}" destId="{165ADFCA-F309-4452-86A1-8B3D58BCB9D5}" srcOrd="0" destOrd="0" presId="urn:microsoft.com/office/officeart/2005/8/layout/vList5"/>
    <dgm:cxn modelId="{B65C1B7C-906D-4145-95C3-152662F65E1B}" type="presParOf" srcId="{8A8E6974-8EA7-436F-BD24-D954D41043AD}" destId="{D661369E-9600-4298-86D9-34710FC12B4E}" srcOrd="1" destOrd="0" presId="urn:microsoft.com/office/officeart/2005/8/layout/vList5"/>
    <dgm:cxn modelId="{B9235BCA-C034-44F2-8E56-49E5A152A0B2}" type="presParOf" srcId="{25E3D2A5-61A3-432C-977D-2244C06B491A}" destId="{AC07CC93-5878-49E1-B92A-57F828127320}" srcOrd="1" destOrd="0" presId="urn:microsoft.com/office/officeart/2005/8/layout/vList5"/>
    <dgm:cxn modelId="{A365EF52-C7C1-4D09-8160-E8D060864F42}" type="presParOf" srcId="{25E3D2A5-61A3-432C-977D-2244C06B491A}" destId="{26CB2954-961E-4AFC-8F88-9FEB0988E2A6}" srcOrd="2" destOrd="0" presId="urn:microsoft.com/office/officeart/2005/8/layout/vList5"/>
    <dgm:cxn modelId="{183BF0BF-CCD7-4EEF-81AE-5491484843B6}" type="presParOf" srcId="{26CB2954-961E-4AFC-8F88-9FEB0988E2A6}" destId="{035CB03A-1615-450A-A54B-4021A44361B1}" srcOrd="0" destOrd="0" presId="urn:microsoft.com/office/officeart/2005/8/layout/vList5"/>
    <dgm:cxn modelId="{E4207C45-D5FC-4C52-B0E8-B9E02BDCAAFF}" type="presParOf" srcId="{26CB2954-961E-4AFC-8F88-9FEB0988E2A6}" destId="{C94D50CB-DDCC-4494-816D-473222C2E0DA}" srcOrd="1" destOrd="0" presId="urn:microsoft.com/office/officeart/2005/8/layout/vList5"/>
    <dgm:cxn modelId="{124AD90E-A7FA-4C2F-A901-867DA2878EEB}" type="presParOf" srcId="{25E3D2A5-61A3-432C-977D-2244C06B491A}" destId="{26B50317-8A00-496C-B86B-40C0E947E124}" srcOrd="3" destOrd="0" presId="urn:microsoft.com/office/officeart/2005/8/layout/vList5"/>
    <dgm:cxn modelId="{A68AB66D-A546-453B-BA7C-A2BB3B077564}" type="presParOf" srcId="{25E3D2A5-61A3-432C-977D-2244C06B491A}" destId="{B9930B4C-BD45-4602-B78F-15EEF8C3E31B}" srcOrd="4" destOrd="0" presId="urn:microsoft.com/office/officeart/2005/8/layout/vList5"/>
    <dgm:cxn modelId="{5CCA7E85-ECB1-4B36-B652-BA9175F9E727}" type="presParOf" srcId="{B9930B4C-BD45-4602-B78F-15EEF8C3E31B}" destId="{4DC6DA22-CDAF-4395-958D-693B3F4B3FDF}" srcOrd="0" destOrd="0" presId="urn:microsoft.com/office/officeart/2005/8/layout/vList5"/>
    <dgm:cxn modelId="{5A087B63-52E7-4361-B9F8-522A8F61F024}" type="presParOf" srcId="{B9930B4C-BD45-4602-B78F-15EEF8C3E31B}" destId="{AA0E4C6E-796A-406B-97E4-8CF5C38EED04}" srcOrd="1" destOrd="0" presId="urn:microsoft.com/office/officeart/2005/8/layout/vList5"/>
    <dgm:cxn modelId="{C460AD9B-65D0-4582-99DB-C500F9C29389}" type="presParOf" srcId="{25E3D2A5-61A3-432C-977D-2244C06B491A}" destId="{700ADBA7-8C6A-4A21-B78B-FC3B1DB6B6B5}" srcOrd="5" destOrd="0" presId="urn:microsoft.com/office/officeart/2005/8/layout/vList5"/>
    <dgm:cxn modelId="{B86CDE6D-37E7-4B0E-A11C-8514B4D891DC}" type="presParOf" srcId="{25E3D2A5-61A3-432C-977D-2244C06B491A}" destId="{3490117A-61D0-4319-9478-49DA82AC0C5C}" srcOrd="6" destOrd="0" presId="urn:microsoft.com/office/officeart/2005/8/layout/vList5"/>
    <dgm:cxn modelId="{BDE455CD-4355-47B3-A777-A9936733DFA5}" type="presParOf" srcId="{3490117A-61D0-4319-9478-49DA82AC0C5C}" destId="{8CF57451-50D0-4FB1-B117-44DE815E5846}" srcOrd="0" destOrd="0" presId="urn:microsoft.com/office/officeart/2005/8/layout/vList5"/>
    <dgm:cxn modelId="{D8A836A3-8228-4B70-83A2-E61D82864D36}" type="presParOf" srcId="{3490117A-61D0-4319-9478-49DA82AC0C5C}" destId="{F18E7AD8-A842-4F6F-BD87-55C3E70305BC}" srcOrd="1" destOrd="0" presId="urn:microsoft.com/office/officeart/2005/8/layout/vList5"/>
    <dgm:cxn modelId="{1D76E301-5ED5-4772-A331-C189CCD61944}" type="presParOf" srcId="{25E3D2A5-61A3-432C-977D-2244C06B491A}" destId="{02E822EB-382F-4883-A467-CCBF61D6218A}" srcOrd="7" destOrd="0" presId="urn:microsoft.com/office/officeart/2005/8/layout/vList5"/>
    <dgm:cxn modelId="{75300F29-BC46-46C7-A961-B90F583A2F9A}" type="presParOf" srcId="{25E3D2A5-61A3-432C-977D-2244C06B491A}" destId="{4EAA33AE-2F2B-4260-9BDF-0AC72AAEE0A7}" srcOrd="8" destOrd="0" presId="urn:microsoft.com/office/officeart/2005/8/layout/vList5"/>
    <dgm:cxn modelId="{A053CD09-12CF-4F03-BB0B-8F1AEFDDFADB}" type="presParOf" srcId="{4EAA33AE-2F2B-4260-9BDF-0AC72AAEE0A7}" destId="{11DBA616-025B-4811-B16A-E9649261AEC1}" srcOrd="0" destOrd="0" presId="urn:microsoft.com/office/officeart/2005/8/layout/vList5"/>
    <dgm:cxn modelId="{4336A416-1E2E-41CB-B8AA-41F1EC564D53}" type="presParOf" srcId="{4EAA33AE-2F2B-4260-9BDF-0AC72AAEE0A7}" destId="{597556D2-27A3-4DC2-8AA5-CBC8416048E8}" srcOrd="1" destOrd="0" presId="urn:microsoft.com/office/officeart/2005/8/layout/vList5"/>
    <dgm:cxn modelId="{2CF5590F-D8EF-413D-888A-82E77E98DA10}" type="presParOf" srcId="{25E3D2A5-61A3-432C-977D-2244C06B491A}" destId="{5E100BBC-2594-4785-A9EE-F61D8885E92D}" srcOrd="9" destOrd="0" presId="urn:microsoft.com/office/officeart/2005/8/layout/vList5"/>
    <dgm:cxn modelId="{75E3B7CC-73F5-40C7-A88E-130DFAD41313}" type="presParOf" srcId="{25E3D2A5-61A3-432C-977D-2244C06B491A}" destId="{F9B21B44-36C6-4068-997C-F957C6D74815}" srcOrd="10" destOrd="0" presId="urn:microsoft.com/office/officeart/2005/8/layout/vList5"/>
    <dgm:cxn modelId="{5F1B9824-4612-47E5-B52D-98BA1C45B52C}" type="presParOf" srcId="{F9B21B44-36C6-4068-997C-F957C6D74815}" destId="{05DFCB04-2362-43FA-A832-4D0DCE828689}" srcOrd="0" destOrd="0" presId="urn:microsoft.com/office/officeart/2005/8/layout/vList5"/>
    <dgm:cxn modelId="{0259F2E5-EAB8-41E7-B55C-D3859292F19A}" type="presParOf" srcId="{F9B21B44-36C6-4068-997C-F957C6D74815}" destId="{F8A564A9-1CDF-4F83-A37B-9D6BAD3D6F22}" srcOrd="1" destOrd="0" presId="urn:microsoft.com/office/officeart/2005/8/layout/vList5"/>
    <dgm:cxn modelId="{2BAA0457-5845-464A-B8C2-E3BD6F5A6FD3}" type="presParOf" srcId="{25E3D2A5-61A3-432C-977D-2244C06B491A}" destId="{794205C0-64C8-4648-B81B-03D16A90DB09}" srcOrd="11" destOrd="0" presId="urn:microsoft.com/office/officeart/2005/8/layout/vList5"/>
    <dgm:cxn modelId="{018C6773-6FD0-4137-B932-F1D95E510D99}" type="presParOf" srcId="{25E3D2A5-61A3-432C-977D-2244C06B491A}" destId="{BA99545F-5208-4697-8F5B-857E7CE76E88}" srcOrd="12" destOrd="0" presId="urn:microsoft.com/office/officeart/2005/8/layout/vList5"/>
    <dgm:cxn modelId="{F227FE42-E457-42D8-80F2-2B439BC93735}" type="presParOf" srcId="{BA99545F-5208-4697-8F5B-857E7CE76E88}" destId="{A11CFE61-61D4-4B65-8D27-4D429967B2A6}" srcOrd="0" destOrd="0" presId="urn:microsoft.com/office/officeart/2005/8/layout/vList5"/>
    <dgm:cxn modelId="{CFD80688-3978-4C58-BBAE-58A3C8712470}" type="presParOf" srcId="{BA99545F-5208-4697-8F5B-857E7CE76E88}" destId="{485945A0-8944-473E-B2B2-6F0037DB0AF3}" srcOrd="1" destOrd="0" presId="urn:microsoft.com/office/officeart/2005/8/layout/vList5"/>
    <dgm:cxn modelId="{82BA00B7-7CFE-4979-A84C-2FA4DFDBFC85}" type="presParOf" srcId="{25E3D2A5-61A3-432C-977D-2244C06B491A}" destId="{011D881B-4DBF-40C6-90D4-D5382D9FA993}" srcOrd="13" destOrd="0" presId="urn:microsoft.com/office/officeart/2005/8/layout/vList5"/>
    <dgm:cxn modelId="{DC7D4F98-80C3-4ED6-BECD-2956AE453E17}" type="presParOf" srcId="{25E3D2A5-61A3-432C-977D-2244C06B491A}" destId="{0DD8AF2C-02CC-4998-96D4-F02F47045954}" srcOrd="14" destOrd="0" presId="urn:microsoft.com/office/officeart/2005/8/layout/vList5"/>
    <dgm:cxn modelId="{EF48C438-AF57-4664-8157-4F3C8C515539}" type="presParOf" srcId="{0DD8AF2C-02CC-4998-96D4-F02F47045954}" destId="{6DF09527-8DB9-40A8-9591-6310EF6848D3}" srcOrd="0" destOrd="0" presId="urn:microsoft.com/office/officeart/2005/8/layout/vList5"/>
    <dgm:cxn modelId="{F2A87FA2-3DF2-4EE6-AA2E-BA5D95FB00E1}" type="presParOf" srcId="{0DD8AF2C-02CC-4998-96D4-F02F47045954}" destId="{6C64146B-A178-42B2-8E33-0EE58C6BB2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F9322-CF00-488D-B65E-1A0DD2142904}" type="doc">
      <dgm:prSet loTypeId="urn:microsoft.com/office/officeart/2005/8/layout/matrix3" loCatId="matrix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E3465A56-B938-48A5-AF88-3F9DA54D00EB}">
      <dgm:prSet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Kũ</a:t>
          </a:r>
          <a:r>
            <a:rPr lang="en" sz="2000" b="1" dirty="0">
              <a:solidFill>
                <a:schemeClr val="tx1"/>
              </a:solidFill>
            </a:rPr>
            <a:t>gooca (Dan. 9:4)</a:t>
          </a:r>
        </a:p>
      </dgm:t>
    </dgm:pt>
    <dgm:pt modelId="{30E4F015-7CA5-4929-8DF6-FAD271A935FF}" type="par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57DF6AC-B164-47ED-B200-94A353E1866E}" type="sibTrans" cxnId="{72B3A172-48AA-4A4F-BD2D-2016BB6E559B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20FA4401-1DC4-4523-9B6D-45EE1B3387A8}">
      <dgm:prSet custT="1"/>
      <dgm:spPr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Kũ</a:t>
          </a:r>
          <a:r>
            <a:rPr lang="en" sz="2000" b="1" dirty="0">
              <a:solidFill>
                <a:schemeClr val="tx1"/>
              </a:solidFill>
            </a:rPr>
            <a:t>mb</a:t>
          </a:r>
          <a:r>
            <a:rPr lang="en-US" sz="2000" b="1" dirty="0">
              <a:solidFill>
                <a:schemeClr val="tx1"/>
              </a:solidFill>
            </a:rPr>
            <a:t>ũ</a:t>
          </a:r>
          <a:r>
            <a:rPr lang="en" sz="2000" b="1" dirty="0">
              <a:solidFill>
                <a:schemeClr val="tx1"/>
              </a:solidFill>
            </a:rPr>
            <a:t>ra na kuoherwo                     (Dan. 9:5-15)</a:t>
          </a:r>
        </a:p>
      </dgm:t>
    </dgm:pt>
    <dgm:pt modelId="{DCD32011-DA33-4BF7-8CAE-0921073AAA28}" type="par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B66BA96-D5B4-4FDF-8036-AD5359B8DD76}" type="sibTrans" cxnId="{963D82A9-0374-421D-B3BC-3BFE4ED40109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24B085-9070-4A80-A6E6-FE450510DB75}">
      <dgm:prSet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-US" sz="2000" b="1" dirty="0">
              <a:solidFill>
                <a:schemeClr val="tx1"/>
              </a:solidFill>
            </a:rPr>
            <a:t>M</a:t>
          </a:r>
          <a:r>
            <a:rPr lang="en" sz="2000" b="1" dirty="0">
              <a:solidFill>
                <a:schemeClr val="tx1"/>
              </a:solidFill>
            </a:rPr>
            <a:t>athaithana </a:t>
          </a:r>
          <a:br>
            <a:rPr lang="es-ES" sz="2000" b="1" dirty="0">
              <a:solidFill>
                <a:schemeClr val="tx1"/>
              </a:solidFill>
            </a:rPr>
          </a:br>
          <a:r>
            <a:rPr lang="en" sz="2000" b="1" dirty="0">
              <a:solidFill>
                <a:schemeClr val="tx1"/>
              </a:solidFill>
            </a:rPr>
            <a:t>(Dan. 9:16-19)</a:t>
          </a:r>
        </a:p>
      </dgm:t>
    </dgm:pt>
    <dgm:pt modelId="{8C7EFEFE-D8FA-436C-BB14-1CA9FEDD25B1}" type="par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79E1778-8069-4957-AD38-ABC0E8D7CE21}" type="sibTrans" cxnId="{E21EB075-698D-455D-899D-DC9C010CE74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E8D3EBBE-3BB1-4BF5-8D20-67C612467C80}">
      <dgm:prSet custT="1"/>
      <dgm:spPr>
        <a:solidFill>
          <a:srgbClr val="92D050"/>
        </a:solidFill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Gũ</a:t>
          </a:r>
          <a:r>
            <a:rPr lang="en" sz="2000" b="1" dirty="0">
              <a:solidFill>
                <a:schemeClr val="tx1"/>
              </a:solidFill>
            </a:rPr>
            <a:t>cokia ngatho                  (Afil. 4:6)</a:t>
          </a:r>
        </a:p>
      </dgm:t>
    </dgm:pt>
    <dgm:pt modelId="{83940BDD-4934-47B8-9E85-87DB0239EC6D}" type="par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DC9F24A-6F7D-47FD-98A1-CBF4FE9AA248}" type="sibTrans" cxnId="{25F302F6-230A-45AD-ABD7-E1B9662F240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10A717-0D90-4C06-8D22-55633640A0FD}" type="pres">
      <dgm:prSet presAssocID="{E8AF9322-CF00-488D-B65E-1A0DD2142904}" presName="matrix" presStyleCnt="0">
        <dgm:presLayoutVars>
          <dgm:chMax val="1"/>
          <dgm:dir/>
          <dgm:resizeHandles val="exact"/>
        </dgm:presLayoutVars>
      </dgm:prSet>
      <dgm:spPr/>
    </dgm:pt>
    <dgm:pt modelId="{036F359D-0D6E-4B33-9B34-9CA629BD20A9}" type="pres">
      <dgm:prSet presAssocID="{E8AF9322-CF00-488D-B65E-1A0DD2142904}" presName="diamond" presStyleLbl="bgShp" presStyleIdx="0" presStyleCnt="1" custScaleX="252411"/>
      <dgm:spPr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>
          <a:solidFill>
            <a:srgbClr val="874A00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gm:spPr>
    </dgm:pt>
    <dgm:pt modelId="{53BCF369-612C-4677-87D9-37545E106659}" type="pres">
      <dgm:prSet presAssocID="{E8AF9322-CF00-488D-B65E-1A0DD2142904}" presName="quad1" presStyleLbl="node1" presStyleIdx="0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6A9A1EE4-F59D-45D2-A75E-17BD95A7D3E7}" type="pres">
      <dgm:prSet presAssocID="{E8AF9322-CF00-488D-B65E-1A0DD2142904}" presName="quad2" presStyleLbl="node1" presStyleIdx="1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  <dgm:pt modelId="{F61C4A4F-D520-4F03-847E-7856DC21CFD1}" type="pres">
      <dgm:prSet presAssocID="{E8AF9322-CF00-488D-B65E-1A0DD2142904}" presName="quad3" presStyleLbl="node1" presStyleIdx="2" presStyleCnt="4" custScaleX="300785" custLinFactX="-100399" custLinFactNeighborX="-200000">
        <dgm:presLayoutVars>
          <dgm:chMax val="0"/>
          <dgm:chPref val="0"/>
          <dgm:bulletEnabled val="1"/>
        </dgm:presLayoutVars>
      </dgm:prSet>
      <dgm:spPr/>
    </dgm:pt>
    <dgm:pt modelId="{B84DBE54-B637-4116-BC08-3140180187E5}" type="pres">
      <dgm:prSet presAssocID="{E8AF9322-CF00-488D-B65E-1A0DD2142904}" presName="quad4" presStyleLbl="node1" presStyleIdx="3" presStyleCnt="4" custScaleX="300785" custLinFactX="100000" custLinFactNeighborX="198033">
        <dgm:presLayoutVars>
          <dgm:chMax val="0"/>
          <dgm:chPref val="0"/>
          <dgm:bulletEnabled val="1"/>
        </dgm:presLayoutVars>
      </dgm:prSet>
      <dgm:spPr/>
    </dgm:pt>
  </dgm:ptLst>
  <dgm:cxnLst>
    <dgm:cxn modelId="{7514D739-F31F-4FD6-82B7-B671940F7058}" type="presOf" srcId="{20FA4401-1DC4-4523-9B6D-45EE1B3387A8}" destId="{6A9A1EE4-F59D-45D2-A75E-17BD95A7D3E7}" srcOrd="0" destOrd="0" presId="urn:microsoft.com/office/officeart/2005/8/layout/matrix3"/>
    <dgm:cxn modelId="{36EF595C-630F-4137-BF8A-678A34E78B3B}" type="presOf" srcId="{E8D3EBBE-3BB1-4BF5-8D20-67C612467C80}" destId="{B84DBE54-B637-4116-BC08-3140180187E5}" srcOrd="0" destOrd="0" presId="urn:microsoft.com/office/officeart/2005/8/layout/matrix3"/>
    <dgm:cxn modelId="{72B3A172-48AA-4A4F-BD2D-2016BB6E559B}" srcId="{E8AF9322-CF00-488D-B65E-1A0DD2142904}" destId="{E3465A56-B938-48A5-AF88-3F9DA54D00EB}" srcOrd="0" destOrd="0" parTransId="{30E4F015-7CA5-4929-8DF6-FAD271A935FF}" sibTransId="{D57DF6AC-B164-47ED-B200-94A353E1866E}"/>
    <dgm:cxn modelId="{E21EB075-698D-455D-899D-DC9C010CE746}" srcId="{E8AF9322-CF00-488D-B65E-1A0DD2142904}" destId="{0C24B085-9070-4A80-A6E6-FE450510DB75}" srcOrd="2" destOrd="0" parTransId="{8C7EFEFE-D8FA-436C-BB14-1CA9FEDD25B1}" sibTransId="{579E1778-8069-4957-AD38-ABC0E8D7CE21}"/>
    <dgm:cxn modelId="{07D05857-E8D1-4280-9352-BCB889DFC82A}" type="presOf" srcId="{E8AF9322-CF00-488D-B65E-1A0DD2142904}" destId="{5810A717-0D90-4C06-8D22-55633640A0FD}" srcOrd="0" destOrd="0" presId="urn:microsoft.com/office/officeart/2005/8/layout/matrix3"/>
    <dgm:cxn modelId="{637AEA99-EDF5-47C9-873F-C947A08F92E5}" type="presOf" srcId="{E3465A56-B938-48A5-AF88-3F9DA54D00EB}" destId="{53BCF369-612C-4677-87D9-37545E106659}" srcOrd="0" destOrd="0" presId="urn:microsoft.com/office/officeart/2005/8/layout/matrix3"/>
    <dgm:cxn modelId="{963D82A9-0374-421D-B3BC-3BFE4ED40109}" srcId="{E8AF9322-CF00-488D-B65E-1A0DD2142904}" destId="{20FA4401-1DC4-4523-9B6D-45EE1B3387A8}" srcOrd="1" destOrd="0" parTransId="{DCD32011-DA33-4BF7-8CAE-0921073AAA28}" sibTransId="{7B66BA96-D5B4-4FDF-8036-AD5359B8DD76}"/>
    <dgm:cxn modelId="{A67040E9-7B8D-4B39-9226-2103BC5F8B07}" type="presOf" srcId="{0C24B085-9070-4A80-A6E6-FE450510DB75}" destId="{F61C4A4F-D520-4F03-847E-7856DC21CFD1}" srcOrd="0" destOrd="0" presId="urn:microsoft.com/office/officeart/2005/8/layout/matrix3"/>
    <dgm:cxn modelId="{25F302F6-230A-45AD-ABD7-E1B9662F2407}" srcId="{E8AF9322-CF00-488D-B65E-1A0DD2142904}" destId="{E8D3EBBE-3BB1-4BF5-8D20-67C612467C80}" srcOrd="3" destOrd="0" parTransId="{83940BDD-4934-47B8-9E85-87DB0239EC6D}" sibTransId="{1DC9F24A-6F7D-47FD-98A1-CBF4FE9AA248}"/>
    <dgm:cxn modelId="{238B96AA-B2EB-40EB-9174-F684EF972E1A}" type="presParOf" srcId="{5810A717-0D90-4C06-8D22-55633640A0FD}" destId="{036F359D-0D6E-4B33-9B34-9CA629BD20A9}" srcOrd="0" destOrd="0" presId="urn:microsoft.com/office/officeart/2005/8/layout/matrix3"/>
    <dgm:cxn modelId="{60B2D619-1EC6-4CD2-9E8B-9EC0367E785F}" type="presParOf" srcId="{5810A717-0D90-4C06-8D22-55633640A0FD}" destId="{53BCF369-612C-4677-87D9-37545E106659}" srcOrd="1" destOrd="0" presId="urn:microsoft.com/office/officeart/2005/8/layout/matrix3"/>
    <dgm:cxn modelId="{0FF498E3-6B2A-4BE2-8863-0A93D43AFB9A}" type="presParOf" srcId="{5810A717-0D90-4C06-8D22-55633640A0FD}" destId="{6A9A1EE4-F59D-45D2-A75E-17BD95A7D3E7}" srcOrd="2" destOrd="0" presId="urn:microsoft.com/office/officeart/2005/8/layout/matrix3"/>
    <dgm:cxn modelId="{A6280CA1-B61D-49F0-8298-3DC2F2541A97}" type="presParOf" srcId="{5810A717-0D90-4C06-8D22-55633640A0FD}" destId="{F61C4A4F-D520-4F03-847E-7856DC21CFD1}" srcOrd="3" destOrd="0" presId="urn:microsoft.com/office/officeart/2005/8/layout/matrix3"/>
    <dgm:cxn modelId="{05CC67E1-41DC-4D4F-9879-DEC441A95CE8}" type="presParOf" srcId="{5810A717-0D90-4C06-8D22-55633640A0FD}" destId="{B84DBE54-B637-4116-BC08-3140180187E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1369E-9600-4298-86D9-34710FC12B4E}">
      <dsp:nvSpPr>
        <dsp:cNvPr id="0" name=""/>
        <dsp:cNvSpPr/>
      </dsp:nvSpPr>
      <dsp:spPr>
        <a:xfrm rot="5400000">
          <a:off x="8062969" y="-3369394"/>
          <a:ext cx="486506" cy="7388424"/>
        </a:xfrm>
        <a:prstGeom prst="round2Same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T</a:t>
          </a:r>
          <a:r>
            <a:rPr lang="en" sz="1800" b="1" kern="1200" dirty="0"/>
            <a:t>wag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irwo k</a:t>
          </a:r>
          <a:r>
            <a:rPr lang="en-US" sz="1800" b="1" kern="1200" dirty="0"/>
            <a:t>ũ</a:t>
          </a:r>
          <a:r>
            <a:rPr lang="en" sz="1800" b="1" kern="1200" dirty="0"/>
            <a:t>menya bata wa m</a:t>
          </a:r>
          <a:r>
            <a:rPr lang="en-US" sz="1800" b="1" kern="1200" dirty="0"/>
            <a:t>ũ</a:t>
          </a:r>
          <a:r>
            <a:rPr lang="en" sz="1800" b="1" kern="1200" dirty="0"/>
            <a:t>ikaran</a:t>
          </a:r>
          <a:r>
            <a:rPr lang="en-US" sz="1800" b="1" kern="1200" dirty="0"/>
            <a:t>ĩ</a:t>
          </a:r>
          <a:r>
            <a:rPr lang="en" sz="1800" b="1" kern="1200" dirty="0"/>
            <a:t>rie wit</a:t>
          </a:r>
          <a:r>
            <a:rPr lang="en-US" sz="1800" b="1" kern="1200" dirty="0"/>
            <a:t>ũ</a:t>
          </a:r>
          <a:r>
            <a:rPr lang="en" sz="1800" b="1" kern="1200" dirty="0"/>
            <a:t> wa mwanya na Ithe wit</a:t>
          </a:r>
          <a:r>
            <a:rPr lang="en-US" sz="1800" b="1" kern="1200" dirty="0"/>
            <a:t>ũ</a:t>
          </a:r>
          <a:r>
            <a:rPr lang="en" sz="1800" b="1" kern="1200" dirty="0"/>
            <a:t> na Ithe wa and</a:t>
          </a:r>
          <a:r>
            <a:rPr lang="en-US" sz="1800" b="1" kern="1200" dirty="0"/>
            <a:t>ũ</a:t>
          </a:r>
          <a:r>
            <a:rPr lang="en" sz="1800" b="1" kern="1200" dirty="0"/>
            <a:t> oothe</a:t>
          </a:r>
          <a:endParaRPr lang="es-ES" sz="1800" kern="1200" dirty="0"/>
        </a:p>
      </dsp:txBody>
      <dsp:txXfrm rot="-5400000">
        <a:off x="4612011" y="105313"/>
        <a:ext cx="7364675" cy="439008"/>
      </dsp:txXfrm>
    </dsp:sp>
    <dsp:sp modelId="{165ADFCA-F309-4452-86A1-8B3D58BCB9D5}">
      <dsp:nvSpPr>
        <dsp:cNvPr id="0" name=""/>
        <dsp:cNvSpPr/>
      </dsp:nvSpPr>
      <dsp:spPr>
        <a:xfrm>
          <a:off x="1066" y="201"/>
          <a:ext cx="4610944" cy="608132"/>
        </a:xfrm>
        <a:prstGeom prst="round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“Ithe wit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9888"/>
        <a:ext cx="4551570" cy="548758"/>
      </dsp:txXfrm>
    </dsp:sp>
    <dsp:sp modelId="{C94D50CB-DDCC-4494-816D-473222C2E0DA}">
      <dsp:nvSpPr>
        <dsp:cNvPr id="0" name=""/>
        <dsp:cNvSpPr/>
      </dsp:nvSpPr>
      <dsp:spPr>
        <a:xfrm rot="5400000">
          <a:off x="8062969" y="-2751404"/>
          <a:ext cx="486506" cy="7388424"/>
        </a:xfrm>
        <a:prstGeom prst="round2SameRect">
          <a:avLst/>
        </a:prstGeom>
        <a:solidFill>
          <a:schemeClr val="accent3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Kũ</a:t>
          </a:r>
          <a:r>
            <a:rPr lang="en" sz="1800" b="1" kern="1200" dirty="0"/>
            <a:t>menya </a:t>
          </a:r>
          <a:r>
            <a:rPr lang="en-US" sz="1800" b="1" kern="1200" dirty="0"/>
            <a:t>ũ</a:t>
          </a:r>
          <a:r>
            <a:rPr lang="en" sz="1800" b="1" kern="1200" dirty="0"/>
            <a:t>theru wa Ngai </a:t>
          </a:r>
          <a:r>
            <a:rPr lang="en-US" sz="1800" b="1" kern="1200" dirty="0"/>
            <a:t>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gucagia hakuh</a:t>
          </a:r>
          <a:r>
            <a:rPr lang="en-US" sz="1800" b="1" kern="1200" dirty="0"/>
            <a:t>ĩ</a:t>
          </a:r>
          <a:r>
            <a:rPr lang="en" sz="1800" b="1" kern="1200" dirty="0"/>
            <a:t> Nake na g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 err="1"/>
            <a:t>ĩĩ</a:t>
          </a:r>
          <a:r>
            <a:rPr lang="en" sz="1800" b="1" kern="1200" dirty="0"/>
            <a:t>yo na wath</a:t>
          </a:r>
          <a:r>
            <a:rPr lang="en-US" sz="1800" b="1" kern="1200" dirty="0"/>
            <a:t>ĩ</a:t>
          </a:r>
          <a:r>
            <a:rPr lang="en" sz="1800" b="1" kern="1200" dirty="0"/>
            <a:t>ki</a:t>
          </a:r>
          <a:endParaRPr lang="es-ES" sz="1800" kern="1200" dirty="0"/>
        </a:p>
      </dsp:txBody>
      <dsp:txXfrm rot="-5400000">
        <a:off x="4612011" y="723303"/>
        <a:ext cx="7364675" cy="439008"/>
      </dsp:txXfrm>
    </dsp:sp>
    <dsp:sp modelId="{035CB03A-1615-450A-A54B-4021A44361B1}">
      <dsp:nvSpPr>
        <dsp:cNvPr id="0" name=""/>
        <dsp:cNvSpPr/>
      </dsp:nvSpPr>
      <dsp:spPr>
        <a:xfrm>
          <a:off x="1066" y="638741"/>
          <a:ext cx="4610944" cy="608132"/>
        </a:xfrm>
        <a:prstGeom prst="roundRect">
          <a:avLst/>
        </a:prstGeom>
        <a:solidFill>
          <a:schemeClr val="accent3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twa 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aku 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rwo’’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668428"/>
        <a:ext cx="4551570" cy="548758"/>
      </dsp:txXfrm>
    </dsp:sp>
    <dsp:sp modelId="{AA0E4C6E-796A-406B-97E4-8CF5C38EED04}">
      <dsp:nvSpPr>
        <dsp:cNvPr id="0" name=""/>
        <dsp:cNvSpPr/>
      </dsp:nvSpPr>
      <dsp:spPr>
        <a:xfrm rot="5400000">
          <a:off x="8062969" y="-2112864"/>
          <a:ext cx="486506" cy="7388424"/>
        </a:xfrm>
        <a:prstGeom prst="round2SameRect">
          <a:avLst/>
        </a:prstGeom>
        <a:solidFill>
          <a:schemeClr val="accent4">
            <a:tint val="40000"/>
            <a:hueOff val="0"/>
            <a:satOff val="0"/>
            <a:lum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Gũ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ma t</a:t>
          </a:r>
          <a:r>
            <a:rPr lang="en-US" sz="1800" b="1" kern="1200" dirty="0"/>
            <a:t>ũ</a:t>
          </a:r>
          <a:r>
            <a:rPr lang="en" sz="1800" b="1" kern="1200" dirty="0"/>
            <a:t>nyotere g</a:t>
          </a:r>
          <a:r>
            <a:rPr lang="en-US" sz="1800" b="1" kern="1200" dirty="0"/>
            <a:t>ũ</a:t>
          </a:r>
          <a:r>
            <a:rPr lang="en" sz="1800" b="1" kern="1200" dirty="0"/>
            <a:t>coka kwa Jes</a:t>
          </a:r>
          <a:r>
            <a:rPr lang="en-US" sz="1800" b="1" kern="1200" dirty="0"/>
            <a:t>ũ</a:t>
          </a:r>
          <a:endParaRPr lang="es-ES" sz="1800" kern="1200" dirty="0"/>
        </a:p>
      </dsp:txBody>
      <dsp:txXfrm rot="-5400000">
        <a:off x="4612011" y="1361843"/>
        <a:ext cx="7364675" cy="439008"/>
      </dsp:txXfrm>
    </dsp:sp>
    <dsp:sp modelId="{4DC6DA22-CDAF-4395-958D-693B3F4B3FDF}">
      <dsp:nvSpPr>
        <dsp:cNvPr id="0" name=""/>
        <dsp:cNvSpPr/>
      </dsp:nvSpPr>
      <dsp:spPr>
        <a:xfrm>
          <a:off x="1066" y="1277280"/>
          <a:ext cx="4610944" cy="608132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thamaki waku 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ũũ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306967"/>
        <a:ext cx="4551570" cy="548758"/>
      </dsp:txXfrm>
    </dsp:sp>
    <dsp:sp modelId="{F18E7AD8-A842-4F6F-BD87-55C3E70305BC}">
      <dsp:nvSpPr>
        <dsp:cNvPr id="0" name=""/>
        <dsp:cNvSpPr/>
      </dsp:nvSpPr>
      <dsp:spPr>
        <a:xfrm rot="5400000">
          <a:off x="8062969" y="-1474325"/>
          <a:ext cx="486506" cy="7388424"/>
        </a:xfrm>
        <a:prstGeom prst="round2SameRect">
          <a:avLst/>
        </a:prstGeom>
        <a:solidFill>
          <a:srgbClr val="B9E1FF"/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R</a:t>
          </a:r>
          <a:r>
            <a:rPr lang="en" sz="1800" b="1" kern="1200" dirty="0"/>
            <a:t>ekei tw</a:t>
          </a:r>
          <a:r>
            <a:rPr lang="en-US" sz="1800" b="1" kern="1200" dirty="0"/>
            <a:t>ĩ</a:t>
          </a:r>
          <a:r>
            <a:rPr lang="en" sz="1800" b="1" kern="1200" dirty="0"/>
            <a:t>gwat</a:t>
          </a:r>
          <a:r>
            <a:rPr lang="en-US" sz="1800" b="1" kern="1200" dirty="0"/>
            <a:t>ĩ</a:t>
          </a:r>
          <a:r>
            <a:rPr lang="en" sz="1800" b="1" kern="1200" dirty="0"/>
            <a:t>re </a:t>
          </a:r>
          <a:r>
            <a:rPr lang="en-US" sz="1800" b="1" kern="1200" dirty="0"/>
            <a:t>ũ</a:t>
          </a:r>
          <a:r>
            <a:rPr lang="en" sz="1800" b="1" kern="1200" dirty="0"/>
            <a:t>nene wa </a:t>
          </a:r>
          <a:r>
            <a:rPr lang="en-US" sz="1800" b="1" kern="1200" dirty="0"/>
            <a:t>ũ</a:t>
          </a:r>
          <a:r>
            <a:rPr lang="en" sz="1800" b="1" kern="1200" dirty="0"/>
            <a:t>ngaina t</a:t>
          </a:r>
          <a:r>
            <a:rPr lang="en-US" sz="1800" b="1" kern="1200" dirty="0"/>
            <a:t>ũ</a:t>
          </a:r>
          <a:r>
            <a:rPr lang="en" sz="1800" b="1" kern="1200" dirty="0"/>
            <a:t>rie at</a:t>
          </a:r>
          <a:r>
            <a:rPr lang="en-US" sz="1800" b="1" kern="1200" dirty="0"/>
            <a:t>ĩ</a:t>
          </a:r>
          <a:r>
            <a:rPr lang="en" sz="1800" b="1" kern="1200" dirty="0"/>
            <a:t> wendi wa Ngai </a:t>
          </a:r>
          <a:r>
            <a:rPr lang="en-US" sz="1800" b="1" kern="1200" dirty="0" err="1"/>
            <a:t>ũĩ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ke m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re-ine it</a:t>
          </a:r>
          <a:r>
            <a:rPr lang="en-US" sz="1800" b="1" kern="1200" dirty="0"/>
            <a:t>ũ</a:t>
          </a:r>
          <a:r>
            <a:rPr lang="en" sz="1800" b="1" kern="1200" dirty="0"/>
            <a:t> na th</a:t>
          </a:r>
          <a:r>
            <a:rPr lang="en-US" sz="1800" b="1" kern="1200" dirty="0"/>
            <a:t>ĩ</a:t>
          </a:r>
          <a:r>
            <a:rPr lang="en" sz="1800" b="1" kern="1200" dirty="0"/>
            <a:t>ini</a:t>
          </a:r>
          <a:r>
            <a:rPr lang="en-US" sz="1800" b="1" kern="1200" dirty="0"/>
            <a:t>ĩ</a:t>
          </a:r>
          <a:r>
            <a:rPr lang="en" sz="1800" b="1" kern="1200" dirty="0"/>
            <a:t> wa th</a:t>
          </a:r>
          <a:r>
            <a:rPr lang="en-US" sz="1800" b="1" kern="1200" dirty="0"/>
            <a:t>ĩ</a:t>
          </a:r>
          <a:endParaRPr lang="es-ES" sz="1800" kern="1200" dirty="0"/>
        </a:p>
      </dsp:txBody>
      <dsp:txXfrm rot="-5400000">
        <a:off x="4612011" y="2000382"/>
        <a:ext cx="7364675" cy="439008"/>
      </dsp:txXfrm>
    </dsp:sp>
    <dsp:sp modelId="{8CF57451-50D0-4FB1-B117-44DE815E5846}">
      <dsp:nvSpPr>
        <dsp:cNvPr id="0" name=""/>
        <dsp:cNvSpPr/>
      </dsp:nvSpPr>
      <dsp:spPr>
        <a:xfrm>
          <a:off x="1066" y="1915820"/>
          <a:ext cx="4610944" cy="608132"/>
        </a:xfrm>
        <a:prstGeom prst="roundRect">
          <a:avLst/>
        </a:prstGeom>
        <a:solidFill>
          <a:srgbClr val="0070C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“Wendi Waku w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ke, 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th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w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kagwo k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u ig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1945507"/>
        <a:ext cx="4551570" cy="548758"/>
      </dsp:txXfrm>
    </dsp:sp>
    <dsp:sp modelId="{597556D2-27A3-4DC2-8AA5-CBC8416048E8}">
      <dsp:nvSpPr>
        <dsp:cNvPr id="0" name=""/>
        <dsp:cNvSpPr/>
      </dsp:nvSpPr>
      <dsp:spPr>
        <a:xfrm rot="5400000">
          <a:off x="8062969" y="-835785"/>
          <a:ext cx="486506" cy="7388424"/>
        </a:xfrm>
        <a:prstGeom prst="round2SameRect">
          <a:avLst/>
        </a:prstGeom>
        <a:solidFill>
          <a:srgbClr val="FFC9C9"/>
        </a:solidFill>
        <a:ln w="127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R</a:t>
          </a:r>
          <a:r>
            <a:rPr lang="en" sz="1800" b="1" kern="1200" dirty="0"/>
            <a:t>ekei t</a:t>
          </a:r>
          <a:r>
            <a:rPr lang="en-US" sz="1800" b="1" kern="1200" dirty="0" err="1"/>
            <a:t>ũũ</a:t>
          </a:r>
          <a:r>
            <a:rPr lang="en" sz="1800" b="1" kern="1200" dirty="0"/>
            <a:t>rie 4k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t</a:t>
          </a:r>
          <a:r>
            <a:rPr lang="en-US" sz="1800" b="1" kern="1200" dirty="0"/>
            <a:t>ũ</a:t>
          </a:r>
          <a:r>
            <a:rPr lang="en" sz="1800" b="1" kern="1200" dirty="0"/>
            <a:t>rabatara n</a:t>
          </a:r>
          <a:r>
            <a:rPr lang="en-US" sz="1800" b="1" kern="1200" dirty="0"/>
            <a:t>ĩ</a:t>
          </a:r>
          <a:r>
            <a:rPr lang="en" sz="1800" b="1" kern="1200" dirty="0"/>
            <a:t>guo t</a:t>
          </a:r>
          <a:r>
            <a:rPr lang="en-US" sz="1800" b="1" kern="1200" dirty="0"/>
            <a:t>ũ</a:t>
          </a:r>
          <a:r>
            <a:rPr lang="en" sz="1800" b="1" kern="1200" dirty="0"/>
            <a:t>t</a:t>
          </a:r>
          <a:r>
            <a:rPr lang="en-US" sz="1800" b="1" kern="1200" dirty="0" err="1"/>
            <a:t>ũũ</a:t>
          </a:r>
          <a:r>
            <a:rPr lang="en" sz="1800" b="1" kern="1200" dirty="0"/>
            <a:t>re,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ũ</a:t>
          </a:r>
          <a:r>
            <a:rPr lang="en" sz="1800" b="1" kern="1200" dirty="0"/>
            <a:t>gamo ona k</a:t>
          </a:r>
          <a:r>
            <a:rPr lang="en-US" sz="1800" b="1" kern="1200" dirty="0"/>
            <a:t>ĩ</a:t>
          </a:r>
          <a:r>
            <a:rPr lang="en" sz="1800" b="1" kern="1200" dirty="0"/>
            <a:t>-roho</a:t>
          </a:r>
          <a:endParaRPr lang="es-ES" sz="1800" kern="1200" dirty="0"/>
        </a:p>
      </dsp:txBody>
      <dsp:txXfrm rot="-5400000">
        <a:off x="4612011" y="2638922"/>
        <a:ext cx="7364675" cy="439008"/>
      </dsp:txXfrm>
    </dsp:sp>
    <dsp:sp modelId="{11DBA616-025B-4811-B16A-E9649261AEC1}">
      <dsp:nvSpPr>
        <dsp:cNvPr id="0" name=""/>
        <dsp:cNvSpPr/>
      </dsp:nvSpPr>
      <dsp:spPr>
        <a:xfrm>
          <a:off x="1066" y="2554359"/>
          <a:ext cx="4610944" cy="608132"/>
        </a:xfrm>
        <a:prstGeom prst="roundRect">
          <a:avLst/>
        </a:prstGeom>
        <a:solidFill>
          <a:srgbClr val="C000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he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m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irio cia 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igana”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2584046"/>
        <a:ext cx="4551570" cy="548758"/>
      </dsp:txXfrm>
    </dsp:sp>
    <dsp:sp modelId="{F8A564A9-1CDF-4F83-A37B-9D6BAD3D6F22}">
      <dsp:nvSpPr>
        <dsp:cNvPr id="0" name=""/>
        <dsp:cNvSpPr/>
      </dsp:nvSpPr>
      <dsp:spPr>
        <a:xfrm rot="5400000">
          <a:off x="8062969" y="-197246"/>
          <a:ext cx="486506" cy="7388424"/>
        </a:xfrm>
        <a:prstGeom prst="round2SameRect">
          <a:avLst/>
        </a:prstGeom>
        <a:solidFill>
          <a:srgbClr val="E1FFFF"/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H</a:t>
          </a:r>
          <a:r>
            <a:rPr lang="en" sz="1800" b="1" kern="1200" dirty="0"/>
            <a:t>ena bata wa tw</a:t>
          </a:r>
          <a:r>
            <a:rPr lang="en-US" sz="1800" b="1" kern="1200" dirty="0"/>
            <a:t>ĩ</a:t>
          </a:r>
          <a:r>
            <a:rPr lang="en" sz="1800" b="1" kern="1200" dirty="0"/>
            <a:t>rire, g</a:t>
          </a:r>
          <a:r>
            <a:rPr lang="en-US" sz="1800" b="1" kern="1200" dirty="0"/>
            <a:t>ũ</a:t>
          </a:r>
          <a:r>
            <a:rPr lang="en" sz="1800" b="1" kern="1200" dirty="0"/>
            <a:t>caria kuoherwo, na kuohera ar</a:t>
          </a:r>
          <a:r>
            <a:rPr lang="en-US" sz="1800" b="1" kern="1200" dirty="0"/>
            <a:t>ĩ</a:t>
          </a:r>
          <a:r>
            <a:rPr lang="en" sz="1800" b="1" kern="1200" dirty="0"/>
            <a:t>a mat</a:t>
          </a:r>
          <a:r>
            <a:rPr lang="en-US" sz="1800" b="1" kern="1200" dirty="0"/>
            <a:t>ũ</a:t>
          </a:r>
          <a:r>
            <a:rPr lang="en" sz="1800" b="1" kern="1200" dirty="0"/>
            <a:t>h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irie, ta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Ngai atuohag</a:t>
          </a:r>
          <a:r>
            <a:rPr lang="en-US" sz="1800" b="1" kern="1200" dirty="0"/>
            <a:t>ĩ</a:t>
          </a:r>
          <a:r>
            <a:rPr lang="en" sz="1800" b="1" kern="1200" dirty="0"/>
            <a:t>ra ithuu</a:t>
          </a:r>
          <a:r>
            <a:rPr lang="en-US" sz="1800" b="1" kern="1200" dirty="0"/>
            <a:t>ĩ</a:t>
          </a:r>
          <a:endParaRPr lang="es-ES" sz="1800" kern="1200" dirty="0"/>
        </a:p>
      </dsp:txBody>
      <dsp:txXfrm rot="-5400000">
        <a:off x="4612011" y="3277461"/>
        <a:ext cx="7364675" cy="439008"/>
      </dsp:txXfrm>
    </dsp:sp>
    <dsp:sp modelId="{05DFCB04-2362-43FA-A832-4D0DCE828689}">
      <dsp:nvSpPr>
        <dsp:cNvPr id="0" name=""/>
        <dsp:cNvSpPr/>
      </dsp:nvSpPr>
      <dsp:spPr>
        <a:xfrm>
          <a:off x="1066" y="3192899"/>
          <a:ext cx="4610944" cy="608132"/>
        </a:xfrm>
        <a:prstGeom prst="roundRect">
          <a:avLst/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“Na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tuohere mehia mait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ta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tuohag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ra ar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a mat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h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irie”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222586"/>
        <a:ext cx="4551570" cy="548758"/>
      </dsp:txXfrm>
    </dsp:sp>
    <dsp:sp modelId="{485945A0-8944-473E-B2B2-6F0037DB0AF3}">
      <dsp:nvSpPr>
        <dsp:cNvPr id="0" name=""/>
        <dsp:cNvSpPr/>
      </dsp:nvSpPr>
      <dsp:spPr>
        <a:xfrm rot="5400000">
          <a:off x="8062969" y="441293"/>
          <a:ext cx="486506" cy="7388424"/>
        </a:xfrm>
        <a:prstGeom prst="round2SameRect">
          <a:avLst/>
        </a:prstGeom>
        <a:solidFill>
          <a:srgbClr val="FFDBC9"/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/>
            <a:t>R</a:t>
          </a:r>
          <a:r>
            <a:rPr lang="en" sz="1800" b="1" kern="1200" dirty="0"/>
            <a:t>ekei t</a:t>
          </a:r>
          <a:r>
            <a:rPr lang="en-US" sz="1800" b="1" kern="1200" dirty="0" err="1"/>
            <a:t>ũũ</a:t>
          </a:r>
          <a:r>
            <a:rPr lang="en" sz="1800" b="1" kern="1200" dirty="0"/>
            <a:t>rie </a:t>
          </a:r>
          <a:r>
            <a:rPr lang="en-US" sz="1800" b="1" kern="1200" dirty="0"/>
            <a:t>ũ</a:t>
          </a:r>
          <a:r>
            <a:rPr lang="en" sz="1800" b="1" kern="1200" dirty="0"/>
            <a:t>git</a:t>
          </a:r>
          <a:r>
            <a:rPr lang="en-US" sz="1800" b="1" kern="1200" dirty="0"/>
            <a:t>ĩ</a:t>
          </a:r>
          <a:r>
            <a:rPr lang="en" sz="1800" b="1" kern="1200" dirty="0"/>
            <a:t>ri na k</a:t>
          </a:r>
          <a:r>
            <a:rPr lang="en-US" sz="1800" b="1" kern="1200" dirty="0"/>
            <a:t>ũ</a:t>
          </a:r>
          <a:r>
            <a:rPr lang="en" sz="1800" b="1" kern="1200" dirty="0"/>
            <a:t>hithwo kumana na g</a:t>
          </a:r>
          <a:r>
            <a:rPr lang="en-US" sz="1800" b="1" kern="1200" dirty="0"/>
            <a:t>ũ</a:t>
          </a:r>
          <a:r>
            <a:rPr lang="en" sz="1800" b="1" kern="1200" dirty="0"/>
            <a:t>korwo ho kwa </a:t>
          </a:r>
          <a:r>
            <a:rPr lang="en-US" sz="1800" b="1" kern="1200" dirty="0" err="1"/>
            <a:t>ũũ</a:t>
          </a:r>
          <a:r>
            <a:rPr lang="en" sz="1800" b="1" kern="1200" dirty="0"/>
            <a:t>ru 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w</a:t>
          </a:r>
          <a:r>
            <a:rPr lang="en-US" sz="1800" b="1" kern="1200" dirty="0"/>
            <a:t>ĩ</a:t>
          </a:r>
          <a:r>
            <a:rPr lang="en" sz="1800" b="1" kern="1200" dirty="0"/>
            <a:t> th</a:t>
          </a:r>
          <a:r>
            <a:rPr lang="en-US" sz="1800" b="1" kern="1200" dirty="0"/>
            <a:t>ĩ</a:t>
          </a:r>
          <a:r>
            <a:rPr lang="en" sz="1800" b="1" kern="1200" dirty="0"/>
            <a:t>ini</a:t>
          </a:r>
          <a:r>
            <a:rPr lang="en-US" sz="1800" b="1" kern="1200" dirty="0"/>
            <a:t>ĩ</a:t>
          </a:r>
          <a:r>
            <a:rPr lang="en" sz="1800" b="1" kern="1200" dirty="0"/>
            <a:t> wa th</a:t>
          </a:r>
          <a:r>
            <a:rPr lang="en-US" sz="1800" b="1" kern="1200" dirty="0"/>
            <a:t>ĩ</a:t>
          </a:r>
          <a:endParaRPr lang="es-ES" sz="1800" kern="1200" dirty="0"/>
        </a:p>
      </dsp:txBody>
      <dsp:txXfrm rot="-5400000">
        <a:off x="4612011" y="3916001"/>
        <a:ext cx="7364675" cy="439008"/>
      </dsp:txXfrm>
    </dsp:sp>
    <dsp:sp modelId="{A11CFE61-61D4-4B65-8D27-4D429967B2A6}">
      <dsp:nvSpPr>
        <dsp:cNvPr id="0" name=""/>
        <dsp:cNvSpPr/>
      </dsp:nvSpPr>
      <dsp:spPr>
        <a:xfrm>
          <a:off x="1066" y="3831438"/>
          <a:ext cx="4610944" cy="608132"/>
        </a:xfrm>
        <a:prstGeom prst="roundRect">
          <a:avLst/>
        </a:prstGeom>
        <a:solidFill>
          <a:srgbClr val="993300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“Nd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gat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tware magerio-in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, no g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ruta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rutage magerio-in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3861125"/>
        <a:ext cx="4551570" cy="548758"/>
      </dsp:txXfrm>
    </dsp:sp>
    <dsp:sp modelId="{6C64146B-A178-42B2-8E33-0EE58C6BB227}">
      <dsp:nvSpPr>
        <dsp:cNvPr id="0" name=""/>
        <dsp:cNvSpPr/>
      </dsp:nvSpPr>
      <dsp:spPr>
        <a:xfrm rot="5400000">
          <a:off x="8062969" y="1079833"/>
          <a:ext cx="486506" cy="7388424"/>
        </a:xfrm>
        <a:prstGeom prst="round2SameRect">
          <a:avLst/>
        </a:prstGeom>
        <a:solidFill>
          <a:srgbClr val="E3E3D3"/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2000" tIns="123825" rIns="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en-US" sz="1800" b="1" kern="1200" dirty="0" err="1"/>
            <a:t>Nĩ</a:t>
          </a:r>
          <a:r>
            <a:rPr lang="en" sz="1800" b="1" kern="1200" dirty="0"/>
            <a:t> tw</a:t>
          </a:r>
          <a:r>
            <a:rPr lang="en-US" sz="1800" b="1" kern="1200" dirty="0"/>
            <a:t>ĩ</a:t>
          </a:r>
          <a:r>
            <a:rPr lang="en" sz="1800" b="1" kern="1200" dirty="0"/>
            <a:t>t</a:t>
          </a:r>
          <a:r>
            <a:rPr lang="en-US" sz="1800" b="1" kern="1200" dirty="0"/>
            <a:t>ĩ</a:t>
          </a:r>
          <a:r>
            <a:rPr lang="en" sz="1800" b="1" kern="1200" dirty="0"/>
            <a:t>k</a:t>
          </a:r>
          <a:r>
            <a:rPr lang="en-US" sz="1800" b="1" kern="1200" dirty="0"/>
            <a:t>ĩ</a:t>
          </a:r>
          <a:r>
            <a:rPr lang="en" sz="1800" b="1" kern="1200" dirty="0"/>
            <a:t>re at</a:t>
          </a:r>
          <a:r>
            <a:rPr lang="en-US" sz="1800" b="1" kern="1200" dirty="0"/>
            <a:t>ĩ</a:t>
          </a:r>
          <a:r>
            <a:rPr lang="en" sz="1800" b="1" kern="1200" dirty="0"/>
            <a:t> k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a g</a:t>
          </a:r>
          <a:r>
            <a:rPr lang="en-US" sz="1800" b="1" kern="1200" dirty="0"/>
            <a:t>ĩ</a:t>
          </a:r>
          <a:r>
            <a:rPr lang="en" sz="1800" b="1" kern="1200" dirty="0"/>
            <a:t>othe t</a:t>
          </a:r>
          <a:r>
            <a:rPr lang="en-US" sz="1800" b="1" kern="1200" dirty="0"/>
            <a:t>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, tw</a:t>
          </a:r>
          <a:r>
            <a:rPr lang="en-US" sz="1800" b="1" kern="1200" dirty="0"/>
            <a:t>ĩ</a:t>
          </a:r>
          <a:r>
            <a:rPr lang="en" sz="1800" b="1" kern="1200" dirty="0"/>
            <a:t>gwat</a:t>
          </a:r>
          <a:r>
            <a:rPr lang="en-US" sz="1800" b="1" kern="1200" dirty="0"/>
            <a:t>ĩ</a:t>
          </a:r>
          <a:r>
            <a:rPr lang="en" sz="1800" b="1" kern="1200" dirty="0"/>
            <a:t>ire, na tw</a:t>
          </a:r>
          <a:r>
            <a:rPr lang="en-US" sz="1800" b="1" kern="1200" dirty="0"/>
            <a:t>ĩ</a:t>
          </a:r>
          <a:r>
            <a:rPr lang="en" sz="1800" b="1" kern="1200" dirty="0"/>
            <a:t>kaga ciothe n</a:t>
          </a:r>
          <a:r>
            <a:rPr lang="en-US" sz="1800" b="1" kern="1200" dirty="0"/>
            <a:t>ĩ</a:t>
          </a:r>
          <a:r>
            <a:rPr lang="en" sz="1800" b="1" kern="1200" dirty="0"/>
            <a:t> cia Ngai. </a:t>
          </a:r>
          <a:r>
            <a:rPr lang="en-US" sz="1800" b="1" kern="1200" dirty="0"/>
            <a:t>W</a:t>
          </a:r>
          <a:r>
            <a:rPr lang="en" sz="1800" b="1" kern="1200" dirty="0"/>
            <a:t>e Wiki n</a:t>
          </a:r>
          <a:r>
            <a:rPr lang="en-US" sz="1800" b="1" kern="1200" dirty="0"/>
            <a:t>ĩ</a:t>
          </a:r>
          <a:r>
            <a:rPr lang="en" sz="1800" b="1" kern="1200" dirty="0"/>
            <a:t> ag</a:t>
          </a:r>
          <a:r>
            <a:rPr lang="en-US" sz="1800" b="1" kern="1200" dirty="0"/>
            <a:t>ĩ</a:t>
          </a:r>
          <a:r>
            <a:rPr lang="en" sz="1800" b="1" kern="1200" dirty="0"/>
            <a:t>r</a:t>
          </a:r>
          <a:r>
            <a:rPr lang="en-US" sz="1800" b="1" kern="1200" dirty="0"/>
            <a:t>ĩ</a:t>
          </a:r>
          <a:r>
            <a:rPr lang="en" sz="1800" b="1" kern="1200" dirty="0"/>
            <a:t>ire g</a:t>
          </a:r>
          <a:r>
            <a:rPr lang="en-US" sz="1800" b="1" kern="1200" dirty="0"/>
            <a:t>ũ</a:t>
          </a:r>
          <a:r>
            <a:rPr lang="en" sz="1800" b="1" kern="1200" dirty="0"/>
            <a:t>kumio na k</a:t>
          </a:r>
          <a:r>
            <a:rPr lang="en-US" sz="1800" b="1" kern="1200" dirty="0"/>
            <a:t>ũ</a:t>
          </a:r>
          <a:r>
            <a:rPr lang="en" sz="1800" b="1" kern="1200" dirty="0"/>
            <a:t>goocwo.</a:t>
          </a:r>
          <a:endParaRPr lang="es-ES" sz="1800" kern="1200" dirty="0"/>
        </a:p>
      </dsp:txBody>
      <dsp:txXfrm rot="-5400000">
        <a:off x="4612011" y="4554541"/>
        <a:ext cx="7364675" cy="439008"/>
      </dsp:txXfrm>
    </dsp:sp>
    <dsp:sp modelId="{6DF09527-8DB9-40A8-9591-6310EF6848D3}">
      <dsp:nvSpPr>
        <dsp:cNvPr id="0" name=""/>
        <dsp:cNvSpPr/>
      </dsp:nvSpPr>
      <dsp:spPr>
        <a:xfrm>
          <a:off x="1066" y="4469978"/>
          <a:ext cx="4610944" cy="608132"/>
        </a:xfrm>
        <a:prstGeom prst="roundRect">
          <a:avLst/>
        </a:prstGeom>
        <a:solidFill>
          <a:srgbClr val="6C6D45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“N</a:t>
          </a:r>
          <a:r>
            <a:rPr lang="en-US" sz="1800" b="1" kern="1200" dirty="0" err="1">
              <a:effectLst>
                <a:outerShdw blurRad="38100" dist="38100" dir="2700000" algn="tl">
                  <a:srgbClr val="000000"/>
                </a:outerShdw>
              </a:effectLst>
            </a:rPr>
            <a:t>ĩũ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nd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thamaki n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 waku, ona hinya, ona </a:t>
          </a:r>
          <a:r>
            <a:rPr lang="en-US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ũ</a:t>
          </a:r>
          <a:r>
            <a:rPr lang="en" sz="1800" b="1" kern="1200" dirty="0">
              <a:effectLst>
                <a:outerShdw blurRad="38100" dist="38100" dir="2700000" algn="tl">
                  <a:srgbClr val="000000"/>
                </a:outerShdw>
              </a:effectLst>
            </a:rPr>
            <a:t>kumio, tene na tene. Ameni”</a:t>
          </a:r>
          <a:endParaRPr lang="es-ES" sz="1800" kern="1200" dirty="0">
            <a:effectLst>
              <a:outerShdw blurRad="38100" dist="38100" dir="2700000" algn="tl">
                <a:srgbClr val="000000"/>
              </a:outerShdw>
            </a:effectLst>
          </a:endParaRPr>
        </a:p>
      </dsp:txBody>
      <dsp:txXfrm>
        <a:off x="30753" y="4499665"/>
        <a:ext cx="4551570" cy="548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F359D-0D6E-4B33-9B34-9CA629BD20A9}">
      <dsp:nvSpPr>
        <dsp:cNvPr id="0" name=""/>
        <dsp:cNvSpPr/>
      </dsp:nvSpPr>
      <dsp:spPr>
        <a:xfrm>
          <a:off x="1309030" y="0"/>
          <a:ext cx="5267436" cy="2086849"/>
        </a:xfrm>
        <a:prstGeom prst="roundRect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8575" cap="flat" cmpd="sng" algn="ctr">
          <a:solidFill>
            <a:srgbClr val="874A00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>
          <a:bevelT prst="angle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BCF369-612C-4677-87D9-37545E106659}">
      <dsp:nvSpPr>
        <dsp:cNvPr id="0" name=""/>
        <dsp:cNvSpPr/>
      </dsp:nvSpPr>
      <dsp:spPr>
        <a:xfrm>
          <a:off x="0" y="198250"/>
          <a:ext cx="2448002" cy="813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Kũ</a:t>
          </a:r>
          <a:r>
            <a:rPr lang="en" sz="2000" b="1" kern="1200" dirty="0">
              <a:solidFill>
                <a:schemeClr val="tx1"/>
              </a:solidFill>
            </a:rPr>
            <a:t>gooca (Dan. 9:4)</a:t>
          </a:r>
        </a:p>
      </dsp:txBody>
      <dsp:txXfrm>
        <a:off x="39730" y="237980"/>
        <a:ext cx="2368542" cy="734411"/>
      </dsp:txXfrm>
    </dsp:sp>
    <dsp:sp modelId="{6A9A1EE4-F59D-45D2-A75E-17BD95A7D3E7}">
      <dsp:nvSpPr>
        <dsp:cNvPr id="0" name=""/>
        <dsp:cNvSpPr/>
      </dsp:nvSpPr>
      <dsp:spPr>
        <a:xfrm>
          <a:off x="5437494" y="198250"/>
          <a:ext cx="2448002" cy="81387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solidFill>
            <a:schemeClr val="accent5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Kũ</a:t>
          </a:r>
          <a:r>
            <a:rPr lang="en" sz="2000" b="1" kern="1200" dirty="0">
              <a:solidFill>
                <a:schemeClr val="tx1"/>
              </a:solidFill>
            </a:rPr>
            <a:t>mb</a:t>
          </a:r>
          <a:r>
            <a:rPr lang="en-US" sz="2000" b="1" kern="1200" dirty="0">
              <a:solidFill>
                <a:schemeClr val="tx1"/>
              </a:solidFill>
            </a:rPr>
            <a:t>ũ</a:t>
          </a:r>
          <a:r>
            <a:rPr lang="en" sz="2000" b="1" kern="1200" dirty="0">
              <a:solidFill>
                <a:schemeClr val="tx1"/>
              </a:solidFill>
            </a:rPr>
            <a:t>ra na kuoherwo                     (Dan. 9:5-15)</a:t>
          </a:r>
        </a:p>
      </dsp:txBody>
      <dsp:txXfrm>
        <a:off x="5477224" y="237980"/>
        <a:ext cx="2368542" cy="734411"/>
      </dsp:txXfrm>
    </dsp:sp>
    <dsp:sp modelId="{F61C4A4F-D520-4F03-847E-7856DC21CFD1}">
      <dsp:nvSpPr>
        <dsp:cNvPr id="0" name=""/>
        <dsp:cNvSpPr/>
      </dsp:nvSpPr>
      <dsp:spPr>
        <a:xfrm>
          <a:off x="0" y="1074727"/>
          <a:ext cx="2448002" cy="813871"/>
        </a:xfrm>
        <a:prstGeom prst="roundRect">
          <a:avLst/>
        </a:prstGeom>
        <a:solidFill>
          <a:schemeClr val="accent3">
            <a:hueOff val="-7999998"/>
            <a:satOff val="0"/>
            <a:lumOff val="-20000"/>
            <a:alphaOff val="0"/>
          </a:schemeClr>
        </a:solidFill>
        <a:ln>
          <a:solidFill>
            <a:schemeClr val="accent1">
              <a:lumMod val="75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tx1"/>
              </a:solidFill>
            </a:rPr>
            <a:t>M</a:t>
          </a:r>
          <a:r>
            <a:rPr lang="en" sz="2000" b="1" kern="1200" dirty="0">
              <a:solidFill>
                <a:schemeClr val="tx1"/>
              </a:solidFill>
            </a:rPr>
            <a:t>athaithana </a:t>
          </a:r>
          <a:br>
            <a:rPr lang="es-ES" sz="2000" b="1" kern="1200" dirty="0">
              <a:solidFill>
                <a:schemeClr val="tx1"/>
              </a:solidFill>
            </a:rPr>
          </a:br>
          <a:r>
            <a:rPr lang="en" sz="2000" b="1" kern="1200" dirty="0">
              <a:solidFill>
                <a:schemeClr val="tx1"/>
              </a:solidFill>
            </a:rPr>
            <a:t>(Dan. 9:16-19)</a:t>
          </a:r>
        </a:p>
      </dsp:txBody>
      <dsp:txXfrm>
        <a:off x="39730" y="1114457"/>
        <a:ext cx="2368542" cy="734411"/>
      </dsp:txXfrm>
    </dsp:sp>
    <dsp:sp modelId="{B84DBE54-B637-4116-BC08-3140180187E5}">
      <dsp:nvSpPr>
        <dsp:cNvPr id="0" name=""/>
        <dsp:cNvSpPr/>
      </dsp:nvSpPr>
      <dsp:spPr>
        <a:xfrm>
          <a:off x="5437494" y="1074727"/>
          <a:ext cx="2448002" cy="813871"/>
        </a:xfrm>
        <a:prstGeom prst="roundRect">
          <a:avLst/>
        </a:prstGeom>
        <a:solidFill>
          <a:srgbClr val="92D050"/>
        </a:solidFill>
        <a:ln>
          <a:solidFill>
            <a:schemeClr val="accent4">
              <a:lumMod val="5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Gũ</a:t>
          </a:r>
          <a:r>
            <a:rPr lang="en" sz="2000" b="1" kern="1200" dirty="0">
              <a:solidFill>
                <a:schemeClr val="tx1"/>
              </a:solidFill>
            </a:rPr>
            <a:t>cokia ngatho                  (Afil. 4:6)</a:t>
          </a:r>
        </a:p>
      </dsp:txBody>
      <dsp:txXfrm>
        <a:off x="5477224" y="1114457"/>
        <a:ext cx="2368542" cy="734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BD0C5-76F8-46A4-B008-0F44BA6AA34C}" type="datetimeFigureOut">
              <a:rPr lang="en-US" smtClean="0"/>
              <a:t>5/13/2026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E68F-8EB1-4D5B-969D-F3701EC8AB6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10E68F-8EB1-4D5B-969D-F3701EC8A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1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09B8F-E6F1-ED24-B11F-FF231DAEF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63DB951-487B-8CF3-6DB9-D7749B6371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2E6C92-9FF3-C726-089F-F9C5B276A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55F94-B21D-65F5-224B-B9E11CD24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A21C29-CA21-C878-0753-1BE7A104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803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2E796-1216-8F52-B298-D840FB3C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7DD451A-0566-E779-BA6C-3E88D6FF0D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75279E-6DC6-72AA-6AAB-3E8BC0628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28A623-119B-72E9-1968-F6628A656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47E0C-F000-2A85-BD39-F1B356B6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2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5F19A8-132B-8F0D-D912-1E6681934F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AC1155-AB4D-8A63-BCEE-B0FE129AB0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B6C5F7-882A-4546-99C9-8FC43490E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DBA81F1-51EA-DED7-230E-41F38024B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4DC28D-C6A8-3EF1-64F7-C86C77191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3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985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538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427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107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1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17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0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49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81579F-40E4-C229-772E-37B503319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5BE6080-0D25-DFF3-89AE-CBA5475F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8008B2-5B65-6F77-13EA-B181CF7E2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CA951-675D-3DA4-6377-7E8F0A041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5F3546-5114-08DC-C570-044D1D1E0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644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478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732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F3CFB-74E7-5526-BD6B-0EFC19BC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685FA3-7D00-4418-5D90-32B6115417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2D3A8C-FF51-6E66-9827-8475A923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DDC946-B7AB-38A7-840E-B898541ED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3CA63B-3F6F-942B-1A8A-6D4469DB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885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9D55B-9D9F-8719-7DE0-4DE4CFCB1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9909CA-DD5F-5632-70E9-4A8EA6BB6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218B772-3BCA-7CB2-7160-0A5A48BE4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EED0A9-E0D1-C605-5D04-EB0523EB8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B641B7-B845-D04C-D38C-8D627E894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9F7CF59-EC06-B864-C0B3-75D563464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99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E7FC14-7D1E-C189-C3E7-8DA5379A2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CF8C7B-4928-C12F-C38F-B607441A7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894432-A484-B6EA-86D0-B773F7D3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4237DE0-FC7E-5AD1-8D11-77458F014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C533F-DB9A-3F91-71F1-32FA6CCD6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7C68E75-76FA-0DC2-8A54-F4FEB867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3E24BDA-6747-BC72-889A-B653EEEDE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0F11F15-CB97-7752-D6B4-9C05C9785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389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BEA6C-7B4D-CCA7-1F0D-B2DD3199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62D4A19-F048-BCB9-5212-3AA70FF6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03C5D5-1666-06DE-08EC-7D5C16D22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C0F27F-8BCD-959C-A2FC-75FB7C1EA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280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2D46D9-CA59-6720-08AB-6E0EB7DD7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9A92E83-B01B-AB51-828E-E8F81DBEA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28E63B-FD1A-6081-6308-1F1FA61A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40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73A7E8-605E-8A4B-0694-5429C993C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AECD9B-462A-E81C-F825-9F1F08307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E8FE668-E681-067D-6AAE-46CCDE9AB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40FDE2-879B-0C47-EF5A-52E63417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E8F0307-8A54-2BB3-3537-3A1232C86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3F5EC8-93E8-97C3-14D2-74236E253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661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FB3FA9-4DFC-2CB6-4860-5039519DD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A56ED8A-573C-5A42-3765-0F0379D3A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07FDEE-B7C5-EDCE-B4D8-7B41E6B3BB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88186F-F404-6E2E-C469-469BBCF0C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BFDA642-1623-FFC3-4626-03450189A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930F50-2B39-5E17-7F6F-A9755695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383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30819B-7944-2C93-7E64-81B699417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FA0EBF-A459-F0B3-7CDA-EB0858C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138E2B-97BB-9EA7-5E33-7C257B3996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AA3ED4-694B-40CE-8C88-E2BCE3ADF33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655683-4F7E-9C0E-A166-118AA2C73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6D7D6C-0D47-B0B0-303F-B3F8BF813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175B3F-379E-41A7-A4B8-36BDEBA0AE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433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13/05/2026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15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12" Type="http://schemas.openxmlformats.org/officeDocument/2006/relationships/image" Target="../media/image56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1A4EC2-DDD8-0559-AA29-51CF9FBB04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60CA2A1-61C5-EA76-CA52-53217A8ADA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646161" y="4069976"/>
            <a:ext cx="3545839" cy="2788024"/>
          </a:xfrm>
          <a:prstGeom prst="rect">
            <a:avLst/>
          </a:prstGeom>
          <a:solidFill>
            <a:srgbClr val="472C1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42E9DB9-6C20-527F-C26C-E758D41877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>
            <a:fillRect/>
          </a:stretch>
        </p:blipFill>
        <p:spPr>
          <a:xfrm>
            <a:off x="6176433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849407C-2693-7ADA-D01F-3F87DDF9A59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4069976"/>
            <a:ext cx="3535311" cy="278802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E8B3850-160A-6C7F-D0A6-B0A97931C3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6199" y="3257176"/>
            <a:ext cx="4789093" cy="360082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51F3A4D-1952-CC09-D805-EBD77D5520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10"/>
            <a:ext cx="6015567" cy="3920034"/>
          </a:xfrm>
          <a:custGeom>
            <a:avLst/>
            <a:gdLst/>
            <a:ahLst/>
            <a:cxnLst/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B1BA24-3C92-E422-CC73-828A4A1F4297}"/>
              </a:ext>
            </a:extLst>
          </p:cNvPr>
          <p:cNvSpPr txBox="1"/>
          <p:nvPr/>
        </p:nvSpPr>
        <p:spPr>
          <a:xfrm>
            <a:off x="8646160" y="4069976"/>
            <a:ext cx="3535330" cy="193174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 contourW="19050">
              <a:bevelT w="38100" h="38100" prst="convex"/>
              <a:contourClr>
                <a:schemeClr val="accent2"/>
              </a:contourClr>
            </a:sp3d>
          </a:bodyPr>
          <a:lstStyle/>
          <a:p>
            <a:pPr algn="ctr">
              <a:lnSpc>
                <a:spcPts val="7500"/>
              </a:lnSpc>
            </a:pPr>
            <a:r>
              <a:rPr lang="en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MAHOYA MENA CI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F7D58F4-AA23-A961-9FAD-1D4421062CB0}"/>
              </a:ext>
            </a:extLst>
          </p:cNvPr>
          <p:cNvSpPr txBox="1"/>
          <p:nvPr/>
        </p:nvSpPr>
        <p:spPr>
          <a:xfrm>
            <a:off x="8646161" y="6273215"/>
            <a:ext cx="3535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Lesoni 7 ya M</a:t>
            </a:r>
            <a:r>
              <a:rPr lang="en-US" sz="1600" b="1" dirty="0" err="1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ĩĩ</a:t>
            </a:r>
            <a:r>
              <a:rPr lang="en" sz="1600" b="1" dirty="0">
                <a:solidFill>
                  <a:srgbClr val="FAD7B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16, 2026</a:t>
            </a:r>
          </a:p>
        </p:txBody>
      </p:sp>
    </p:spTree>
    <p:extLst>
      <p:ext uri="{BB962C8B-B14F-4D97-AF65-F5344CB8AC3E}">
        <p14:creationId xmlns:p14="http://schemas.microsoft.com/office/powerpoint/2010/main" val="236524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111EA37-0853-54BE-9BF0-B83CAFA29A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660E50E-C295-D576-58AF-63CDEE9DC728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Danieli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: M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ŨHA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N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RE WA MAHOYA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1BC290-3C03-1CF0-A617-3185D11B7DA2}"/>
              </a:ext>
            </a:extLst>
          </p:cNvPr>
          <p:cNvSpPr txBox="1"/>
          <p:nvPr/>
        </p:nvSpPr>
        <p:spPr>
          <a:xfrm>
            <a:off x="0" y="60344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74A00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ngĩĩhũgũrĩra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MWATHANI Ngai,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ngĩmũhooya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ngĩmũthaithaga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ndĩhingĩte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kũrĩa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irio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ndĩhumbĩte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nguo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ya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ikũnia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ngehurĩria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mũhu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mũtwe</a:t>
            </a:r>
            <a:r>
              <a:rPr lang="en-US" sz="1600" b="1" dirty="0">
                <a:solidFill>
                  <a:schemeClr val="bg1"/>
                </a:solidFill>
                <a:effectLst>
                  <a:glow rad="127000">
                    <a:srgbClr val="874A00"/>
                  </a:glow>
                </a:effectLst>
                <a:latin typeface="Comic Sans MS" panose="030F0702030302020204" pitchFamily="66" charset="0"/>
              </a:rPr>
              <a:t>” 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74A00"/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en-US" sz="1400" b="1" dirty="0" err="1">
                <a:solidFill>
                  <a:schemeClr val="bg1"/>
                </a:solidFill>
                <a:effectLst>
                  <a:glow rad="127000">
                    <a:srgbClr val="874A00"/>
                  </a:glow>
                </a:effectLst>
                <a:latin typeface="Comic Sans MS" panose="030F0702030302020204" pitchFamily="66" charset="0"/>
              </a:rPr>
              <a:t>Danieli</a:t>
            </a:r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874A00"/>
                  </a:glow>
                </a:effectLst>
                <a:latin typeface="Comic Sans MS" panose="030F0702030302020204" pitchFamily="66" charset="0"/>
              </a:rPr>
              <a:t> 9:3)</a:t>
            </a:r>
            <a:endParaRPr lang="es-ES" b="1" dirty="0">
              <a:solidFill>
                <a:schemeClr val="bg1"/>
              </a:solidFill>
              <a:effectLst>
                <a:glow rad="127000">
                  <a:srgbClr val="874A00"/>
                </a:glo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3C82191-D621-CDB7-FA73-0096F217829C}"/>
              </a:ext>
            </a:extLst>
          </p:cNvPr>
          <p:cNvSpPr txBox="1"/>
          <p:nvPr/>
        </p:nvSpPr>
        <p:spPr>
          <a:xfrm>
            <a:off x="228599" y="1219000"/>
            <a:ext cx="8030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hoya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and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two th</a:t>
            </a:r>
            <a:r>
              <a:rPr lang="en-US" sz="2000" b="1" dirty="0"/>
              <a:t>ĩ</a:t>
            </a:r>
            <a:r>
              <a:rPr lang="en" sz="2000" b="1" dirty="0"/>
              <a:t>ini</a:t>
            </a:r>
            <a:r>
              <a:rPr lang="en-US" sz="2000" b="1" dirty="0"/>
              <a:t>ĩ</a:t>
            </a:r>
            <a:r>
              <a:rPr lang="en" sz="2000" b="1" dirty="0"/>
              <a:t> wa </a:t>
            </a:r>
            <a:r>
              <a:rPr lang="en-US" sz="2000" b="1" dirty="0" err="1"/>
              <a:t>Danieli</a:t>
            </a:r>
            <a:r>
              <a:rPr lang="en" sz="2000" b="1" dirty="0"/>
              <a:t> 9:4-19 r</a:t>
            </a:r>
            <a:r>
              <a:rPr lang="en-US" sz="2000" b="1" dirty="0"/>
              <a:t>ĩ</a:t>
            </a:r>
            <a:r>
              <a:rPr lang="en" sz="2000" b="1" dirty="0"/>
              <a:t>teheaga icunj</a:t>
            </a:r>
            <a:r>
              <a:rPr lang="en-US" sz="2000" b="1" dirty="0"/>
              <a:t>ĩ</a:t>
            </a:r>
            <a:r>
              <a:rPr lang="en" sz="2000" b="1" dirty="0"/>
              <a:t> cia m</a:t>
            </a:r>
            <a:r>
              <a:rPr lang="en-US" sz="2000" b="1" dirty="0"/>
              <a:t>ĩ</a:t>
            </a:r>
            <a:r>
              <a:rPr lang="en" sz="2000" b="1" dirty="0"/>
              <a:t>thingi ina ya mahoya: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76E59D0-1190-917C-117A-3D020CF95D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683100"/>
              </p:ext>
            </p:extLst>
          </p:nvPr>
        </p:nvGraphicFramePr>
        <p:xfrm>
          <a:off x="228600" y="1946136"/>
          <a:ext cx="7885497" cy="2086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B0AB434-8FED-6BC9-80E4-6AF6848A1106}"/>
              </a:ext>
            </a:extLst>
          </p:cNvPr>
          <p:cNvSpPr txBox="1"/>
          <p:nvPr/>
        </p:nvSpPr>
        <p:spPr>
          <a:xfrm>
            <a:off x="1264009" y="4087491"/>
            <a:ext cx="75614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Danieli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atinirio m</a:t>
            </a:r>
            <a:r>
              <a:rPr lang="en-US" sz="2000" b="1" dirty="0"/>
              <a:t>ĩ</a:t>
            </a:r>
            <a:r>
              <a:rPr lang="en" sz="2000" b="1" dirty="0"/>
              <a:t>ario n</a:t>
            </a:r>
            <a:r>
              <a:rPr lang="en-US" sz="2000" b="1" dirty="0"/>
              <a:t>ĩ</a:t>
            </a:r>
            <a:r>
              <a:rPr lang="en" sz="2000" b="1" dirty="0"/>
              <a:t> Gaburieli mbere ya k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kia ihooya r</a:t>
            </a:r>
            <a:r>
              <a:rPr lang="en-US" sz="2000" b="1" dirty="0"/>
              <a:t>ĩ</a:t>
            </a:r>
            <a:r>
              <a:rPr lang="en" sz="2000" b="1" dirty="0"/>
              <a:t>ake (g</a:t>
            </a:r>
            <a:r>
              <a:rPr lang="en-US" sz="2000" b="1" dirty="0"/>
              <a:t>ũ</a:t>
            </a:r>
            <a:r>
              <a:rPr lang="en" sz="2000" b="1" dirty="0"/>
              <a:t>cokia ngatho).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F472EC5-96FE-E7C6-9EEA-350F9E5A7B7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5501" y="1247875"/>
            <a:ext cx="3186024" cy="5427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EE66B40-60B8-658E-2C0E-F9C1D83A2E29}"/>
              </a:ext>
            </a:extLst>
          </p:cNvPr>
          <p:cNvSpPr txBox="1"/>
          <p:nvPr/>
        </p:nvSpPr>
        <p:spPr>
          <a:xfrm>
            <a:off x="1264009" y="4724608"/>
            <a:ext cx="7561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Mũ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 ta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wagag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mahoya mait</a:t>
            </a:r>
            <a:r>
              <a:rPr lang="en-US" sz="2000" b="1" dirty="0"/>
              <a:t>ũ</a:t>
            </a:r>
            <a:r>
              <a:rPr lang="en" sz="2000" b="1" dirty="0"/>
              <a:t> ma hitho ona ma k</a:t>
            </a:r>
            <a:r>
              <a:rPr lang="en-US" sz="2000" b="1" dirty="0"/>
              <a:t>ĩ</a:t>
            </a:r>
            <a:r>
              <a:rPr lang="en" sz="2000" b="1" dirty="0"/>
              <a:t>ng’ang’a-in</a:t>
            </a:r>
            <a:r>
              <a:rPr lang="en-US" sz="2000" b="1" dirty="0"/>
              <a:t>ĩ</a:t>
            </a:r>
            <a:r>
              <a:rPr lang="en" sz="2000" b="1" dirty="0"/>
              <a:t>. </a:t>
            </a:r>
            <a:r>
              <a:rPr lang="en-US" sz="2000" b="1" dirty="0" err="1"/>
              <a:t>Nĩ</a:t>
            </a:r>
            <a:r>
              <a:rPr lang="en" sz="2000" b="1" dirty="0"/>
              <a:t>ma, g</a:t>
            </a:r>
            <a:r>
              <a:rPr lang="en-US" sz="2000" b="1" dirty="0"/>
              <a:t>ĩ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u g</a:t>
            </a:r>
            <a:r>
              <a:rPr lang="en-US" sz="2000" b="1" dirty="0"/>
              <a:t>ĩ</a:t>
            </a:r>
            <a:r>
              <a:rPr lang="en" sz="2000" b="1" dirty="0"/>
              <a:t>a “kuumb</a:t>
            </a:r>
            <a:r>
              <a:rPr lang="en-US" sz="2000" b="1" dirty="0"/>
              <a:t>ũ</a:t>
            </a:r>
            <a:r>
              <a:rPr lang="en" sz="2000" b="1" dirty="0"/>
              <a:t>ra na kuoherwo” n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ire gw</a:t>
            </a:r>
            <a:r>
              <a:rPr lang="en-US" sz="2000" b="1" dirty="0"/>
              <a:t>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rwo m</a:t>
            </a:r>
            <a:r>
              <a:rPr lang="en-US" sz="2000" b="1" dirty="0"/>
              <a:t>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re-in</a:t>
            </a:r>
            <a:r>
              <a:rPr lang="en-US" sz="2000" b="1" dirty="0"/>
              <a:t>ĩ</a:t>
            </a:r>
            <a:r>
              <a:rPr lang="en" sz="2000" b="1" dirty="0"/>
              <a:t> wa mahooya.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724BDCD-8E56-EEC4-FEEA-F1370EF2F81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"/>
          <a:stretch>
            <a:fillRect/>
          </a:stretch>
        </p:blipFill>
        <p:spPr>
          <a:xfrm>
            <a:off x="187161" y="4148489"/>
            <a:ext cx="942996" cy="2521820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3D7FF88-B97F-770D-97C8-5C98CC782001}"/>
              </a:ext>
            </a:extLst>
          </p:cNvPr>
          <p:cNvSpPr txBox="1"/>
          <p:nvPr/>
        </p:nvSpPr>
        <p:spPr>
          <a:xfrm>
            <a:off x="1264009" y="5739836"/>
            <a:ext cx="756149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err="1">
                <a:solidFill>
                  <a:prstClr val="black"/>
                </a:solidFill>
                <a:latin typeface="Aptos" panose="02110004020202020204"/>
              </a:rPr>
              <a:t>Mũ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hian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re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y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teithagia 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iga meciria mahoya-in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na Ngai, mak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giria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tu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ka tu ta ar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hiano wa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kanio ya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nduka-in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th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mb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ngai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0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036F359D-0D6E-4B33-9B34-9CA629BD20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3BCF369-612C-4677-87D9-37545E1066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6A9A1EE4-F59D-45D2-A75E-17BD95A7D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F61C4A4F-D520-4F03-847E-7856DC21CF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84DBE54-B637-4116-BC08-3140180187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28AFAF-95B4-F3EA-AD7F-767B0227AE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DC70162-E21D-F063-015B-D67699D7B4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bg2">
                <a:lumMod val="9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6758099-64A5-4976-F3C4-3ABF3618C68F}"/>
              </a:ext>
            </a:extLst>
          </p:cNvPr>
          <p:cNvSpPr txBox="1"/>
          <p:nvPr/>
        </p:nvSpPr>
        <p:spPr>
          <a:xfrm>
            <a:off x="3873909" y="2459504"/>
            <a:ext cx="7203664" cy="193899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CI</a:t>
            </a:r>
            <a:r>
              <a:rPr 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RIA INYA IKONI</a:t>
            </a:r>
            <a:r>
              <a:rPr lang="en-US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6000" dirty="0">
                <a:ln w="0"/>
                <a:solidFill>
                  <a:srgbClr val="091306"/>
                </a:solidFill>
                <a:effectLst>
                  <a:reflection blurRad="6350" stA="53000" endA="300" endPos="35500" dir="5400000" sy="-90000" algn="bl" rotWithShape="0"/>
                </a:effectLst>
              </a:rPr>
              <a:t> MAHOOYA</a:t>
            </a:r>
          </a:p>
        </p:txBody>
      </p:sp>
    </p:spTree>
    <p:extLst>
      <p:ext uri="{BB962C8B-B14F-4D97-AF65-F5344CB8AC3E}">
        <p14:creationId xmlns:p14="http://schemas.microsoft.com/office/powerpoint/2010/main" val="6358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29">
            <a:extLst>
              <a:ext uri="{FF2B5EF4-FFF2-40B4-BE49-F238E27FC236}">
                <a16:creationId xmlns:a16="http://schemas.microsoft.com/office/drawing/2014/main" id="{71FB1125-200B-E87A-A577-277063052E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5999" y="3429000"/>
            <a:ext cx="6088279" cy="342900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E9D352AE-A8CA-AD26-EF2C-18B53960C5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6088279" cy="3429000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67B4D27A-76B2-F3EF-4895-02F919569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99860" y="0"/>
            <a:ext cx="6088279" cy="3429000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EC355749-69D5-194B-0635-8D477234F6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6088279" cy="34290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DD98B65-D467-0B7F-8194-E2ADA582C99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0" y="3429000"/>
            <a:ext cx="12192000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E4FE273D-7919-8996-8BBA-5F902D8E3AA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1D08EC2-02A3-44AC-C9EF-BDB1572C0319}"/>
              </a:ext>
            </a:extLst>
          </p:cNvPr>
          <p:cNvSpPr txBox="1"/>
          <p:nvPr/>
        </p:nvSpPr>
        <p:spPr>
          <a:xfrm>
            <a:off x="0" y="19050"/>
            <a:ext cx="6088279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hoyaga 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ang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korwo Ngai n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ma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1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mothe?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F458818-339A-74E7-689A-A44D8E07E990}"/>
              </a:ext>
            </a:extLst>
          </p:cNvPr>
          <p:cNvSpPr txBox="1"/>
          <p:nvPr/>
        </p:nvSpPr>
        <p:spPr>
          <a:xfrm>
            <a:off x="6096000" y="0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hooya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gwak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ma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mothe mag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ire?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D026FB-DC49-2736-27D5-1051F5217024}"/>
              </a:ext>
            </a:extLst>
          </p:cNvPr>
          <p:cNvSpPr txBox="1"/>
          <p:nvPr/>
        </p:nvSpPr>
        <p:spPr>
          <a:xfrm>
            <a:off x="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Njagĩrĩirwo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kũhoya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twĩ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naũ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?</a:t>
            </a:r>
            <a:endParaRPr lang="en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EAC1EA-8DAC-7D24-C491-B44DC3731616}"/>
              </a:ext>
            </a:extLst>
          </p:cNvPr>
          <p:cNvSpPr txBox="1"/>
          <p:nvPr/>
        </p:nvSpPr>
        <p:spPr>
          <a:xfrm>
            <a:off x="6096000" y="3458496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ria 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a?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2D5DD697-F57B-0FB1-9044-B81B1193B3FE}"/>
              </a:ext>
            </a:extLst>
          </p:cNvPr>
          <p:cNvSpPr txBox="1"/>
          <p:nvPr/>
        </p:nvSpPr>
        <p:spPr>
          <a:xfrm>
            <a:off x="72339" y="419160"/>
            <a:ext cx="31090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ahoya matwambatagia  o nginya wathani-in</a:t>
            </a:r>
            <a:r>
              <a:rPr lang="en-US" sz="2000" b="1" dirty="0"/>
              <a:t>ĩ</a:t>
            </a:r>
            <a:r>
              <a:rPr lang="en" sz="2000" b="1" dirty="0"/>
              <a:t> wa Ngai na g</a:t>
            </a:r>
            <a:r>
              <a:rPr lang="en-US" sz="2000" b="1" dirty="0"/>
              <a:t>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tw</a:t>
            </a:r>
            <a:r>
              <a:rPr lang="en-US" sz="2000" b="1" dirty="0"/>
              <a:t>ĩ</a:t>
            </a:r>
            <a:r>
              <a:rPr lang="en" sz="2000" b="1" dirty="0"/>
              <a:t>rore na  tw</a:t>
            </a:r>
            <a:r>
              <a:rPr lang="en-US" sz="2000" b="1" dirty="0"/>
              <a:t>ĩ</a:t>
            </a:r>
            <a:r>
              <a:rPr lang="en" sz="2000" b="1" dirty="0"/>
              <a:t>c</a:t>
            </a:r>
            <a:r>
              <a:rPr lang="en-US" sz="2000" b="1" dirty="0"/>
              <a:t>ũ</a:t>
            </a:r>
            <a:r>
              <a:rPr lang="en" sz="2000" b="1" dirty="0"/>
              <a:t>ranie m</a:t>
            </a:r>
            <a:r>
              <a:rPr lang="en-US" sz="2000" b="1" dirty="0"/>
              <a:t>ũ</a:t>
            </a:r>
            <a:r>
              <a:rPr lang="en" sz="2000" b="1" dirty="0"/>
              <a:t>ikaran</a:t>
            </a:r>
            <a:r>
              <a:rPr lang="en-US" sz="2000" b="1" dirty="0"/>
              <a:t>ĩ</a:t>
            </a:r>
            <a:r>
              <a:rPr lang="en" sz="2000" b="1" dirty="0"/>
              <a:t>rie wit</a:t>
            </a:r>
            <a:r>
              <a:rPr lang="en-US" sz="2000" b="1" dirty="0"/>
              <a:t>ũ</a:t>
            </a:r>
            <a:r>
              <a:rPr lang="en" sz="2000" b="1" dirty="0"/>
              <a:t> Nake wa o m</a:t>
            </a:r>
            <a:r>
              <a:rPr lang="en-US" sz="2000" b="1" dirty="0"/>
              <a:t>ũ</a:t>
            </a:r>
            <a:r>
              <a:rPr lang="en" sz="2000" b="1" dirty="0"/>
              <a:t>thenya.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59E5C01-75C4-1A3B-1482-800825B34027}"/>
              </a:ext>
            </a:extLst>
          </p:cNvPr>
          <p:cNvSpPr txBox="1"/>
          <p:nvPr/>
        </p:nvSpPr>
        <p:spPr>
          <a:xfrm>
            <a:off x="9011754" y="400110"/>
            <a:ext cx="310404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Araika ar</a:t>
            </a:r>
            <a:r>
              <a:rPr lang="en-US" sz="2000" b="1" dirty="0"/>
              <a:t>ĩ</a:t>
            </a:r>
            <a:r>
              <a:rPr lang="en" sz="2000" b="1" dirty="0"/>
              <a:t>a matar</a:t>
            </a:r>
            <a:r>
              <a:rPr lang="en-US" sz="2000" b="1" dirty="0"/>
              <a:t>ĩ</a:t>
            </a:r>
            <a:r>
              <a:rPr lang="en" sz="2000" b="1" dirty="0"/>
              <a:t> mehia n</a:t>
            </a:r>
            <a:r>
              <a:rPr lang="en-US" sz="2000" b="1" dirty="0"/>
              <a:t>ĩ</a:t>
            </a:r>
            <a:r>
              <a:rPr lang="en" sz="2000" b="1" dirty="0"/>
              <a:t> mathathaiyagia Ngai mateg</a:t>
            </a:r>
            <a:r>
              <a:rPr lang="en-US" sz="2000" b="1" dirty="0"/>
              <a:t>ũ</a:t>
            </a:r>
            <a:r>
              <a:rPr lang="en" sz="2000" b="1" dirty="0"/>
              <a:t>tigith</a:t>
            </a:r>
            <a:r>
              <a:rPr lang="en-US" sz="2000" b="1" dirty="0"/>
              <a:t>ĩ</a:t>
            </a:r>
            <a:r>
              <a:rPr lang="en" sz="2000" b="1" dirty="0"/>
              <a:t>ria. </a:t>
            </a:r>
            <a:r>
              <a:rPr lang="en-US" sz="2000" b="1" dirty="0" err="1"/>
              <a:t>Nĩ</a:t>
            </a:r>
            <a:r>
              <a:rPr lang="en" sz="2000" b="1" dirty="0"/>
              <a:t> mak</a:t>
            </a:r>
            <a:r>
              <a:rPr lang="en-US" sz="2000" b="1" dirty="0"/>
              <a:t>ĩ</a:t>
            </a:r>
            <a:r>
              <a:rPr lang="en" sz="2000" b="1" dirty="0"/>
              <a:t>ria manene at</a:t>
            </a:r>
            <a:r>
              <a:rPr lang="en-US" sz="2000" b="1" dirty="0"/>
              <a:t>ĩ</a:t>
            </a:r>
            <a:r>
              <a:rPr lang="en" sz="2000" b="1" dirty="0"/>
              <a:t>a t</a:t>
            </a:r>
            <a:r>
              <a:rPr lang="en-US" sz="2000" b="1" dirty="0"/>
              <a:t>ũ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ithu</a:t>
            </a:r>
            <a:r>
              <a:rPr lang="en-US" sz="2000" b="1" dirty="0"/>
              <a:t>ĩ</a:t>
            </a:r>
            <a:r>
              <a:rPr lang="en" sz="2000" b="1" dirty="0"/>
              <a:t>?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F4E48E-E6B6-EBB8-F21F-56F7E495670C}"/>
              </a:ext>
            </a:extLst>
          </p:cNvPr>
          <p:cNvSpPr txBox="1"/>
          <p:nvPr/>
        </p:nvSpPr>
        <p:spPr>
          <a:xfrm>
            <a:off x="44089" y="3897934"/>
            <a:ext cx="3137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Gũ</a:t>
            </a:r>
            <a:r>
              <a:rPr lang="en" sz="2000" b="1" dirty="0"/>
              <a:t>k</a:t>
            </a:r>
            <a:r>
              <a:rPr lang="en-US" sz="2000" b="1" dirty="0"/>
              <a:t>ũ</a:t>
            </a:r>
            <a:r>
              <a:rPr lang="en" sz="2000" b="1" dirty="0"/>
              <a:t>ringana na ihinda: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9571A30E-0E88-D54C-5FB2-E9B373EB9E58}"/>
              </a:ext>
            </a:extLst>
          </p:cNvPr>
          <p:cNvSpPr txBox="1"/>
          <p:nvPr/>
        </p:nvSpPr>
        <p:spPr>
          <a:xfrm>
            <a:off x="8753582" y="3979007"/>
            <a:ext cx="32394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j</a:t>
            </a:r>
            <a:r>
              <a:rPr lang="en-US" sz="2000" b="1" dirty="0"/>
              <a:t>ĩ</a:t>
            </a:r>
            <a:r>
              <a:rPr lang="en" sz="2000" b="1" dirty="0"/>
              <a:t>ra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ra 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na </a:t>
            </a:r>
            <a:r>
              <a:rPr lang="en-US" sz="2000" b="1" dirty="0"/>
              <a:t>ĩ</a:t>
            </a:r>
            <a:r>
              <a:rPr lang="en" sz="2000" b="1" dirty="0"/>
              <a:t>tar</a:t>
            </a:r>
            <a:r>
              <a:rPr lang="en-US" sz="2000" b="1" dirty="0"/>
              <a:t>ĩ</a:t>
            </a:r>
            <a:r>
              <a:rPr lang="en" sz="2000" b="1" dirty="0"/>
              <a:t> </a:t>
            </a:r>
            <a:r>
              <a:rPr lang="en-US" sz="2000" b="1" dirty="0"/>
              <a:t>ũ</a:t>
            </a:r>
            <a:r>
              <a:rPr lang="en" sz="2000" b="1" dirty="0"/>
              <a:t>gwati ya gw</a:t>
            </a:r>
            <a:r>
              <a:rPr lang="en-US" sz="2000" b="1" dirty="0"/>
              <a:t>ĩ</a:t>
            </a:r>
            <a:r>
              <a:rPr lang="en" sz="2000" b="1" dirty="0"/>
              <a:t>ka </a:t>
            </a:r>
            <a:r>
              <a:rPr lang="en-US" sz="2000" b="1" dirty="0" err="1"/>
              <a:t>ũũ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ũ</a:t>
            </a:r>
            <a:r>
              <a:rPr lang="en" sz="2000" b="1" dirty="0"/>
              <a:t>nyitithania mahoya na w</a:t>
            </a:r>
            <a:r>
              <a:rPr lang="en-US" sz="2000" b="1" dirty="0"/>
              <a:t>ĩ</a:t>
            </a:r>
            <a:r>
              <a:rPr lang="en" sz="2000" b="1" dirty="0"/>
              <a:t>ruti wa Bibilia ta g</a:t>
            </a:r>
            <a:r>
              <a:rPr lang="en-US" sz="2000" b="1" dirty="0"/>
              <a:t>ĩ</a:t>
            </a:r>
            <a:r>
              <a:rPr lang="en" sz="2000" b="1" dirty="0"/>
              <a:t>cunj</a:t>
            </a:r>
            <a:r>
              <a:rPr lang="en-US" sz="2000" b="1" dirty="0"/>
              <a:t>ĩ</a:t>
            </a:r>
            <a:r>
              <a:rPr lang="en" sz="2000" b="1" dirty="0"/>
              <a:t> k</a:t>
            </a:r>
            <a:r>
              <a:rPr lang="en-US" sz="2000" b="1" dirty="0"/>
              <a:t>ĩ</a:t>
            </a:r>
            <a:r>
              <a:rPr lang="en" sz="2000" b="1" dirty="0"/>
              <a:t>a w</a:t>
            </a:r>
            <a:r>
              <a:rPr lang="en-US" sz="2000" b="1" dirty="0"/>
              <a:t>ĩ</a:t>
            </a:r>
            <a:r>
              <a:rPr lang="en" sz="2000" b="1" dirty="0"/>
              <a:t>ruti wit</a:t>
            </a:r>
            <a:r>
              <a:rPr lang="en-US" sz="2000" b="1" dirty="0"/>
              <a:t>ũ</a:t>
            </a:r>
            <a:r>
              <a:rPr lang="en" sz="2000" b="1" dirty="0"/>
              <a:t> wa mwanya, t</a:t>
            </a:r>
            <a:r>
              <a:rPr lang="en-US" sz="2000" b="1" dirty="0"/>
              <a:t>ũ</a:t>
            </a:r>
            <a:r>
              <a:rPr lang="en" sz="2000" b="1" dirty="0"/>
              <a:t>theretie meciria mait</a:t>
            </a:r>
            <a:r>
              <a:rPr lang="en-US" sz="2000" b="1" dirty="0"/>
              <a:t>ũ</a:t>
            </a:r>
            <a:r>
              <a:rPr lang="en" sz="2000" b="1" dirty="0"/>
              <a:t> na k</a:t>
            </a:r>
            <a:r>
              <a:rPr lang="en-US" sz="2000" b="1" dirty="0"/>
              <a:t>ũ</a:t>
            </a:r>
            <a:r>
              <a:rPr lang="en" sz="2000" b="1" dirty="0"/>
              <a:t>rega gw</a:t>
            </a:r>
            <a:r>
              <a:rPr lang="en-US" sz="2000" b="1" dirty="0"/>
              <a:t>ĩ</a:t>
            </a:r>
            <a:r>
              <a:rPr lang="en" sz="2000" b="1" dirty="0"/>
              <a:t>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ithu</a:t>
            </a:r>
            <a:r>
              <a:rPr lang="en-US" sz="2000" b="1" dirty="0"/>
              <a:t>ĩ</a:t>
            </a:r>
            <a:r>
              <a:rPr lang="en" sz="2000" b="1" dirty="0"/>
              <a:t> ene.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5710076B-E564-908E-6379-CC8F1D83BA11}"/>
              </a:ext>
            </a:extLst>
          </p:cNvPr>
          <p:cNvGrpSpPr/>
          <p:nvPr/>
        </p:nvGrpSpPr>
        <p:grpSpPr>
          <a:xfrm>
            <a:off x="3448050" y="499566"/>
            <a:ext cx="2530843" cy="2763605"/>
            <a:chOff x="3448050" y="489734"/>
            <a:chExt cx="2530843" cy="2763605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4516DC89-8E41-258E-DE77-C24EF0E92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9" r="3079"/>
            <a:stretch>
              <a:fillRect/>
            </a:stretch>
          </p:blipFill>
          <p:spPr>
            <a:xfrm>
              <a:off x="3448050" y="489734"/>
              <a:ext cx="2530843" cy="2763605"/>
            </a:xfrm>
            <a:prstGeom prst="round2DiagRect">
              <a:avLst>
                <a:gd name="adj1" fmla="val 0"/>
                <a:gd name="adj2" fmla="val 16832"/>
              </a:avLst>
            </a:prstGeom>
            <a:ln w="28575" cap="sq">
              <a:solidFill>
                <a:srgbClr val="FFFF00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5EA33495-77B1-F55B-303A-CF62D23D2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alphaModFix amt="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33637" y="2117558"/>
              <a:ext cx="662843" cy="770021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id="{A5A55E6C-CDF9-7A4F-7A2B-FC4AA99D482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06490" y="499566"/>
            <a:ext cx="2687053" cy="2763605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27B7496-9B7C-9C1B-4A1C-C3163727EE7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3940898"/>
            <a:ext cx="1047346" cy="1350340"/>
          </a:xfrm>
          <a:prstGeom prst="round2DiagRect">
            <a:avLst>
              <a:gd name="adj1" fmla="val 0"/>
              <a:gd name="adj2" fmla="val 12204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A1F8753A-6CA3-6C84-B416-899C3D319A7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92" y="3940898"/>
            <a:ext cx="1522601" cy="135034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AAD5852E-D491-FE2D-DC59-3780814F2A4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1839" y="5397192"/>
            <a:ext cx="2687054" cy="1304072"/>
          </a:xfrm>
          <a:prstGeom prst="round2DiagRect">
            <a:avLst>
              <a:gd name="adj1" fmla="val 16667"/>
              <a:gd name="adj2" fmla="val 13571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C07503D-223F-E0B6-DA43-F4C15C03031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51958" y="3940898"/>
            <a:ext cx="2419431" cy="2763605"/>
          </a:xfrm>
          <a:prstGeom prst="round2DiagRect">
            <a:avLst>
              <a:gd name="adj1" fmla="val 0"/>
              <a:gd name="adj2" fmla="val 13945"/>
            </a:avLst>
          </a:prstGeom>
          <a:ln w="28575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EEAFF04-6A09-E75C-F302-2F2D13543D5B}"/>
              </a:ext>
            </a:extLst>
          </p:cNvPr>
          <p:cNvSpPr txBox="1"/>
          <p:nvPr/>
        </p:nvSpPr>
        <p:spPr>
          <a:xfrm>
            <a:off x="76200" y="2317547"/>
            <a:ext cx="3295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na 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too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 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kuga, Roho M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theru n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at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teithagia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Arom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8:26).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5C9AC1-18CE-14B3-08CA-100F137B018F}"/>
              </a:ext>
            </a:extLst>
          </p:cNvPr>
          <p:cNvSpPr txBox="1"/>
          <p:nvPr/>
        </p:nvSpPr>
        <p:spPr>
          <a:xfrm>
            <a:off x="9011202" y="1985160"/>
            <a:ext cx="31051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ciria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tirabatara Ngai tond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mothe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mega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798B8FB3-AC86-FF4D-68C3-D368777AFF27}"/>
              </a:ext>
            </a:extLst>
          </p:cNvPr>
          <p:cNvSpPr txBox="1"/>
          <p:nvPr/>
        </p:nvSpPr>
        <p:spPr>
          <a:xfrm>
            <a:off x="44089" y="4404058"/>
            <a:ext cx="324002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eheri-in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 mahoya mait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kaga ma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bam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kana gakundi kanini.</a:t>
            </a:r>
          </a:p>
          <a:p>
            <a:pPr marL="266700" marR="0" lvl="0" indent="-2667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wa 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nitha.</a:t>
            </a:r>
          </a:p>
        </p:txBody>
      </p:sp>
    </p:spTree>
    <p:extLst>
      <p:ext uri="{BB962C8B-B14F-4D97-AF65-F5344CB8AC3E}">
        <p14:creationId xmlns:p14="http://schemas.microsoft.com/office/powerpoint/2010/main" val="35815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13" grpId="0"/>
      <p:bldP spid="14" grpId="0"/>
      <p:bldP spid="15" grpId="0"/>
      <p:bldP spid="16" grpId="0"/>
      <p:bldP spid="17" grpId="0"/>
      <p:bldP spid="18" grpId="0"/>
      <p:bldP spid="19" grpId="0" build="allAtOnce"/>
      <p:bldP spid="20" grpId="0"/>
      <p:bldP spid="6" grpId="0"/>
      <p:bldP spid="11" grpId="0"/>
      <p:bldP spid="2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D9875C0-857D-09C8-9068-484E2B1CEC63}"/>
              </a:ext>
            </a:extLst>
          </p:cNvPr>
          <p:cNvSpPr txBox="1"/>
          <p:nvPr/>
        </p:nvSpPr>
        <p:spPr>
          <a:xfrm>
            <a:off x="672757" y="2104651"/>
            <a:ext cx="1112429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400" b="1" dirty="0">
                <a:latin typeface="Constantia" panose="02030602050306030303" pitchFamily="18" charset="0"/>
              </a:rPr>
              <a:t>“Mw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cir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rie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rik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ru wa ibataro riit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 na wendi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nene wa indo iria tw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tagia th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ini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 wa mahooya no m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haka it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kanie na mahooya mait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, kwaga </a:t>
            </a:r>
            <a:r>
              <a:rPr lang="en-US" sz="2400" b="1" dirty="0">
                <a:latin typeface="Constantia" panose="02030602050306030303" pitchFamily="18" charset="0"/>
              </a:rPr>
              <a:t>ũ</a:t>
            </a:r>
            <a:r>
              <a:rPr lang="en" sz="2400" b="1" dirty="0">
                <a:latin typeface="Constantia" panose="02030602050306030303" pitchFamily="18" charset="0"/>
              </a:rPr>
              <a:t>guo mating</a:t>
            </a:r>
            <a:r>
              <a:rPr lang="en-US" sz="2400" b="1" dirty="0">
                <a:latin typeface="Constantia" panose="02030602050306030303" pitchFamily="18" charset="0"/>
              </a:rPr>
              <a:t>ĩ</a:t>
            </a:r>
            <a:r>
              <a:rPr lang="en" sz="2400" b="1" dirty="0">
                <a:latin typeface="Constantia" panose="02030602050306030303" pitchFamily="18" charset="0"/>
              </a:rPr>
              <a:t>iguwo</a:t>
            </a:r>
            <a:r>
              <a:rPr lang="en-US" sz="2400" b="1" dirty="0">
                <a:latin typeface="Constantia" panose="02030602050306030303" pitchFamily="18" charset="0"/>
              </a:rPr>
              <a:t>. No </a:t>
            </a:r>
            <a:r>
              <a:rPr lang="en-US" sz="2400" b="1" dirty="0" err="1">
                <a:latin typeface="Constantia" panose="02030602050306030303" pitchFamily="18" charset="0"/>
              </a:rPr>
              <a:t>tũtiagĩrĩirwo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kũnoga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kũnyihia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metia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nĩgũkorwo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icookio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rĩtiamũkagĩrwo</a:t>
            </a:r>
            <a:r>
              <a:rPr lang="en-US" sz="2400" b="1" dirty="0">
                <a:latin typeface="Constantia" panose="02030602050306030303" pitchFamily="18" charset="0"/>
              </a:rPr>
              <a:t> o </a:t>
            </a:r>
            <a:r>
              <a:rPr lang="en-US" sz="2400" b="1" dirty="0" err="1">
                <a:latin typeface="Constantia" panose="02030602050306030303" pitchFamily="18" charset="0"/>
              </a:rPr>
              <a:t>rĩmwe</a:t>
            </a:r>
            <a:r>
              <a:rPr lang="en-US" sz="2400" b="1" dirty="0">
                <a:latin typeface="Constantia" panose="02030602050306030303" pitchFamily="18" charset="0"/>
              </a:rPr>
              <a:t>. “</a:t>
            </a:r>
            <a:r>
              <a:rPr lang="en-US" sz="2400" b="1" dirty="0" err="1">
                <a:latin typeface="Constantia" panose="02030602050306030303" pitchFamily="18" charset="0"/>
              </a:rPr>
              <a:t>Ũthamaki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igũrũ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nĩũkoretwo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ũkĩĩhatĩrĩria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gũtheerema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nao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andũ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arĩa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mehatagĩrĩria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mawĩgwatagĩra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.” (</a:t>
            </a:r>
            <a:r>
              <a:rPr lang="en-US" sz="2400" b="1" dirty="0" err="1">
                <a:latin typeface="Constantia" panose="02030602050306030303" pitchFamily="18" charset="0"/>
              </a:rPr>
              <a:t>Mathayo</a:t>
            </a:r>
            <a:r>
              <a:rPr lang="en-US" sz="2400" b="1" dirty="0">
                <a:latin typeface="Constantia" panose="02030602050306030303" pitchFamily="18" charset="0"/>
              </a:rPr>
              <a:t> 11:12). </a:t>
            </a:r>
            <a:r>
              <a:rPr lang="en-US" sz="2400" b="1" dirty="0" err="1">
                <a:latin typeface="Constantia" panose="02030602050306030303" pitchFamily="18" charset="0"/>
              </a:rPr>
              <a:t>Ngucanio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ĩragwetwo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haha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theru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kĩĩyo</a:t>
            </a:r>
            <a:r>
              <a:rPr lang="en-US" sz="2400" b="1" dirty="0">
                <a:latin typeface="Constantia" panose="02030602050306030303" pitchFamily="18" charset="0"/>
              </a:rPr>
              <a:t>, ta </a:t>
            </a:r>
            <a:r>
              <a:rPr lang="en-US" sz="2400" b="1" dirty="0" err="1">
                <a:latin typeface="Constantia" panose="02030602050306030303" pitchFamily="18" charset="0"/>
              </a:rPr>
              <a:t>ũrĩa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Jakubu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onanirie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Nĩtwagĩrĩirwo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tũgerie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kwĩrutanĩria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gũkorwo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mwĩiguĩre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hinya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mũno</a:t>
            </a:r>
            <a:r>
              <a:rPr lang="en-US" sz="2400" b="1" dirty="0">
                <a:latin typeface="Constantia" panose="02030602050306030303" pitchFamily="18" charset="0"/>
              </a:rPr>
              <a:t>, no </a:t>
            </a:r>
            <a:r>
              <a:rPr lang="en-US" sz="2400" b="1" dirty="0" err="1">
                <a:latin typeface="Constantia" panose="02030602050306030303" pitchFamily="18" charset="0"/>
              </a:rPr>
              <a:t>tũhoreire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tũhinyĩrĩirie</a:t>
            </a:r>
            <a:r>
              <a:rPr lang="en-US" sz="2400" b="1" dirty="0">
                <a:latin typeface="Constantia" panose="02030602050306030303" pitchFamily="18" charset="0"/>
              </a:rPr>
              <a:t>, </a:t>
            </a:r>
            <a:r>
              <a:rPr lang="en-US" sz="2400" b="1" dirty="0" err="1">
                <a:latin typeface="Constantia" panose="02030602050306030303" pitchFamily="18" charset="0"/>
              </a:rPr>
              <a:t>tũgagxkinyĩrĩria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mathaithana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gĩtĩ-inĩ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kĩa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wega</a:t>
            </a:r>
            <a:r>
              <a:rPr lang="en-US" sz="2400" b="1" dirty="0">
                <a:latin typeface="Constantia" panose="02030602050306030303" pitchFamily="18" charset="0"/>
              </a:rPr>
              <a:t>/ </a:t>
            </a:r>
            <a:r>
              <a:rPr lang="en-US" sz="2400" b="1" dirty="0" err="1">
                <a:latin typeface="Constantia" panose="02030602050306030303" pitchFamily="18" charset="0"/>
              </a:rPr>
              <a:t>ũtugi</a:t>
            </a:r>
            <a:r>
              <a:rPr lang="en-US" sz="2400" b="1" dirty="0">
                <a:latin typeface="Constantia" panose="02030602050306030303" pitchFamily="18" charset="0"/>
              </a:rPr>
              <a:t>. </a:t>
            </a:r>
            <a:r>
              <a:rPr lang="en-US" sz="2400" b="1" dirty="0" err="1">
                <a:latin typeface="Constantia" panose="02030602050306030303" pitchFamily="18" charset="0"/>
              </a:rPr>
              <a:t>Wĩra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witũ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nĩ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kũrehe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mioyo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itũ</a:t>
            </a:r>
            <a:r>
              <a:rPr lang="en-US" sz="2400" b="1" dirty="0">
                <a:latin typeface="Constantia" panose="02030602050306030303" pitchFamily="18" charset="0"/>
              </a:rPr>
              <a:t> na </a:t>
            </a:r>
            <a:r>
              <a:rPr lang="en-US" sz="2400" b="1" dirty="0" err="1">
                <a:latin typeface="Constantia" panose="02030602050306030303" pitchFamily="18" charset="0"/>
              </a:rPr>
              <a:t>wĩnyihia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mbere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ya</a:t>
            </a:r>
            <a:r>
              <a:rPr lang="en-US" sz="2400" b="1" dirty="0">
                <a:latin typeface="Constantia" panose="02030602050306030303" pitchFamily="18" charset="0"/>
              </a:rPr>
              <a:t> Ngai, </a:t>
            </a:r>
            <a:r>
              <a:rPr lang="en-US" sz="2400" b="1" dirty="0" err="1">
                <a:latin typeface="Constantia" panose="02030602050306030303" pitchFamily="18" charset="0"/>
              </a:rPr>
              <a:t>tũkiumbũraga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mehia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maitũ</a:t>
            </a:r>
            <a:r>
              <a:rPr lang="en-US" sz="2400" b="1" dirty="0">
                <a:latin typeface="Constantia" panose="02030602050306030303" pitchFamily="18" charset="0"/>
              </a:rPr>
              <a:t>, na </a:t>
            </a:r>
            <a:r>
              <a:rPr lang="en-US" sz="2400" b="1" dirty="0" err="1">
                <a:latin typeface="Constantia" panose="02030602050306030303" pitchFamily="18" charset="0"/>
              </a:rPr>
              <a:t>wĩtĩkio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tũgakuhĩrĩria</a:t>
            </a:r>
            <a:r>
              <a:rPr lang="en-US" sz="2400" b="1" dirty="0">
                <a:latin typeface="Constantia" panose="02030602050306030303" pitchFamily="18" charset="0"/>
              </a:rPr>
              <a:t> </a:t>
            </a:r>
            <a:r>
              <a:rPr lang="en-US" sz="2400" b="1" dirty="0" err="1">
                <a:latin typeface="Constantia" panose="02030602050306030303" pitchFamily="18" charset="0"/>
              </a:rPr>
              <a:t>hakuhĩ</a:t>
            </a:r>
            <a:r>
              <a:rPr lang="en-US" sz="2400" b="1" dirty="0">
                <a:latin typeface="Constantia" panose="02030602050306030303" pitchFamily="18" charset="0"/>
              </a:rPr>
              <a:t> na Ngai</a:t>
            </a:r>
            <a:r>
              <a:rPr lang="en" sz="24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654EBCC-D7B2-9148-0328-B633491A194D}"/>
              </a:ext>
            </a:extLst>
          </p:cNvPr>
          <p:cNvSpPr txBox="1"/>
          <p:nvPr/>
        </p:nvSpPr>
        <p:spPr>
          <a:xfrm>
            <a:off x="5161936" y="900266"/>
            <a:ext cx="7030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Our Father Cares</a:t>
            </a:r>
            <a:r>
              <a:rPr lang="en" sz="1600" b="1" dirty="0"/>
              <a:t>, May 25)</a:t>
            </a:r>
          </a:p>
        </p:txBody>
      </p:sp>
    </p:spTree>
    <p:extLst>
      <p:ext uri="{BB962C8B-B14F-4D97-AF65-F5344CB8AC3E}">
        <p14:creationId xmlns:p14="http://schemas.microsoft.com/office/powerpoint/2010/main" val="4249661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1A310E-9273-DB31-23EB-3B817C4B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281924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ketchy line">
            <a:extLst>
              <a:ext uri="{FF2B5EF4-FFF2-40B4-BE49-F238E27FC236}">
                <a16:creationId xmlns:a16="http://schemas.microsoft.com/office/drawing/2014/main" id="{06B17354-4F48-0032-BAAB-2E8E9E38C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855" y="6550137"/>
            <a:ext cx="4932000" cy="25939"/>
          </a:xfrm>
          <a:custGeom>
            <a:avLst/>
            <a:gdLst>
              <a:gd name="csX0" fmla="*/ 0 w 4932000"/>
              <a:gd name="csY0" fmla="*/ 0 h 25939"/>
              <a:gd name="csX1" fmla="*/ 567180 w 4932000"/>
              <a:gd name="csY1" fmla="*/ 0 h 25939"/>
              <a:gd name="csX2" fmla="*/ 1134360 w 4932000"/>
              <a:gd name="csY2" fmla="*/ 0 h 25939"/>
              <a:gd name="csX3" fmla="*/ 1849500 w 4932000"/>
              <a:gd name="csY3" fmla="*/ 0 h 25939"/>
              <a:gd name="csX4" fmla="*/ 2367360 w 4932000"/>
              <a:gd name="csY4" fmla="*/ 0 h 25939"/>
              <a:gd name="csX5" fmla="*/ 2885220 w 4932000"/>
              <a:gd name="csY5" fmla="*/ 0 h 25939"/>
              <a:gd name="csX6" fmla="*/ 3501720 w 4932000"/>
              <a:gd name="csY6" fmla="*/ 0 h 25939"/>
              <a:gd name="csX7" fmla="*/ 4019580 w 4932000"/>
              <a:gd name="csY7" fmla="*/ 0 h 25939"/>
              <a:gd name="csX8" fmla="*/ 4932000 w 4932000"/>
              <a:gd name="csY8" fmla="*/ 0 h 25939"/>
              <a:gd name="csX9" fmla="*/ 4932000 w 4932000"/>
              <a:gd name="csY9" fmla="*/ 25939 h 25939"/>
              <a:gd name="csX10" fmla="*/ 4414140 w 4932000"/>
              <a:gd name="csY10" fmla="*/ 25939 h 25939"/>
              <a:gd name="csX11" fmla="*/ 3896280 w 4932000"/>
              <a:gd name="csY11" fmla="*/ 25939 h 25939"/>
              <a:gd name="csX12" fmla="*/ 3279780 w 4932000"/>
              <a:gd name="csY12" fmla="*/ 25939 h 25939"/>
              <a:gd name="csX13" fmla="*/ 2761920 w 4932000"/>
              <a:gd name="csY13" fmla="*/ 25939 h 25939"/>
              <a:gd name="csX14" fmla="*/ 2293380 w 4932000"/>
              <a:gd name="csY14" fmla="*/ 25939 h 25939"/>
              <a:gd name="csX15" fmla="*/ 1676880 w 4932000"/>
              <a:gd name="csY15" fmla="*/ 25939 h 25939"/>
              <a:gd name="csX16" fmla="*/ 1060380 w 4932000"/>
              <a:gd name="csY16" fmla="*/ 25939 h 25939"/>
              <a:gd name="csX17" fmla="*/ 0 w 4932000"/>
              <a:gd name="csY17" fmla="*/ 25939 h 25939"/>
              <a:gd name="csX18" fmla="*/ 0 w 4932000"/>
              <a:gd name="csY18" fmla="*/ 0 h 259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932000" h="25939" fill="none" extrusionOk="0">
                <a:moveTo>
                  <a:pt x="0" y="0"/>
                </a:moveTo>
                <a:cubicBezTo>
                  <a:pt x="247784" y="-16655"/>
                  <a:pt x="307886" y="-14994"/>
                  <a:pt x="567180" y="0"/>
                </a:cubicBezTo>
                <a:cubicBezTo>
                  <a:pt x="826474" y="14994"/>
                  <a:pt x="882673" y="25470"/>
                  <a:pt x="1134360" y="0"/>
                </a:cubicBezTo>
                <a:cubicBezTo>
                  <a:pt x="1386047" y="-25470"/>
                  <a:pt x="1591704" y="-12231"/>
                  <a:pt x="1849500" y="0"/>
                </a:cubicBezTo>
                <a:cubicBezTo>
                  <a:pt x="2107296" y="12231"/>
                  <a:pt x="2218096" y="11390"/>
                  <a:pt x="2367360" y="0"/>
                </a:cubicBezTo>
                <a:cubicBezTo>
                  <a:pt x="2516624" y="-11390"/>
                  <a:pt x="2653614" y="13686"/>
                  <a:pt x="2885220" y="0"/>
                </a:cubicBezTo>
                <a:cubicBezTo>
                  <a:pt x="3116826" y="-13686"/>
                  <a:pt x="3272833" y="-30802"/>
                  <a:pt x="3501720" y="0"/>
                </a:cubicBezTo>
                <a:cubicBezTo>
                  <a:pt x="3730607" y="30802"/>
                  <a:pt x="3814049" y="10254"/>
                  <a:pt x="4019580" y="0"/>
                </a:cubicBezTo>
                <a:cubicBezTo>
                  <a:pt x="4225111" y="-10254"/>
                  <a:pt x="4494851" y="-6945"/>
                  <a:pt x="4932000" y="0"/>
                </a:cubicBezTo>
                <a:cubicBezTo>
                  <a:pt x="4932655" y="11680"/>
                  <a:pt x="4933069" y="20613"/>
                  <a:pt x="4932000" y="25939"/>
                </a:cubicBezTo>
                <a:cubicBezTo>
                  <a:pt x="4674907" y="16258"/>
                  <a:pt x="4566976" y="6270"/>
                  <a:pt x="4414140" y="25939"/>
                </a:cubicBezTo>
                <a:cubicBezTo>
                  <a:pt x="4261304" y="45608"/>
                  <a:pt x="4142152" y="33172"/>
                  <a:pt x="3896280" y="25939"/>
                </a:cubicBezTo>
                <a:cubicBezTo>
                  <a:pt x="3650408" y="18706"/>
                  <a:pt x="3418926" y="8944"/>
                  <a:pt x="3279780" y="25939"/>
                </a:cubicBezTo>
                <a:cubicBezTo>
                  <a:pt x="3140634" y="42934"/>
                  <a:pt x="2911787" y="25626"/>
                  <a:pt x="2761920" y="25939"/>
                </a:cubicBezTo>
                <a:cubicBezTo>
                  <a:pt x="2612053" y="26252"/>
                  <a:pt x="2477212" y="15845"/>
                  <a:pt x="2293380" y="25939"/>
                </a:cubicBezTo>
                <a:cubicBezTo>
                  <a:pt x="2109548" y="36033"/>
                  <a:pt x="1954402" y="43675"/>
                  <a:pt x="1676880" y="25939"/>
                </a:cubicBezTo>
                <a:cubicBezTo>
                  <a:pt x="1399358" y="8203"/>
                  <a:pt x="1225241" y="25526"/>
                  <a:pt x="1060380" y="25939"/>
                </a:cubicBezTo>
                <a:cubicBezTo>
                  <a:pt x="895519" y="26352"/>
                  <a:pt x="389913" y="43162"/>
                  <a:pt x="0" y="25939"/>
                </a:cubicBezTo>
                <a:cubicBezTo>
                  <a:pt x="798" y="16829"/>
                  <a:pt x="-1256" y="8559"/>
                  <a:pt x="0" y="0"/>
                </a:cubicBezTo>
                <a:close/>
              </a:path>
              <a:path w="4932000" h="25939" stroke="0" extrusionOk="0">
                <a:moveTo>
                  <a:pt x="0" y="0"/>
                </a:moveTo>
                <a:cubicBezTo>
                  <a:pt x="184418" y="8388"/>
                  <a:pt x="271800" y="-12279"/>
                  <a:pt x="517860" y="0"/>
                </a:cubicBezTo>
                <a:cubicBezTo>
                  <a:pt x="763920" y="12279"/>
                  <a:pt x="942015" y="-17631"/>
                  <a:pt x="1233000" y="0"/>
                </a:cubicBezTo>
                <a:cubicBezTo>
                  <a:pt x="1523985" y="17631"/>
                  <a:pt x="1476549" y="1450"/>
                  <a:pt x="1701540" y="0"/>
                </a:cubicBezTo>
                <a:cubicBezTo>
                  <a:pt x="1926531" y="-1450"/>
                  <a:pt x="1949345" y="17321"/>
                  <a:pt x="2170080" y="0"/>
                </a:cubicBezTo>
                <a:cubicBezTo>
                  <a:pt x="2390815" y="-17321"/>
                  <a:pt x="2518241" y="-6023"/>
                  <a:pt x="2786580" y="0"/>
                </a:cubicBezTo>
                <a:cubicBezTo>
                  <a:pt x="3054919" y="6023"/>
                  <a:pt x="3177492" y="-20983"/>
                  <a:pt x="3353760" y="0"/>
                </a:cubicBezTo>
                <a:cubicBezTo>
                  <a:pt x="3530028" y="20983"/>
                  <a:pt x="3765443" y="-25843"/>
                  <a:pt x="4019580" y="0"/>
                </a:cubicBezTo>
                <a:cubicBezTo>
                  <a:pt x="4273717" y="25843"/>
                  <a:pt x="4702503" y="11506"/>
                  <a:pt x="4932000" y="0"/>
                </a:cubicBezTo>
                <a:cubicBezTo>
                  <a:pt x="4931005" y="12806"/>
                  <a:pt x="4932761" y="16966"/>
                  <a:pt x="4932000" y="25939"/>
                </a:cubicBezTo>
                <a:cubicBezTo>
                  <a:pt x="4709989" y="42047"/>
                  <a:pt x="4479007" y="-1587"/>
                  <a:pt x="4216860" y="25939"/>
                </a:cubicBezTo>
                <a:cubicBezTo>
                  <a:pt x="3954713" y="53465"/>
                  <a:pt x="3783908" y="51314"/>
                  <a:pt x="3649680" y="25939"/>
                </a:cubicBezTo>
                <a:cubicBezTo>
                  <a:pt x="3515452" y="564"/>
                  <a:pt x="3337102" y="19851"/>
                  <a:pt x="3082500" y="25939"/>
                </a:cubicBezTo>
                <a:cubicBezTo>
                  <a:pt x="2827898" y="32027"/>
                  <a:pt x="2808008" y="50701"/>
                  <a:pt x="2564640" y="25939"/>
                </a:cubicBezTo>
                <a:cubicBezTo>
                  <a:pt x="2321272" y="1177"/>
                  <a:pt x="2175470" y="-1784"/>
                  <a:pt x="1997460" y="25939"/>
                </a:cubicBezTo>
                <a:cubicBezTo>
                  <a:pt x="1819450" y="53662"/>
                  <a:pt x="1728476" y="43969"/>
                  <a:pt x="1528920" y="25939"/>
                </a:cubicBezTo>
                <a:cubicBezTo>
                  <a:pt x="1329364" y="7909"/>
                  <a:pt x="1199321" y="4036"/>
                  <a:pt x="961740" y="25939"/>
                </a:cubicBezTo>
                <a:cubicBezTo>
                  <a:pt x="724159" y="47842"/>
                  <a:pt x="245148" y="23303"/>
                  <a:pt x="0" y="25939"/>
                </a:cubicBezTo>
                <a:cubicBezTo>
                  <a:pt x="-22" y="20300"/>
                  <a:pt x="-950" y="1173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Grupo de personas de pie sobre pasto&#10;&#10;El contenido generado por IA puede ser incorrecto.">
            <a:extLst>
              <a:ext uri="{FF2B5EF4-FFF2-40B4-BE49-F238E27FC236}">
                <a16:creationId xmlns:a16="http://schemas.microsoft.com/office/drawing/2014/main" id="{2D8A5014-FE38-23C4-19BC-D29453D4D37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195" r="-1" b="325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85F9F83-B85B-862A-7140-8635CCFCD905}"/>
              </a:ext>
            </a:extLst>
          </p:cNvPr>
          <p:cNvSpPr txBox="1"/>
          <p:nvPr/>
        </p:nvSpPr>
        <p:spPr>
          <a:xfrm>
            <a:off x="316018" y="383524"/>
            <a:ext cx="4994159" cy="609397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Inyuĩ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andũ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aya,mwĩhokagei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o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hĩndĩ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ciothe;itũrũragai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ngoro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cianyu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harĩ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we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nĩgũkorwo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Ngai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nĩwe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rĩũrĩro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4400" b="1" i="0" u="none" strike="noStrike" kern="1200" cap="none" spc="0" normalizeH="0" baseline="0" noProof="0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riitũ</a:t>
            </a:r>
            <a:r>
              <a:rPr lang="es-ES" sz="4400" b="1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.</a:t>
            </a:r>
            <a:r>
              <a:rPr kumimoji="0" lang="es-ES" sz="44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 err="1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latin typeface="Comic Sans MS" panose="030F0702030302020204" pitchFamily="66" charset="0"/>
              </a:rPr>
              <a:t>Thaburi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62:8, </a:t>
            </a:r>
            <a:r>
              <a:rPr kumimoji="0" lang="es-ES" sz="20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NKJV</a:t>
            </a:r>
            <a:r>
              <a:rPr kumimoji="0" lang="es-ES" sz="2800" b="1" i="0" u="none" strike="noStrike" kern="1200" cap="none" spc="0" normalizeH="0" baseline="0" noProof="0" dirty="0">
                <a:ln w="22225">
                  <a:solidFill>
                    <a:srgbClr val="B83E0A"/>
                  </a:solidFill>
                  <a:prstDash val="solid"/>
                </a:ln>
                <a:solidFill>
                  <a:srgbClr val="B83E0A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600" b="1" i="0" u="none" strike="noStrike" kern="1200" cap="none" spc="0" normalizeH="0" baseline="0" noProof="0" dirty="0">
              <a:ln w="22225">
                <a:solidFill>
                  <a:srgbClr val="B83E0A"/>
                </a:solidFill>
                <a:prstDash val="solid"/>
              </a:ln>
              <a:solidFill>
                <a:srgbClr val="B83E0A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17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C8C0AA-F32D-4632-E541-1A661203C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25AA60F-F9C0-363D-E18A-9B393C70E0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0" y="3428999"/>
            <a:ext cx="12192000" cy="3429001"/>
          </a:xfrm>
          <a:prstGeom prst="rect">
            <a:avLst/>
          </a:prstGeom>
          <a:blipFill dpi="0" rotWithShape="1">
            <a:blip r:embed="rId2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47EEA487-FA84-8626-E279-EC417CCC188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3428999"/>
          </a:xfrm>
          <a:prstGeom prst="rect">
            <a:avLst/>
          </a:prstGeom>
          <a:blipFill dpi="0"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A7E3853-53C0-029A-0298-E91579359E9F}"/>
              </a:ext>
            </a:extLst>
          </p:cNvPr>
          <p:cNvSpPr txBox="1"/>
          <p:nvPr/>
        </p:nvSpPr>
        <p:spPr>
          <a:xfrm>
            <a:off x="6915150" y="3629025"/>
            <a:ext cx="5133974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rgbClr val="931A7C"/>
                </a:solidFill>
              </a:rPr>
              <a:t>M</a:t>
            </a:r>
            <a:r>
              <a:rPr lang="en" sz="2000" b="1" dirty="0">
                <a:solidFill>
                  <a:srgbClr val="931A7C"/>
                </a:solidFill>
              </a:rPr>
              <a:t>ahooya mahinda-in</a:t>
            </a:r>
            <a:r>
              <a:rPr lang="en-US" sz="2000" b="1" dirty="0">
                <a:solidFill>
                  <a:srgbClr val="931A7C"/>
                </a:solidFill>
              </a:rPr>
              <a:t>ĩ</a:t>
            </a:r>
            <a:r>
              <a:rPr lang="en" sz="2000" b="1" dirty="0">
                <a:solidFill>
                  <a:srgbClr val="931A7C"/>
                </a:solidFill>
              </a:rPr>
              <a:t> ma </a:t>
            </a:r>
            <a:r>
              <a:rPr lang="en-US" sz="2000" b="1" dirty="0">
                <a:solidFill>
                  <a:srgbClr val="931A7C"/>
                </a:solidFill>
              </a:rPr>
              <a:t>ũ</a:t>
            </a:r>
            <a:r>
              <a:rPr lang="en" sz="2000" b="1" dirty="0">
                <a:solidFill>
                  <a:srgbClr val="931A7C"/>
                </a:solidFill>
              </a:rPr>
              <a:t>rit</a:t>
            </a:r>
            <a:r>
              <a:rPr lang="en-US" sz="2000" b="1" dirty="0">
                <a:solidFill>
                  <a:srgbClr val="931A7C"/>
                </a:solidFill>
              </a:rPr>
              <a:t>ũ</a:t>
            </a:r>
            <a:r>
              <a:rPr lang="en" sz="2000" b="1" dirty="0">
                <a:solidFill>
                  <a:srgbClr val="931A7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4A9C"/>
                </a:solidFill>
              </a:rPr>
              <a:t>Elija: </a:t>
            </a:r>
            <a:r>
              <a:rPr lang="en-US" sz="2000" b="1" dirty="0"/>
              <a:t>M</a:t>
            </a:r>
            <a:r>
              <a:rPr lang="en" sz="2000" b="1" dirty="0"/>
              <a:t>ahooya gatagat</a:t>
            </a:r>
            <a:r>
              <a:rPr lang="en-US" sz="2000" b="1" dirty="0"/>
              <a:t>ĩ</a:t>
            </a:r>
            <a:r>
              <a:rPr lang="en" sz="2000" b="1" dirty="0"/>
              <a:t> ka nguucania</a:t>
            </a:r>
          </a:p>
          <a:p>
            <a:pPr lvl="1">
              <a:spcBef>
                <a:spcPts val="600"/>
              </a:spcBef>
            </a:pPr>
            <a:r>
              <a:rPr lang="es-ES" sz="2000" b="1" dirty="0">
                <a:solidFill>
                  <a:srgbClr val="B4366B"/>
                </a:solidFill>
              </a:rPr>
              <a:t>Hana</a:t>
            </a:r>
            <a:r>
              <a:rPr lang="en" sz="2000" b="1" dirty="0">
                <a:solidFill>
                  <a:srgbClr val="B4366B"/>
                </a:solidFill>
              </a:rPr>
              <a:t>: </a:t>
            </a:r>
            <a:r>
              <a:rPr lang="en" sz="2000" b="1" dirty="0"/>
              <a:t>icookio r</a:t>
            </a:r>
            <a:r>
              <a:rPr lang="en-US" sz="2000" b="1" dirty="0"/>
              <a:t>ĩ</a:t>
            </a:r>
            <a:r>
              <a:rPr lang="en" sz="2000" b="1" dirty="0"/>
              <a:t>tarakinyan</a:t>
            </a:r>
            <a:r>
              <a:rPr lang="en-US" sz="2000" b="1" dirty="0"/>
              <a:t>ĩ</a:t>
            </a:r>
            <a:r>
              <a:rPr lang="en" sz="2000" b="1" dirty="0"/>
              <a:t>ra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4A1982"/>
                </a:solidFill>
              </a:rPr>
              <a:t>Mũ</a:t>
            </a:r>
            <a:r>
              <a:rPr lang="en" sz="2000" b="1" dirty="0">
                <a:solidFill>
                  <a:srgbClr val="4A1982"/>
                </a:solidFill>
              </a:rPr>
              <a:t>hian</a:t>
            </a:r>
            <a:r>
              <a:rPr lang="en-US" sz="2000" b="1" dirty="0">
                <a:solidFill>
                  <a:srgbClr val="4A1982"/>
                </a:solidFill>
              </a:rPr>
              <a:t>ĩ</a:t>
            </a:r>
            <a:r>
              <a:rPr lang="en" sz="2000" b="1" dirty="0">
                <a:solidFill>
                  <a:srgbClr val="4A1982"/>
                </a:solidFill>
              </a:rPr>
              <a:t>re wa Mahooya  :</a:t>
            </a:r>
          </a:p>
          <a:p>
            <a:pPr lvl="1">
              <a:spcBef>
                <a:spcPts val="600"/>
              </a:spcBef>
            </a:pPr>
            <a:r>
              <a:rPr lang="en" sz="2000" b="1" dirty="0">
                <a:solidFill>
                  <a:srgbClr val="08665D"/>
                </a:solidFill>
              </a:rPr>
              <a:t>Jes</a:t>
            </a:r>
            <a:r>
              <a:rPr lang="en-US" sz="2000" b="1" dirty="0">
                <a:solidFill>
                  <a:srgbClr val="08665D"/>
                </a:solidFill>
              </a:rPr>
              <a:t>ũ</a:t>
            </a:r>
            <a:r>
              <a:rPr lang="en" sz="2000" b="1" dirty="0">
                <a:solidFill>
                  <a:srgbClr val="08665D"/>
                </a:solidFill>
              </a:rPr>
              <a:t>: </a:t>
            </a:r>
            <a:r>
              <a:rPr lang="en" sz="2000" b="1" dirty="0"/>
              <a:t>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k</a:t>
            </a:r>
            <a:r>
              <a:rPr lang="en-US" sz="2000" b="1" dirty="0" err="1"/>
              <a:t>ĩĩ</a:t>
            </a:r>
            <a:r>
              <a:rPr lang="en" sz="2000" b="1" dirty="0"/>
              <a:t> mahooya-in</a:t>
            </a:r>
            <a:r>
              <a:rPr lang="en-US" sz="2000" b="1" dirty="0"/>
              <a:t>ĩ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en-US" sz="2000" b="1" dirty="0" err="1">
                <a:solidFill>
                  <a:srgbClr val="82047D"/>
                </a:solidFill>
              </a:rPr>
              <a:t>Danieli</a:t>
            </a:r>
            <a:r>
              <a:rPr lang="en" sz="2000" b="1" dirty="0">
                <a:solidFill>
                  <a:srgbClr val="82047D"/>
                </a:solidFill>
              </a:rPr>
              <a:t>i: </a:t>
            </a:r>
            <a:r>
              <a:rPr lang="en" sz="2000" b="1" dirty="0"/>
              <a:t>M</a:t>
            </a:r>
            <a:r>
              <a:rPr lang="en-US" sz="2000" b="1" dirty="0"/>
              <a:t>ũ</a:t>
            </a:r>
            <a:r>
              <a:rPr lang="en" sz="2000" b="1" dirty="0"/>
              <a:t>hian</a:t>
            </a:r>
            <a:r>
              <a:rPr lang="en-US" sz="2000" b="1" dirty="0"/>
              <a:t>ĩ</a:t>
            </a:r>
            <a:r>
              <a:rPr lang="en" sz="2000" b="1" dirty="0"/>
              <a:t>re wa mahooya</a:t>
            </a:r>
          </a:p>
          <a:p>
            <a:pPr>
              <a:spcBef>
                <a:spcPts val="1800"/>
              </a:spcBef>
            </a:pPr>
            <a:r>
              <a:rPr lang="en-US" sz="2000" b="1" dirty="0" err="1">
                <a:solidFill>
                  <a:srgbClr val="415F00"/>
                </a:solidFill>
              </a:rPr>
              <a:t>Cĩũ</a:t>
            </a:r>
            <a:r>
              <a:rPr lang="en" sz="2000" b="1" dirty="0">
                <a:solidFill>
                  <a:srgbClr val="415F00"/>
                </a:solidFill>
              </a:rPr>
              <a:t>ria inya ikoni</a:t>
            </a:r>
            <a:r>
              <a:rPr lang="en-US" sz="2000" b="1" dirty="0">
                <a:solidFill>
                  <a:srgbClr val="415F00"/>
                </a:solidFill>
              </a:rPr>
              <a:t>ĩ</a:t>
            </a:r>
            <a:r>
              <a:rPr lang="en" sz="2000" b="1" dirty="0">
                <a:solidFill>
                  <a:srgbClr val="415F00"/>
                </a:solidFill>
              </a:rPr>
              <a:t> mahooya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E45595A-9A1D-9C49-954D-4368EDDBDD5C}"/>
              </a:ext>
            </a:extLst>
          </p:cNvPr>
          <p:cNvSpPr txBox="1"/>
          <p:nvPr/>
        </p:nvSpPr>
        <p:spPr>
          <a:xfrm>
            <a:off x="277877" y="253869"/>
            <a:ext cx="7410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Pa</a:t>
            </a:r>
            <a:r>
              <a:rPr lang="en-US" sz="2000" b="1" dirty="0"/>
              <a:t>ũ</a:t>
            </a:r>
            <a:r>
              <a:rPr lang="en" sz="2000" b="1" dirty="0"/>
              <a:t>l</a:t>
            </a:r>
            <a:r>
              <a:rPr lang="en-US" sz="2000" b="1" dirty="0"/>
              <a:t>ũ</a:t>
            </a:r>
            <a:r>
              <a:rPr lang="en" sz="2000" b="1" dirty="0"/>
              <a:t> arat</a:t>
            </a:r>
            <a:r>
              <a:rPr lang="en-US" sz="2000" b="1" dirty="0"/>
              <a:t>ũ</a:t>
            </a:r>
            <a:r>
              <a:rPr lang="en" sz="2000" b="1" dirty="0"/>
              <a:t>he m</a:t>
            </a:r>
            <a:r>
              <a:rPr lang="en-US" sz="2000" b="1" dirty="0"/>
              <a:t>ũ</a:t>
            </a:r>
            <a:r>
              <a:rPr lang="en" sz="2000" b="1" dirty="0"/>
              <a:t>kana wa g</a:t>
            </a:r>
            <a:r>
              <a:rPr lang="en-US" sz="2000" b="1" dirty="0"/>
              <a:t>ũ</a:t>
            </a:r>
            <a:r>
              <a:rPr lang="en" sz="2000" b="1" dirty="0"/>
              <a:t>thiaga na mbere na “k</a:t>
            </a:r>
            <a:r>
              <a:rPr lang="en-US" sz="2000" b="1" dirty="0"/>
              <a:t>ũ</a:t>
            </a:r>
            <a:r>
              <a:rPr lang="en" sz="2000" b="1" dirty="0"/>
              <a:t>hooya h</a:t>
            </a:r>
            <a:r>
              <a:rPr lang="en-US" sz="2000" b="1" dirty="0"/>
              <a:t>ĩ</a:t>
            </a:r>
            <a:r>
              <a:rPr lang="en" sz="2000" b="1" dirty="0"/>
              <a:t>nd</a:t>
            </a:r>
            <a:r>
              <a:rPr lang="en-US" sz="2000" b="1" dirty="0"/>
              <a:t>ĩ</a:t>
            </a:r>
            <a:r>
              <a:rPr lang="en" sz="2000" b="1" dirty="0"/>
              <a:t> ciothe” (Aef. 6:18), ona th</a:t>
            </a:r>
            <a:r>
              <a:rPr lang="en-US" sz="2000" b="1" dirty="0"/>
              <a:t>ĩ</a:t>
            </a:r>
            <a:r>
              <a:rPr lang="en" sz="2000" b="1" dirty="0"/>
              <a:t> iit</a:t>
            </a:r>
            <a:r>
              <a:rPr lang="en-US" sz="2000" b="1" dirty="0"/>
              <a:t>ũ</a:t>
            </a:r>
            <a:r>
              <a:rPr lang="en" sz="2000" b="1" dirty="0"/>
              <a:t> ing</a:t>
            </a:r>
            <a:r>
              <a:rPr lang="en-US" sz="2000" b="1" dirty="0"/>
              <a:t>ĩ</a:t>
            </a:r>
            <a:r>
              <a:rPr lang="en" sz="2000" b="1" dirty="0"/>
              <a:t>hoban</a:t>
            </a:r>
            <a:r>
              <a:rPr lang="en-US" sz="2000" b="1" dirty="0"/>
              <a:t>ĩ</a:t>
            </a:r>
            <a:r>
              <a:rPr lang="en" sz="2000" b="1" dirty="0"/>
              <a:t>rio; ona mahinda mang</a:t>
            </a:r>
            <a:r>
              <a:rPr lang="en-US" sz="2000" b="1" dirty="0"/>
              <a:t>ĩ</a:t>
            </a:r>
            <a:r>
              <a:rPr lang="en" sz="2000" b="1" dirty="0"/>
              <a:t>h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ka na t</a:t>
            </a:r>
            <a:r>
              <a:rPr lang="en-US" sz="2000" b="1" dirty="0"/>
              <a:t>ũ</a:t>
            </a:r>
            <a:r>
              <a:rPr lang="en" sz="2000" b="1" dirty="0"/>
              <a:t>toonete macokio ma mahooya mait</a:t>
            </a:r>
            <a:r>
              <a:rPr lang="en-US" sz="2000" b="1" dirty="0"/>
              <a:t>ũ</a:t>
            </a:r>
            <a:r>
              <a:rPr lang="en" sz="2000" b="1" dirty="0"/>
              <a:t>. 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852DF031-79CD-50ED-CF66-82B8E218184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761802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5E31866-2B1B-02BB-868D-066E245ABD9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7840" y="5386269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520B672-0B90-DE20-D5E6-95A15AF6F7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5" y="4085441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CB60BF17-AA5D-2DD1-55A0-9F8C71B714F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8124" y="4480024"/>
            <a:ext cx="362515" cy="25746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FDB58DDF-65EA-0200-ABC4-EFF0DE82EFE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4941785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30E06968-D82D-AA1C-CC1F-ACD6D5326F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3638230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CD68C854-0EB9-25E3-F041-3F06A95AFCD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4678">
            <a:off x="6483392" y="6230422"/>
            <a:ext cx="330112" cy="35395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Diagrama de flujo: retraso 3">
            <a:extLst>
              <a:ext uri="{FF2B5EF4-FFF2-40B4-BE49-F238E27FC236}">
                <a16:creationId xmlns:a16="http://schemas.microsoft.com/office/drawing/2014/main" id="{7ED53887-9A28-193A-531E-528EB8AE5A77}"/>
              </a:ext>
            </a:extLst>
          </p:cNvPr>
          <p:cNvSpPr/>
          <p:nvPr/>
        </p:nvSpPr>
        <p:spPr>
          <a:xfrm flipH="1">
            <a:off x="7646739" y="178428"/>
            <a:ext cx="2138595" cy="3050545"/>
          </a:xfrm>
          <a:prstGeom prst="flowChartDelay">
            <a:avLst/>
          </a:prstGeom>
          <a:blipFill dpi="0"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FF7CBD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Diagrama de flujo: retraso 5">
            <a:extLst>
              <a:ext uri="{FF2B5EF4-FFF2-40B4-BE49-F238E27FC236}">
                <a16:creationId xmlns:a16="http://schemas.microsoft.com/office/drawing/2014/main" id="{CECF562C-B53D-097D-4544-4EC7ADC91B2C}"/>
              </a:ext>
            </a:extLst>
          </p:cNvPr>
          <p:cNvSpPr/>
          <p:nvPr/>
        </p:nvSpPr>
        <p:spPr>
          <a:xfrm>
            <a:off x="9836786" y="221418"/>
            <a:ext cx="2138595" cy="3050545"/>
          </a:xfrm>
          <a:prstGeom prst="flowChartDelay">
            <a:avLst/>
          </a:prstGeom>
          <a:blipFill dpi="0"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29CDFF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Flecha: pentágono 6">
            <a:extLst>
              <a:ext uri="{FF2B5EF4-FFF2-40B4-BE49-F238E27FC236}">
                <a16:creationId xmlns:a16="http://schemas.microsoft.com/office/drawing/2014/main" id="{AF174BBC-D001-8E5D-DCA5-4AC2F9F80D38}"/>
              </a:ext>
            </a:extLst>
          </p:cNvPr>
          <p:cNvSpPr/>
          <p:nvPr/>
        </p:nvSpPr>
        <p:spPr>
          <a:xfrm>
            <a:off x="236281" y="3543299"/>
            <a:ext cx="2600325" cy="3216235"/>
          </a:xfrm>
          <a:prstGeom prst="homePlate">
            <a:avLst>
              <a:gd name="adj" fmla="val 20955"/>
            </a:avLst>
          </a:prstGeom>
          <a:blipFill dpi="0"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5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6E15B363-CAB0-BFDD-9B4C-6250BBC75DD4}"/>
              </a:ext>
            </a:extLst>
          </p:cNvPr>
          <p:cNvSpPr/>
          <p:nvPr/>
        </p:nvSpPr>
        <p:spPr>
          <a:xfrm flipH="1">
            <a:off x="2920543" y="3529012"/>
            <a:ext cx="3175455" cy="3216235"/>
          </a:xfrm>
          <a:prstGeom prst="homePlate">
            <a:avLst>
              <a:gd name="adj" fmla="val 20955"/>
            </a:avLst>
          </a:prstGeom>
          <a:blipFill dpi="0"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accent4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D6FBD20-2DBA-2218-B7B4-438418EBB9C9}"/>
              </a:ext>
            </a:extLst>
          </p:cNvPr>
          <p:cNvSpPr txBox="1"/>
          <p:nvPr/>
        </p:nvSpPr>
        <p:spPr>
          <a:xfrm>
            <a:off x="308781" y="1984435"/>
            <a:ext cx="77050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 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hooya 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a?twag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 gw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tia k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irwo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hooya tw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aiki kana na and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ang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mahoya matw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tu o kwar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Ngai, kana hihi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matw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o Nake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036F0A3-9CD9-3966-2BB3-107AE591CE1B}"/>
              </a:ext>
            </a:extLst>
          </p:cNvPr>
          <p:cNvSpPr txBox="1"/>
          <p:nvPr/>
        </p:nvSpPr>
        <p:spPr>
          <a:xfrm>
            <a:off x="277877" y="1382285"/>
            <a:ext cx="68832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yo,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mahooya ma Elija na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Hana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meg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teithia na mat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rie</a:t>
            </a:r>
          </a:p>
        </p:txBody>
      </p:sp>
    </p:spTree>
    <p:extLst>
      <p:ext uri="{BB962C8B-B14F-4D97-AF65-F5344CB8AC3E}">
        <p14:creationId xmlns:p14="http://schemas.microsoft.com/office/powerpoint/2010/main" val="393578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  <p:bldP spid="6" grpId="0" animBg="1"/>
      <p:bldP spid="7" grpId="0" animBg="1"/>
      <p:bldP spid="8" grpId="0" animBg="1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5A230C-F1F6-A441-9573-217A8E1981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2FB9612-DFAB-9357-9D7D-1D869B1AAE8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57316" y="562897"/>
            <a:ext cx="3716593" cy="573220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FF58452-DDA0-A8D4-28D8-80D1A713A96A}"/>
              </a:ext>
            </a:extLst>
          </p:cNvPr>
          <p:cNvSpPr txBox="1"/>
          <p:nvPr/>
        </p:nvSpPr>
        <p:spPr>
          <a:xfrm>
            <a:off x="3873909" y="1859339"/>
            <a:ext cx="7203664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MAHOOYA MAHINDA-IN</a:t>
            </a:r>
            <a:r>
              <a:rPr 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 MA </a:t>
            </a:r>
            <a:r>
              <a:rPr 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RIIT</a:t>
            </a:r>
            <a:r>
              <a:rPr lang="en-US" sz="6600" spc="300" dirty="0">
                <a:ln w="0"/>
                <a:solidFill>
                  <a:srgbClr val="7C2850"/>
                </a:soli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endParaRPr lang="en" sz="6600" spc="300" dirty="0">
              <a:ln w="0"/>
              <a:solidFill>
                <a:srgbClr val="7C285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88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FBF6B31-4874-B5C3-F16B-B9F87F0F6A4D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ELIJA: MAHOOYA H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ND</a:t>
            </a:r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Ĩ</a:t>
            </a:r>
            <a:r>
              <a:rPr lang="en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YA NGUCANIO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0BA2CC-D098-C6DB-E627-D1A3DB8C9CEA}"/>
              </a:ext>
            </a:extLst>
          </p:cNvPr>
          <p:cNvSpPr txBox="1"/>
          <p:nvPr/>
        </p:nvSpPr>
        <p:spPr>
          <a:xfrm>
            <a:off x="652462" y="675798"/>
            <a:ext cx="10887075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Nake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agĩcookia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"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ngoretwo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ndĩ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kĩyo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kĩnene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wa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MWATHANI Ngai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Mwene-Hinya-Wothe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Andũ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Isiraeli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nĩmaregete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kĩrĩkanĩro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gĩaku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makamomora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igongona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ciaku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makooraga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anabii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aku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rũhiũ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rwa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njora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 No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nyiki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ndigarĩte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rĩu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o na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niĩ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nĩmarageria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kũnjũraga</a:t>
            </a:r>
            <a:r>
              <a:rPr lang="en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.’ ” </a:t>
            </a:r>
            <a:r>
              <a:rPr lang="en" sz="1400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Athamaki 19:10)</a:t>
            </a:r>
            <a:endParaRPr lang="es-ES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762BD8B-B03A-EB73-9FF5-980D04A8CA5A}"/>
              </a:ext>
            </a:extLst>
          </p:cNvPr>
          <p:cNvSpPr txBox="1"/>
          <p:nvPr/>
        </p:nvSpPr>
        <p:spPr>
          <a:xfrm>
            <a:off x="3922156" y="1644503"/>
            <a:ext cx="8085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gai acokagia at</a:t>
            </a:r>
            <a:r>
              <a:rPr lang="en-US" sz="2000" b="1" dirty="0"/>
              <a:t>ĩ</a:t>
            </a:r>
            <a:r>
              <a:rPr lang="en" sz="2000" b="1" dirty="0"/>
              <a:t>a mahooya mait</a:t>
            </a:r>
            <a:r>
              <a:rPr lang="en-US" sz="2000" b="1" dirty="0"/>
              <a:t>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</a:t>
            </a:r>
            <a:r>
              <a:rPr lang="en-US" sz="2000" b="1" dirty="0"/>
              <a:t>ĩ</a:t>
            </a:r>
            <a:r>
              <a:rPr lang="en" sz="2000" b="1" dirty="0"/>
              <a:t> gatagat</a:t>
            </a:r>
            <a:r>
              <a:rPr lang="en-US" sz="2000" b="1" dirty="0"/>
              <a:t>ĩ</a:t>
            </a:r>
            <a:r>
              <a:rPr lang="en" sz="2000" b="1" dirty="0"/>
              <a:t>-in</a:t>
            </a:r>
            <a:r>
              <a:rPr lang="en-US" sz="2000" b="1" dirty="0"/>
              <a:t>ĩ</a:t>
            </a:r>
            <a:r>
              <a:rPr lang="en" sz="2000" b="1" dirty="0"/>
              <a:t> ka hat</a:t>
            </a:r>
            <a:r>
              <a:rPr lang="en-US" sz="2000" b="1" dirty="0"/>
              <a:t>ĩ</a:t>
            </a:r>
            <a:r>
              <a:rPr lang="en" sz="2000" b="1" dirty="0"/>
              <a:t>ka?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9D54692-CD60-3B8E-7B5D-A8E56590FB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4314" y="2088532"/>
            <a:ext cx="1873535" cy="245986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1CDF0FD-FBED-7A29-BBA9-6767DE9E591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151" y="1728748"/>
            <a:ext cx="3661017" cy="1909802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D2A5B2D-8BBA-3222-4441-A6E7D362442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151" y="3994704"/>
            <a:ext cx="1537589" cy="2681888"/>
          </a:xfrm>
          <a:prstGeom prst="snip2DiagRect">
            <a:avLst>
              <a:gd name="adj1" fmla="val 19090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EF63D88-4AAA-212C-C058-9B14D24833B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34312" y="4923992"/>
            <a:ext cx="1873536" cy="1752600"/>
          </a:xfrm>
          <a:prstGeom prst="snip2DiagRect">
            <a:avLst>
              <a:gd name="adj1" fmla="val 15217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7C28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A532EE76-F850-68EA-B60B-41DABDC647D3}"/>
              </a:ext>
            </a:extLst>
          </p:cNvPr>
          <p:cNvSpPr txBox="1"/>
          <p:nvPr/>
        </p:nvSpPr>
        <p:spPr>
          <a:xfrm>
            <a:off x="3922156" y="2039116"/>
            <a:ext cx="62121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T</a:t>
            </a:r>
            <a:r>
              <a:rPr lang="en" sz="2000" b="1" dirty="0"/>
              <a:t>hutha wa ihoya ih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 kuma kw</a:t>
            </a:r>
            <a:r>
              <a:rPr lang="en-US" sz="2000" b="1" dirty="0"/>
              <a:t>ĩ</a:t>
            </a:r>
            <a:r>
              <a:rPr lang="en" sz="2000" b="1" dirty="0"/>
              <a:t> Elija, ngai acookia o r</a:t>
            </a:r>
            <a:r>
              <a:rPr lang="en-US" sz="2000" b="1" dirty="0"/>
              <a:t>ĩ</a:t>
            </a:r>
            <a:r>
              <a:rPr lang="en" sz="2000" b="1" dirty="0"/>
              <a:t>mwe na mwaki (1 </a:t>
            </a:r>
            <a:r>
              <a:rPr lang="en-US" sz="2000" b="1" dirty="0" err="1"/>
              <a:t>Athamaki</a:t>
            </a:r>
            <a:r>
              <a:rPr lang="en" sz="2000" b="1" dirty="0"/>
              <a:t> 18:36-38).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CB46D84-C4DB-308B-3BF5-73C0F6A5C258}"/>
              </a:ext>
            </a:extLst>
          </p:cNvPr>
          <p:cNvSpPr txBox="1"/>
          <p:nvPr/>
        </p:nvSpPr>
        <p:spPr>
          <a:xfrm>
            <a:off x="2024009" y="3671126"/>
            <a:ext cx="6661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Rĩ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Elija oragia akue, Ngai ag</a:t>
            </a:r>
            <a:r>
              <a:rPr lang="en-US" sz="2000" b="1" dirty="0"/>
              <a:t>ĩ</a:t>
            </a:r>
            <a:r>
              <a:rPr lang="en" sz="2000" b="1" dirty="0"/>
              <a:t>ikara akir</a:t>
            </a:r>
            <a:r>
              <a:rPr lang="en-US" sz="2000" b="1" dirty="0" err="1"/>
              <a:t>ĩĩ</a:t>
            </a:r>
            <a:r>
              <a:rPr lang="en" sz="2000" b="1" dirty="0"/>
              <a:t>te, no ag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ma m</a:t>
            </a:r>
            <a:r>
              <a:rPr lang="en-US" sz="2000" b="1" dirty="0"/>
              <a:t>ũ</a:t>
            </a:r>
            <a:r>
              <a:rPr lang="en" sz="2000" b="1" dirty="0"/>
              <a:t>raika am</a:t>
            </a:r>
            <a:r>
              <a:rPr lang="en-US" sz="2000" b="1" dirty="0"/>
              <a:t>ũ</a:t>
            </a:r>
            <a:r>
              <a:rPr lang="en" sz="2000" b="1" dirty="0"/>
              <a:t>he iriio (1 </a:t>
            </a:r>
            <a:r>
              <a:rPr lang="en-US" sz="2000" b="1" dirty="0" err="1"/>
              <a:t>Athamaki</a:t>
            </a:r>
            <a:r>
              <a:rPr lang="en" sz="2000" b="1" dirty="0"/>
              <a:t> 19:4-8).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0297F6E-D46D-2357-DEFA-D0970229093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113178" y="3722876"/>
            <a:ext cx="921892" cy="969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45A1F9-552E-A7E9-79E5-CB305B20DCF0}"/>
              </a:ext>
            </a:extLst>
          </p:cNvPr>
          <p:cNvSpPr txBox="1"/>
          <p:nvPr/>
        </p:nvSpPr>
        <p:spPr>
          <a:xfrm>
            <a:off x="4041451" y="2660466"/>
            <a:ext cx="6212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hutha wa mahoya maita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gwanja ma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hoya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mbura, Ngai at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mire gatu kaigana nguundi kar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gatu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kire mbura nene ya hinya.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18:42-45).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15D59F-DF91-4BCD-A6B1-1626EF5B81A0}"/>
              </a:ext>
            </a:extLst>
          </p:cNvPr>
          <p:cNvSpPr txBox="1"/>
          <p:nvPr/>
        </p:nvSpPr>
        <p:spPr>
          <a:xfrm>
            <a:off x="1738778" y="5431028"/>
            <a:ext cx="848402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cokio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 na 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ama.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thutha wa mahinda 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gwanja ma 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hoya, mag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mbura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yabataran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tie.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thutha-in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wa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thik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40</a:t>
            </a:r>
            <a:r>
              <a:rPr lang="en" sz="2000" b="1" dirty="0">
                <a:solidFill>
                  <a:prstClr val="black"/>
                </a:solidFill>
              </a:rPr>
              <a:t>, m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gambo na k</a:t>
            </a:r>
            <a:r>
              <a:rPr lang="en-US" sz="2000" b="1" dirty="0">
                <a:solidFill>
                  <a:prstClr val="black"/>
                </a:solidFill>
              </a:rPr>
              <a:t>ũ</a:t>
            </a:r>
            <a:r>
              <a:rPr lang="en" sz="2000" b="1" dirty="0">
                <a:solidFill>
                  <a:prstClr val="black"/>
                </a:solidFill>
              </a:rPr>
              <a:t>m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rio ig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korwo ar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r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o icookio. </a:t>
            </a:r>
            <a:r>
              <a:rPr lang="en-US" sz="2000" b="1" dirty="0">
                <a:solidFill>
                  <a:prstClr val="black"/>
                </a:solidFill>
              </a:rPr>
              <a:t>N</a:t>
            </a:r>
            <a:r>
              <a:rPr lang="en" sz="2000" b="1" dirty="0">
                <a:solidFill>
                  <a:prstClr val="black"/>
                </a:solidFill>
              </a:rPr>
              <a:t>gai n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o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n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 at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</a:rPr>
              <a:t>a n</a:t>
            </a:r>
            <a:r>
              <a:rPr lang="en-US" sz="2000" b="1" dirty="0">
                <a:solidFill>
                  <a:prstClr val="black"/>
                </a:solidFill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 mahoya ag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r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ire g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cokia mahoya mait</a:t>
            </a:r>
            <a:r>
              <a:rPr lang="en-US" sz="2000" b="1" dirty="0">
                <a:solidFill>
                  <a:prstClr val="black"/>
                </a:solidFill>
                <a:latin typeface="Aptos" panose="02110004020202020204"/>
              </a:rPr>
              <a:t>ũ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B52A2B3-1F78-EEA3-4DD3-62B294E98C3D}"/>
              </a:ext>
            </a:extLst>
          </p:cNvPr>
          <p:cNvSpPr txBox="1"/>
          <p:nvPr/>
        </p:nvSpPr>
        <p:spPr>
          <a:xfrm>
            <a:off x="1776407" y="4548399"/>
            <a:ext cx="7633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thik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th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ini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ngurunga,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ico-in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Elija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igua m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gambo wa Ngai 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cokia ihoya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ake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kua ngoro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Athamaki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19:9-18).</a:t>
            </a:r>
          </a:p>
        </p:txBody>
      </p:sp>
    </p:spTree>
    <p:extLst>
      <p:ext uri="{BB962C8B-B14F-4D97-AF65-F5344CB8AC3E}">
        <p14:creationId xmlns:p14="http://schemas.microsoft.com/office/powerpoint/2010/main" val="257639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3B09C82-C8F9-7F28-11FE-ECA934AFBDF5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HANA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: ICOKIO R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TARAKINYAN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Ĩ</a:t>
            </a:r>
            <a:r>
              <a:rPr lang="en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6000"/>
                    </a:srgbClr>
                  </a:outerShdw>
                </a:effectLst>
              </a:rPr>
              <a:t>RA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B0651F4-61B4-59BC-8477-66036AB922C9}"/>
              </a:ext>
            </a:extLst>
          </p:cNvPr>
          <p:cNvSpPr txBox="1"/>
          <p:nvPr/>
        </p:nvSpPr>
        <p:spPr>
          <a:xfrm>
            <a:off x="0" y="669963"/>
            <a:ext cx="12191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 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Ndahooire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heo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kahĩĩ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gaka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nake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MWATHANI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nĩetĩkĩrĩte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kũũhe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kĩrĩa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ndamũhooire</a:t>
            </a: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en-US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Samueli</a:t>
            </a:r>
            <a:r>
              <a:rPr lang="en" sz="1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1:27)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AACC73-EFA9-E22A-6EA9-0F8E3F1CFF51}"/>
              </a:ext>
            </a:extLst>
          </p:cNvPr>
          <p:cNvSpPr txBox="1"/>
          <p:nvPr/>
        </p:nvSpPr>
        <p:spPr>
          <a:xfrm>
            <a:off x="161924" y="1117729"/>
            <a:ext cx="102727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I</a:t>
            </a:r>
            <a:r>
              <a:rPr lang="en" sz="2000" b="1" dirty="0"/>
              <a:t>hooya r</a:t>
            </a:r>
            <a:r>
              <a:rPr lang="en-US" sz="2000" b="1" dirty="0"/>
              <a:t>ĩ</a:t>
            </a:r>
            <a:r>
              <a:rPr lang="en" sz="2000" b="1" dirty="0"/>
              <a:t>a Hana r</a:t>
            </a:r>
            <a:r>
              <a:rPr lang="en-US" sz="2000" b="1" dirty="0"/>
              <a:t>ĩ</a:t>
            </a:r>
            <a:r>
              <a:rPr lang="en" sz="2000" b="1" dirty="0"/>
              <a:t>a aheo kah</a:t>
            </a:r>
            <a:r>
              <a:rPr lang="en-US" sz="2000" b="1" dirty="0" err="1"/>
              <a:t>ĩĩ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hana ta ihooya r</a:t>
            </a:r>
            <a:r>
              <a:rPr lang="en-US" sz="2000" b="1" dirty="0"/>
              <a:t>ĩ</a:t>
            </a:r>
            <a:r>
              <a:rPr lang="en" sz="2000" b="1" dirty="0"/>
              <a:t>coketio naihenya n</a:t>
            </a:r>
            <a:r>
              <a:rPr lang="en-US" sz="2000" b="1" dirty="0"/>
              <a:t>ĩ</a:t>
            </a:r>
            <a:r>
              <a:rPr lang="en" sz="2000" b="1" dirty="0"/>
              <a:t> Ngai (thutha wa m</a:t>
            </a:r>
            <a:r>
              <a:rPr lang="en-US" sz="2000" b="1" dirty="0"/>
              <a:t>ĩ</a:t>
            </a:r>
            <a:r>
              <a:rPr lang="en" sz="2000" b="1" dirty="0"/>
              <a:t>eri kenda ya gweterera ena g</a:t>
            </a:r>
            <a:r>
              <a:rPr lang="en-US" sz="2000" b="1" dirty="0"/>
              <a:t>ĩ</a:t>
            </a:r>
            <a:r>
              <a:rPr lang="en" sz="2000" b="1" dirty="0"/>
              <a:t>keno, </a:t>
            </a:r>
            <a:r>
              <a:rPr lang="en-US" sz="2000" b="1" dirty="0" err="1"/>
              <a:t>ĩĩ</a:t>
            </a:r>
            <a:r>
              <a:rPr lang="en" sz="2000" b="1" dirty="0"/>
              <a:t> tiguo) (1 Sam. 1:9-20).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3B1A9F-37C4-F7E9-4628-E34CF7EBDD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7264" y="1216245"/>
            <a:ext cx="1574673" cy="20465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66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9096953-BAAA-41F9-EA08-FD61E87F5D1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313" y="1900663"/>
            <a:ext cx="3893590" cy="27535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53769E"/>
            </a:solidFill>
            <a:miter lim="800000"/>
          </a:ln>
          <a:effectLst>
            <a:reflection blurRad="12700" stA="33000" endPos="16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0DEE2D6-03F3-9B1F-683E-5B1F0450F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045" y="3977659"/>
            <a:ext cx="1925701" cy="2708435"/>
          </a:xfrm>
          <a:prstGeom prst="roundRect">
            <a:avLst>
              <a:gd name="adj" fmla="val 31593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323EBC3F-6C63-36CC-4C11-E342AD10E3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00"/>
          <a:stretch>
            <a:fillRect/>
          </a:stretch>
        </p:blipFill>
        <p:spPr>
          <a:xfrm>
            <a:off x="161924" y="4813232"/>
            <a:ext cx="1183991" cy="1833028"/>
          </a:xfrm>
          <a:prstGeom prst="roundRect">
            <a:avLst>
              <a:gd name="adj" fmla="val 1305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08E944DA-14D7-8428-A08F-5BFB297EA55A}"/>
              </a:ext>
            </a:extLst>
          </p:cNvPr>
          <p:cNvSpPr txBox="1"/>
          <p:nvPr/>
        </p:nvSpPr>
        <p:spPr>
          <a:xfrm>
            <a:off x="4186990" y="1733828"/>
            <a:ext cx="61802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o ning</a:t>
            </a:r>
            <a:r>
              <a:rPr lang="en-US" sz="2000" b="1" dirty="0"/>
              <a:t>ĩ</a:t>
            </a:r>
            <a:r>
              <a:rPr lang="en" sz="2000" b="1" dirty="0"/>
              <a:t>,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twathoma m</a:t>
            </a:r>
            <a:r>
              <a:rPr lang="en-US" sz="2000" b="1" dirty="0"/>
              <a:t>ĩ</a:t>
            </a:r>
            <a:r>
              <a:rPr lang="en" sz="2000" b="1" dirty="0"/>
              <a:t>hari 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</a:t>
            </a:r>
            <a:r>
              <a:rPr lang="en-US" sz="2000" b="1" dirty="0"/>
              <a:t>ĩ</a:t>
            </a:r>
            <a:r>
              <a:rPr lang="en" sz="2000" b="1" dirty="0"/>
              <a:t> mbere </a:t>
            </a:r>
            <a:r>
              <a:rPr lang="en-US" sz="2000" b="1" dirty="0"/>
              <a:t>ĩ</a:t>
            </a:r>
            <a:r>
              <a:rPr lang="en" sz="2000" b="1" dirty="0"/>
              <a:t>yo, t</a:t>
            </a:r>
            <a:r>
              <a:rPr lang="en-US" sz="2000" b="1" dirty="0"/>
              <a:t>ũ</a:t>
            </a:r>
            <a:r>
              <a:rPr lang="en" sz="2000" b="1" dirty="0"/>
              <a:t>kona at</a:t>
            </a:r>
            <a:r>
              <a:rPr lang="en-US" sz="2000" b="1" dirty="0"/>
              <a:t>ĩ</a:t>
            </a:r>
            <a:r>
              <a:rPr lang="en" sz="2000" b="1" dirty="0"/>
              <a:t> icokio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 n</a:t>
            </a:r>
            <a:r>
              <a:rPr lang="en-US" sz="2000" b="1" dirty="0"/>
              <a:t>ĩ</a:t>
            </a:r>
            <a:r>
              <a:rPr lang="en" sz="2000" b="1" dirty="0"/>
              <a:t> r</a:t>
            </a:r>
            <a:r>
              <a:rPr lang="en-US" sz="2000" b="1" dirty="0"/>
              <a:t>ĩ</a:t>
            </a:r>
            <a:r>
              <a:rPr lang="en" sz="2000" b="1" dirty="0"/>
              <a:t>a kuu</a:t>
            </a:r>
            <a:r>
              <a:rPr lang="en-US" sz="2000" b="1" dirty="0"/>
              <a:t>ĩ</a:t>
            </a:r>
            <a:r>
              <a:rPr lang="en" sz="2000" b="1" dirty="0"/>
              <a:t>te ihinda iraya m</a:t>
            </a:r>
            <a:r>
              <a:rPr lang="en-US" sz="2000" b="1" dirty="0"/>
              <a:t>ũ</a:t>
            </a:r>
            <a:r>
              <a:rPr lang="en" sz="2000" b="1" dirty="0"/>
              <a:t>no r</a:t>
            </a:r>
            <a:r>
              <a:rPr lang="en-US" sz="2000" b="1" dirty="0"/>
              <a:t>ĩ</a:t>
            </a:r>
            <a:r>
              <a:rPr lang="en" sz="2000" b="1" dirty="0"/>
              <a:t>g</a:t>
            </a:r>
            <a:r>
              <a:rPr lang="en-US" sz="2000" b="1" dirty="0"/>
              <a:t>ĩ</a:t>
            </a:r>
            <a:r>
              <a:rPr lang="en" sz="2000" b="1" dirty="0"/>
              <a:t>gakinyan</a:t>
            </a:r>
            <a:r>
              <a:rPr lang="en-US" sz="2000" b="1" dirty="0"/>
              <a:t>ĩ</a:t>
            </a:r>
            <a:r>
              <a:rPr lang="en" sz="2000" b="1" dirty="0"/>
              <a:t>ra (1 Sam. 1:1-8).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61A108-D986-6DEF-F918-26F9D76C6DBD}"/>
              </a:ext>
            </a:extLst>
          </p:cNvPr>
          <p:cNvSpPr txBox="1"/>
          <p:nvPr/>
        </p:nvSpPr>
        <p:spPr>
          <a:xfrm>
            <a:off x="1345915" y="4813232"/>
            <a:ext cx="869193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ahinda mang</a:t>
            </a:r>
            <a:r>
              <a:rPr lang="en-US" sz="2000" b="1" dirty="0"/>
              <a:t>ĩ</a:t>
            </a:r>
            <a:r>
              <a:rPr lang="en" sz="2000" b="1" dirty="0"/>
              <a:t>, g</a:t>
            </a:r>
            <a:r>
              <a:rPr lang="en-US" sz="2000" b="1" dirty="0"/>
              <a:t>ũ</a:t>
            </a:r>
            <a:r>
              <a:rPr lang="en" sz="2000" b="1" dirty="0"/>
              <a:t>kiira kwa Ngai no g</a:t>
            </a:r>
            <a:r>
              <a:rPr lang="en-US" sz="2000" b="1" dirty="0"/>
              <a:t>ũ</a:t>
            </a:r>
            <a:r>
              <a:rPr lang="en" sz="2000" b="1" dirty="0"/>
              <a:t>korwo n</a:t>
            </a:r>
            <a:r>
              <a:rPr lang="en-US" sz="2000" b="1" dirty="0"/>
              <a:t>ĩ</a:t>
            </a:r>
            <a:r>
              <a:rPr lang="en" sz="2000" b="1" dirty="0"/>
              <a:t> w</a:t>
            </a:r>
            <a:r>
              <a:rPr lang="en-US" sz="2000" b="1" dirty="0"/>
              <a:t>ĩ</a:t>
            </a:r>
            <a:r>
              <a:rPr lang="en" sz="2000" b="1" dirty="0"/>
              <a:t>yendi wit</a:t>
            </a:r>
            <a:r>
              <a:rPr lang="en-US" sz="2000" b="1" dirty="0"/>
              <a:t>ũ</a:t>
            </a:r>
            <a:r>
              <a:rPr lang="en" sz="2000" b="1" dirty="0"/>
              <a:t> (Jakubu 4:3); w</a:t>
            </a:r>
            <a:r>
              <a:rPr lang="en-US" sz="2000" b="1" dirty="0"/>
              <a:t>ĩ</a:t>
            </a:r>
            <a:r>
              <a:rPr lang="en" sz="2000" b="1" dirty="0"/>
              <a:t>hia twendete (Thaburi 66:18); kwaga w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ĩ</a:t>
            </a:r>
            <a:r>
              <a:rPr lang="en" sz="2000" b="1" dirty="0"/>
              <a:t>kio (Jakubu 1:6); kana, na </a:t>
            </a:r>
            <a:r>
              <a:rPr lang="en-US" sz="2000" b="1" dirty="0"/>
              <a:t>ũ</a:t>
            </a:r>
            <a:r>
              <a:rPr lang="en" sz="2000" b="1" dirty="0"/>
              <a:t>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, ti ihinda r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r</a:t>
            </a:r>
            <a:r>
              <a:rPr lang="en-US" sz="2000" b="1" dirty="0"/>
              <a:t>ĩ</a:t>
            </a:r>
            <a:r>
              <a:rPr lang="en" sz="2000" b="1" dirty="0"/>
              <a:t>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ru.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0D5493B-DCD9-A5ED-8B95-C7DDCBA023A0}"/>
              </a:ext>
            </a:extLst>
          </p:cNvPr>
          <p:cNvSpPr txBox="1"/>
          <p:nvPr/>
        </p:nvSpPr>
        <p:spPr>
          <a:xfrm>
            <a:off x="4186990" y="3889356"/>
            <a:ext cx="595596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N</a:t>
            </a:r>
            <a:r>
              <a:rPr lang="en" sz="2000" b="1" dirty="0"/>
              <a:t>a kumana na mwonekan</a:t>
            </a:r>
            <a:r>
              <a:rPr lang="en-US" sz="2000" b="1" dirty="0"/>
              <a:t>ĩ</a:t>
            </a:r>
            <a:r>
              <a:rPr lang="en" sz="2000" b="1" dirty="0"/>
              <a:t>re </a:t>
            </a:r>
            <a:r>
              <a:rPr lang="en-US" sz="2000" b="1" dirty="0"/>
              <a:t>ũ</a:t>
            </a:r>
            <a:r>
              <a:rPr lang="en" sz="2000" b="1" dirty="0"/>
              <a:t>y</a:t>
            </a:r>
            <a:r>
              <a:rPr lang="en-US" sz="2000" b="1" dirty="0"/>
              <a:t>ũ</a:t>
            </a:r>
            <a:r>
              <a:rPr lang="en" sz="2000" b="1" dirty="0"/>
              <a:t>, n</a:t>
            </a:r>
            <a:r>
              <a:rPr lang="en-US" sz="2000" b="1" dirty="0"/>
              <a:t>ĩ</a:t>
            </a:r>
            <a:r>
              <a:rPr lang="en" sz="2000" b="1" dirty="0"/>
              <a:t> m</a:t>
            </a:r>
            <a:r>
              <a:rPr lang="en-US" sz="2000" b="1" dirty="0"/>
              <a:t>ĩ</a:t>
            </a:r>
            <a:r>
              <a:rPr lang="en" sz="2000" b="1" dirty="0"/>
              <a:t>aka </a:t>
            </a:r>
            <a:r>
              <a:rPr lang="en-US" sz="2000" b="1" dirty="0"/>
              <a:t>ĩ</a:t>
            </a:r>
            <a:r>
              <a:rPr lang="en" sz="2000" b="1" dirty="0"/>
              <a:t>igana Hana ah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te kuhoya aheeo mwana atek</a:t>
            </a:r>
            <a:r>
              <a:rPr lang="en-US" sz="2000" b="1" dirty="0"/>
              <a:t>ũ</a:t>
            </a:r>
            <a:r>
              <a:rPr lang="en" sz="2000" b="1" dirty="0"/>
              <a:t>heeo icokia?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25A0FF-0E9B-6515-2B2E-4BA65BEAB015}"/>
              </a:ext>
            </a:extLst>
          </p:cNvPr>
          <p:cNvSpPr txBox="1"/>
          <p:nvPr/>
        </p:nvSpPr>
        <p:spPr>
          <a:xfrm>
            <a:off x="4191003" y="2657704"/>
            <a:ext cx="61762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Penina, mutumia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wa Elikana’, 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“</a:t>
            </a:r>
            <a:r>
              <a:rPr lang="es-ES" sz="2000" b="1" dirty="0" err="1">
                <a:solidFill>
                  <a:prstClr val="black"/>
                </a:solidFill>
              </a:rPr>
              <a:t>ciana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”—ta kuga,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ih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nying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mwe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—na “mwaka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o mwaka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agathir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kia Hana tond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Ngai ndam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hete ciana.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3D8C287-A58F-0EDE-7AFC-1918116E18DE}"/>
              </a:ext>
            </a:extLst>
          </p:cNvPr>
          <p:cNvSpPr txBox="1"/>
          <p:nvPr/>
        </p:nvSpPr>
        <p:spPr>
          <a:xfrm>
            <a:off x="1369420" y="5737106"/>
            <a:ext cx="85862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Ngai n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onaga mbica yoothe na akamenya kr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 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twag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ire mak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ria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(Jeremia 29:11).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ia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ar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cookagia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na nj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ra Ciake mwene,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mahinda-in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Make, </a:t>
            </a:r>
            <a:r>
              <a:rPr lang="en" sz="2000" b="1" dirty="0">
                <a:solidFill>
                  <a:prstClr val="black"/>
                </a:solidFill>
                <a:latin typeface="Aptos" panose="02110004020202020204"/>
              </a:rPr>
              <a:t>i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hooya riug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two na 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ĩ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kio (1 Joh 5:14-15).</a:t>
            </a:r>
          </a:p>
        </p:txBody>
      </p:sp>
    </p:spTree>
    <p:extLst>
      <p:ext uri="{BB962C8B-B14F-4D97-AF65-F5344CB8AC3E}">
        <p14:creationId xmlns:p14="http://schemas.microsoft.com/office/powerpoint/2010/main" val="250273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18" grpId="0"/>
      <p:bldP spid="7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54DE150A-15FE-E6D2-63B3-4A6E30D6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8318091" y="562897"/>
            <a:ext cx="3716593" cy="5732207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EA921B-C65D-C2C5-7A12-BD764452B7AE}"/>
              </a:ext>
            </a:extLst>
          </p:cNvPr>
          <p:cNvSpPr txBox="1"/>
          <p:nvPr/>
        </p:nvSpPr>
        <p:spPr>
          <a:xfrm>
            <a:off x="1101212" y="2274838"/>
            <a:ext cx="7216879" cy="230832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</a:t>
            </a:r>
            <a:r>
              <a:rPr 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Ũ</a:t>
            </a:r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HIAN</a:t>
            </a:r>
            <a:r>
              <a:rPr lang="en-US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Ĩ</a:t>
            </a:r>
            <a:r>
              <a:rPr lang="en" sz="7200" spc="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RE WA MAHOYA</a:t>
            </a:r>
          </a:p>
        </p:txBody>
      </p:sp>
    </p:spTree>
    <p:extLst>
      <p:ext uri="{BB962C8B-B14F-4D97-AF65-F5344CB8AC3E}">
        <p14:creationId xmlns:p14="http://schemas.microsoft.com/office/powerpoint/2010/main" val="404503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EECD1-29F3-E67C-602E-50B95652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55371B-2B13-020F-595A-3C14C6C0F3A3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" sz="4400" b="1" dirty="0">
                <a:ln/>
                <a:solidFill>
                  <a:schemeClr val="accent6"/>
                </a:solidFill>
              </a:rPr>
              <a:t>JES</a:t>
            </a:r>
            <a:r>
              <a:rPr lang="en-US" sz="4400" b="1" dirty="0">
                <a:ln/>
                <a:solidFill>
                  <a:schemeClr val="accent6"/>
                </a:solidFill>
              </a:rPr>
              <a:t>Ũ</a:t>
            </a:r>
            <a:r>
              <a:rPr lang="en" sz="4400" b="1" dirty="0">
                <a:ln/>
                <a:solidFill>
                  <a:schemeClr val="accent6"/>
                </a:solidFill>
              </a:rPr>
              <a:t>: M</a:t>
            </a:r>
            <a:r>
              <a:rPr lang="en-US" sz="4400" b="1" dirty="0">
                <a:ln/>
                <a:solidFill>
                  <a:schemeClr val="accent6"/>
                </a:solidFill>
              </a:rPr>
              <a:t>Ũ</a:t>
            </a:r>
            <a:r>
              <a:rPr lang="en" sz="4400" b="1" dirty="0">
                <a:ln/>
                <a:solidFill>
                  <a:schemeClr val="accent6"/>
                </a:solidFill>
              </a:rPr>
              <a:t>HIANIRE WA MAHOOYA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9A9A4CA-26A8-6884-6CA1-EF3FAC00778A}"/>
              </a:ext>
            </a:extLst>
          </p:cNvPr>
          <p:cNvSpPr txBox="1"/>
          <p:nvPr/>
        </p:nvSpPr>
        <p:spPr>
          <a:xfrm>
            <a:off x="1" y="662272"/>
            <a:ext cx="121919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    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ũndũ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ũcio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mwagĩrĩirwo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nĩkũhooyaga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atĩrĩ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: “ ‘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Ithe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witũ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ũrĩ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igũrũ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rĩĩtwa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rĩaku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nĩrĩamũrwo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’” </a:t>
            </a:r>
            <a:r>
              <a:rPr lang="en" sz="14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(Mathayo 6:9)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DA6B93-C995-1906-4BBC-97F88E9D0609}"/>
              </a:ext>
            </a:extLst>
          </p:cNvPr>
          <p:cNvSpPr txBox="1"/>
          <p:nvPr/>
        </p:nvSpPr>
        <p:spPr>
          <a:xfrm>
            <a:off x="3685343" y="1331922"/>
            <a:ext cx="40429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</a:t>
            </a:r>
            <a:r>
              <a:rPr lang="en" sz="2000" b="1" dirty="0"/>
              <a:t>uga mahoya maraihu na matar</a:t>
            </a:r>
            <a:r>
              <a:rPr lang="en-US" sz="2000" b="1" dirty="0"/>
              <a:t>ĩ</a:t>
            </a:r>
            <a:r>
              <a:rPr lang="en" sz="2000" b="1" dirty="0"/>
              <a:t>rie n</a:t>
            </a:r>
            <a:r>
              <a:rPr lang="en-US" sz="2000" b="1" dirty="0"/>
              <a:t>ĩ</a:t>
            </a:r>
            <a:r>
              <a:rPr lang="en" sz="2000" b="1" dirty="0"/>
              <a:t>guo </a:t>
            </a:r>
            <a:r>
              <a:rPr lang="en-US" sz="2000" b="1" dirty="0"/>
              <a:t>ũ</a:t>
            </a:r>
            <a:r>
              <a:rPr lang="en" sz="2000" b="1" dirty="0"/>
              <a:t>kenie na </a:t>
            </a:r>
            <a:r>
              <a:rPr lang="en-US" sz="2000" b="1" dirty="0"/>
              <a:t>ũ</a:t>
            </a:r>
            <a:r>
              <a:rPr lang="en" sz="2000" b="1" dirty="0"/>
              <a:t>gathwo n</a:t>
            </a:r>
            <a:r>
              <a:rPr lang="en-US" sz="2000" b="1" dirty="0"/>
              <a:t>ĩ</a:t>
            </a:r>
            <a:r>
              <a:rPr lang="en" sz="2000" b="1" dirty="0"/>
              <a:t> athik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ria tiguo </a:t>
            </a:r>
            <a:r>
              <a:rPr lang="en-US" sz="2000" b="1" dirty="0"/>
              <a:t>ũ</a:t>
            </a:r>
            <a:r>
              <a:rPr lang="en" sz="2000" b="1" dirty="0"/>
              <a:t>rutani wa 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a Jes</a:t>
            </a:r>
            <a:r>
              <a:rPr lang="en-US" sz="2000" b="1" dirty="0"/>
              <a:t>ũ</a:t>
            </a:r>
            <a:r>
              <a:rPr lang="en" sz="2000" b="1" dirty="0"/>
              <a:t> at</a:t>
            </a:r>
            <a:r>
              <a:rPr lang="en-US" sz="2000" b="1" dirty="0"/>
              <a:t>ũ</a:t>
            </a:r>
            <a:r>
              <a:rPr lang="en" sz="2000" b="1" dirty="0"/>
              <a:t>rutire (Mt. 6:5-8).</a:t>
            </a:r>
            <a:endParaRPr lang="es-ES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C6925E-3156-58BF-9C7A-4025E2CEE601}"/>
              </a:ext>
            </a:extLst>
          </p:cNvPr>
          <p:cNvSpPr txBox="1"/>
          <p:nvPr/>
        </p:nvSpPr>
        <p:spPr>
          <a:xfrm>
            <a:off x="151566" y="4894672"/>
            <a:ext cx="7890747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“</a:t>
            </a:r>
            <a:r>
              <a:rPr lang="en-US" sz="2000" b="1" dirty="0" err="1"/>
              <a:t>Wĩrute</a:t>
            </a:r>
            <a:r>
              <a:rPr lang="en-US" sz="2000" b="1" dirty="0"/>
              <a:t> </a:t>
            </a:r>
            <a:r>
              <a:rPr lang="en-US" sz="2000" b="1" dirty="0" err="1"/>
              <a:t>kũhooya</a:t>
            </a:r>
            <a:r>
              <a:rPr lang="en-US" sz="2000" b="1" dirty="0"/>
              <a:t> </a:t>
            </a:r>
            <a:r>
              <a:rPr lang="en-US" sz="2000" b="1" dirty="0" err="1"/>
              <a:t>mahooya</a:t>
            </a:r>
            <a:r>
              <a:rPr lang="en-US" sz="2000" b="1" dirty="0"/>
              <a:t> </a:t>
            </a:r>
            <a:r>
              <a:rPr lang="en-US" sz="2000" b="1" dirty="0" err="1"/>
              <a:t>makuhĩ</a:t>
            </a:r>
            <a:r>
              <a:rPr lang="en-US" sz="2000" b="1" dirty="0"/>
              <a:t> na </a:t>
            </a:r>
            <a:r>
              <a:rPr lang="en-US" sz="2000" b="1" dirty="0" err="1"/>
              <a:t>maroiga</a:t>
            </a:r>
            <a:r>
              <a:rPr lang="en-US" sz="2000" b="1" dirty="0"/>
              <a:t> </a:t>
            </a:r>
            <a:r>
              <a:rPr lang="en-US" sz="2000" b="1" dirty="0" err="1"/>
              <a:t>kĩrĩa</a:t>
            </a:r>
            <a:r>
              <a:rPr lang="en-US" sz="2000" b="1" dirty="0"/>
              <a:t> </a:t>
            </a:r>
            <a:r>
              <a:rPr lang="en-US" sz="2000" b="1" dirty="0" err="1"/>
              <a:t>kĩbatarainie</a:t>
            </a:r>
            <a:r>
              <a:rPr lang="en-US" sz="2000" b="1" dirty="0"/>
              <a:t>, </a:t>
            </a:r>
            <a:r>
              <a:rPr lang="en-US" sz="2000" b="1" dirty="0" err="1"/>
              <a:t>kũrĩa</a:t>
            </a:r>
            <a:r>
              <a:rPr lang="en-US" sz="2000" b="1" dirty="0"/>
              <a:t> o </a:t>
            </a:r>
            <a:r>
              <a:rPr lang="en-US" sz="2000" b="1" dirty="0" err="1"/>
              <a:t>kĩrĩa</a:t>
            </a:r>
            <a:r>
              <a:rPr lang="en-US" sz="2000" b="1" dirty="0"/>
              <a:t> </a:t>
            </a:r>
            <a:r>
              <a:rPr lang="en-US" sz="2000" b="1" dirty="0" err="1"/>
              <a:t>ũrenda</a:t>
            </a:r>
            <a:r>
              <a:rPr lang="en-US" sz="2000" b="1" dirty="0"/>
              <a:t>. </a:t>
            </a:r>
            <a:r>
              <a:rPr lang="en-US" sz="2000" b="1" dirty="0" err="1"/>
              <a:t>Wĩrute</a:t>
            </a:r>
            <a:r>
              <a:rPr lang="en-US" sz="2000" b="1" dirty="0"/>
              <a:t> </a:t>
            </a:r>
            <a:r>
              <a:rPr lang="en-US" sz="2000" b="1" dirty="0" err="1"/>
              <a:t>kũhooya</a:t>
            </a:r>
            <a:r>
              <a:rPr lang="en-US" sz="2000" b="1" dirty="0"/>
              <a:t> </a:t>
            </a:r>
            <a:r>
              <a:rPr lang="en-US" sz="2000" b="1" dirty="0" err="1"/>
              <a:t>wanĩrĩire</a:t>
            </a:r>
            <a:r>
              <a:rPr lang="en-US" sz="2000" b="1" dirty="0"/>
              <a:t> o </a:t>
            </a:r>
            <a:r>
              <a:rPr lang="en-US" sz="2000" b="1" dirty="0" err="1"/>
              <a:t>harĩa</a:t>
            </a:r>
            <a:r>
              <a:rPr lang="en-US" sz="2000" b="1" dirty="0"/>
              <a:t> </a:t>
            </a:r>
            <a:r>
              <a:rPr lang="en-US" sz="2000" b="1" dirty="0" err="1"/>
              <a:t>tu</a:t>
            </a:r>
            <a:r>
              <a:rPr lang="en-US" sz="2000" b="1" dirty="0"/>
              <a:t> Ngai </a:t>
            </a:r>
            <a:r>
              <a:rPr lang="en-US" sz="2000" b="1" dirty="0" err="1"/>
              <a:t>arĩ</a:t>
            </a:r>
            <a:r>
              <a:rPr lang="en-US" sz="2000" b="1" dirty="0"/>
              <a:t> </a:t>
            </a:r>
            <a:r>
              <a:rPr lang="en-US" sz="2000" b="1" dirty="0" err="1"/>
              <a:t>ũgũkũigua</a:t>
            </a:r>
            <a:r>
              <a:rPr lang="en-US" sz="2000" b="1" dirty="0"/>
              <a:t>. </a:t>
            </a:r>
            <a:r>
              <a:rPr lang="en-US" sz="2000" b="1" dirty="0" err="1"/>
              <a:t>Tiga</a:t>
            </a:r>
            <a:r>
              <a:rPr lang="en-US" sz="2000" b="1" dirty="0"/>
              <a:t> </a:t>
            </a:r>
            <a:r>
              <a:rPr lang="en-US" sz="2000" b="1" dirty="0" err="1"/>
              <a:t>kũneana</a:t>
            </a:r>
            <a:r>
              <a:rPr lang="en-US" sz="2000" b="1" dirty="0"/>
              <a:t> </a:t>
            </a:r>
            <a:r>
              <a:rPr lang="en-US" sz="2000" b="1" dirty="0" err="1"/>
              <a:t>mahoya</a:t>
            </a:r>
            <a:r>
              <a:rPr lang="en-US" sz="2000" b="1" dirty="0"/>
              <a:t>-ma-</a:t>
            </a:r>
            <a:r>
              <a:rPr lang="en-US" sz="2000" b="1" dirty="0" err="1"/>
              <a:t>kwĩigua</a:t>
            </a:r>
            <a:r>
              <a:rPr lang="en-US" sz="2000" b="1" dirty="0"/>
              <a:t>-</a:t>
            </a:r>
            <a:r>
              <a:rPr lang="en-US" sz="2000" b="1" dirty="0" err="1"/>
              <a:t>gwĩtĩkia-tu</a:t>
            </a:r>
            <a:r>
              <a:rPr lang="en-US" sz="2000" b="1" dirty="0"/>
              <a:t>, no </a:t>
            </a:r>
            <a:r>
              <a:rPr lang="en-US" sz="2000" b="1" dirty="0" err="1"/>
              <a:t>nĩ</a:t>
            </a:r>
            <a:r>
              <a:rPr lang="en-US" sz="2000" b="1" dirty="0"/>
              <a:t> </a:t>
            </a:r>
            <a:r>
              <a:rPr lang="en-US" sz="2000" b="1" dirty="0" err="1"/>
              <a:t>makorwo</a:t>
            </a:r>
            <a:r>
              <a:rPr lang="en-US" sz="2000" b="1" dirty="0"/>
              <a:t> </a:t>
            </a:r>
            <a:r>
              <a:rPr lang="en-US" sz="2000" b="1" dirty="0" err="1"/>
              <a:t>moimanĩte</a:t>
            </a:r>
            <a:r>
              <a:rPr lang="en-US" sz="2000" b="1" dirty="0"/>
              <a:t> ma </a:t>
            </a:r>
            <a:r>
              <a:rPr lang="en-US" sz="2000" b="1" dirty="0" err="1"/>
              <a:t>kĩĩyo</a:t>
            </a:r>
            <a:r>
              <a:rPr lang="en-US" sz="2000" b="1" dirty="0"/>
              <a:t>, </a:t>
            </a:r>
            <a:r>
              <a:rPr lang="en-US" sz="2000" b="1" dirty="0" err="1"/>
              <a:t>maraiguĩka</a:t>
            </a:r>
            <a:r>
              <a:rPr lang="en-US" sz="2000" b="1" dirty="0"/>
              <a:t> </a:t>
            </a:r>
            <a:r>
              <a:rPr lang="en-US" sz="2000" b="1" dirty="0" err="1"/>
              <a:t>kuuma</a:t>
            </a:r>
            <a:r>
              <a:rPr lang="en-US" sz="2000" b="1" dirty="0"/>
              <a:t> </a:t>
            </a:r>
            <a:r>
              <a:rPr lang="en-US" sz="2000" b="1" dirty="0" err="1"/>
              <a:t>thĩiniĩ</a:t>
            </a:r>
            <a:r>
              <a:rPr lang="en-US" sz="2000" b="1" dirty="0"/>
              <a:t> </a:t>
            </a:r>
            <a:r>
              <a:rPr lang="en-US" sz="2000" b="1" dirty="0" err="1"/>
              <a:t>kĩrĩa</a:t>
            </a:r>
            <a:r>
              <a:rPr lang="en-US" sz="2000" b="1" dirty="0"/>
              <a:t> </a:t>
            </a:r>
            <a:r>
              <a:rPr lang="en-US" sz="2000" b="1" dirty="0" err="1"/>
              <a:t>ũretia</a:t>
            </a:r>
            <a:r>
              <a:rPr lang="en-US" sz="2000" b="1" dirty="0"/>
              <a:t>, </a:t>
            </a:r>
            <a:r>
              <a:rPr lang="en-US" sz="2000" b="1" dirty="0" err="1"/>
              <a:t>maranĩka</a:t>
            </a:r>
            <a:r>
              <a:rPr lang="en-US" sz="2000" b="1" dirty="0"/>
              <a:t> </a:t>
            </a:r>
            <a:r>
              <a:rPr lang="en-US" sz="2000" b="1" dirty="0" err="1"/>
              <a:t>ng’aragu</a:t>
            </a:r>
            <a:r>
              <a:rPr lang="en-US" sz="2000" b="1" dirty="0"/>
              <a:t> </a:t>
            </a:r>
            <a:r>
              <a:rPr lang="en-US" sz="2000" b="1" dirty="0" err="1"/>
              <a:t>ya</a:t>
            </a:r>
            <a:r>
              <a:rPr lang="en-US" sz="2000" b="1" dirty="0"/>
              <a:t> </a:t>
            </a:r>
            <a:r>
              <a:rPr lang="en-US" sz="2000" b="1" dirty="0" err="1"/>
              <a:t>muoyo</a:t>
            </a:r>
            <a:r>
              <a:rPr lang="en-US" sz="2000" b="1" dirty="0"/>
              <a:t> </a:t>
            </a:r>
            <a:r>
              <a:rPr lang="en-US" sz="2000" b="1" dirty="0" err="1"/>
              <a:t>ũkĩenda</a:t>
            </a:r>
            <a:r>
              <a:rPr lang="en-US" sz="2000" b="1" dirty="0"/>
              <a:t> </a:t>
            </a:r>
            <a:r>
              <a:rPr lang="en-US" sz="2000" b="1" dirty="0" err="1"/>
              <a:t>Mũgate</a:t>
            </a:r>
            <a:r>
              <a:rPr lang="en-US" sz="2000" b="1" dirty="0"/>
              <a:t> </a:t>
            </a:r>
            <a:r>
              <a:rPr lang="en-US" sz="2000" b="1" dirty="0" err="1"/>
              <a:t>wa</a:t>
            </a:r>
            <a:r>
              <a:rPr lang="en-US" sz="2000" b="1" dirty="0"/>
              <a:t> </a:t>
            </a:r>
            <a:r>
              <a:rPr lang="en-US" sz="2000" b="1" dirty="0" err="1"/>
              <a:t>Muoyo</a:t>
            </a:r>
            <a:r>
              <a:rPr lang="en-US" sz="2000" b="1" dirty="0"/>
              <a:t>.” </a:t>
            </a:r>
            <a:r>
              <a:rPr lang="en-US" sz="1600" b="1" dirty="0"/>
              <a:t>(E.G.W. “Our high Calling”, May 4)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98F0FD0-7251-9900-A5AB-7D5CBDFAD746}"/>
              </a:ext>
            </a:extLst>
          </p:cNvPr>
          <p:cNvSpPr txBox="1"/>
          <p:nvPr/>
        </p:nvSpPr>
        <p:spPr>
          <a:xfrm>
            <a:off x="151566" y="3463892"/>
            <a:ext cx="46648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</a:t>
            </a:r>
            <a:r>
              <a:rPr lang="en" sz="2000" b="1" dirty="0"/>
              <a:t>ahoya mait</a:t>
            </a:r>
            <a:r>
              <a:rPr lang="en-US" sz="2000" b="1" dirty="0"/>
              <a:t>ũ</a:t>
            </a:r>
            <a:r>
              <a:rPr lang="en" sz="2000" b="1" dirty="0"/>
              <a:t> mag</a:t>
            </a:r>
            <a:r>
              <a:rPr lang="en-US" sz="2000" b="1" dirty="0"/>
              <a:t>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irwo g</a:t>
            </a:r>
            <a:r>
              <a:rPr lang="en-US" sz="2000" b="1" dirty="0"/>
              <a:t>ũ</a:t>
            </a:r>
            <a:r>
              <a:rPr lang="en" sz="2000" b="1" dirty="0"/>
              <a:t>korwo me ma ma na mah</a:t>
            </a:r>
            <a:r>
              <a:rPr lang="en-US" sz="2000" b="1" dirty="0"/>
              <a:t>ũ</a:t>
            </a:r>
            <a:r>
              <a:rPr lang="en" sz="2000" b="1" dirty="0"/>
              <a:t>th</a:t>
            </a:r>
            <a:r>
              <a:rPr lang="en-US" sz="2000" b="1" dirty="0"/>
              <a:t>ũ</a:t>
            </a:r>
            <a:r>
              <a:rPr lang="en" sz="2000" b="1" dirty="0"/>
              <a:t>, na thiomi ciothe. </a:t>
            </a:r>
            <a:r>
              <a:rPr lang="en-US" sz="2000" b="1" dirty="0"/>
              <a:t>M</a:t>
            </a:r>
            <a:r>
              <a:rPr lang="en" sz="2000" b="1" dirty="0"/>
              <a:t>ahoya n</a:t>
            </a:r>
            <a:r>
              <a:rPr lang="en-US" sz="2000" b="1" dirty="0"/>
              <a:t>ĩ</a:t>
            </a:r>
            <a:r>
              <a:rPr lang="en" sz="2000" b="1" dirty="0"/>
              <a:t> ibataro r</a:t>
            </a:r>
            <a:r>
              <a:rPr lang="en-US" sz="2000" b="1" dirty="0"/>
              <a:t>ĩ</a:t>
            </a:r>
            <a:r>
              <a:rPr lang="en" sz="2000" b="1" dirty="0"/>
              <a:t>a m</a:t>
            </a:r>
            <a:r>
              <a:rPr lang="en-US" sz="2000" b="1" dirty="0"/>
              <a:t>ĩ</a:t>
            </a:r>
            <a:r>
              <a:rPr lang="en" sz="2000" b="1" dirty="0"/>
              <a:t>t</a:t>
            </a:r>
            <a:r>
              <a:rPr lang="en-US" sz="2000" b="1" dirty="0"/>
              <a:t>ũ</a:t>
            </a:r>
            <a:r>
              <a:rPr lang="en" sz="2000" b="1" dirty="0"/>
              <a:t>r</a:t>
            </a:r>
            <a:r>
              <a:rPr lang="en-US" sz="2000" b="1" dirty="0"/>
              <a:t>ĩ</a:t>
            </a:r>
            <a:r>
              <a:rPr lang="en" sz="2000" b="1" dirty="0"/>
              <a:t>re iit</a:t>
            </a:r>
            <a:r>
              <a:rPr lang="en-US" sz="2000" b="1" dirty="0"/>
              <a:t>ũ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920392E-DD37-4AB5-2A8A-C3D326F50E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99" y="1231113"/>
            <a:ext cx="3368598" cy="1893343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938C5F96-FEC9-C008-FF51-E169CCC816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2313" y="1229824"/>
            <a:ext cx="3974154" cy="5542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63A0FC0-6E29-B071-59E5-A46EB415212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30430" y="3188690"/>
            <a:ext cx="2597903" cy="1624551"/>
          </a:xfrm>
          <a:prstGeom prst="rect">
            <a:avLst/>
          </a:prstGeom>
          <a:ln w="57150" cap="rnd">
            <a:solidFill>
              <a:schemeClr val="accent6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7437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926FCA-4BBA-C39B-CC17-192E3469B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CF81D5-81B0-DBD0-ADB6-A5E73637BB75}"/>
              </a:ext>
            </a:extLst>
          </p:cNvPr>
          <p:cNvSpPr txBox="1"/>
          <p:nvPr/>
        </p:nvSpPr>
        <p:spPr>
          <a:xfrm>
            <a:off x="3050106" y="-20454"/>
            <a:ext cx="6091788" cy="144655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defPPr>
              <a:defRPr lang="es-ES"/>
            </a:defPPr>
            <a:lvl1pPr algn="ctr">
              <a:defRPr sz="4400" b="1">
                <a:ln/>
                <a:solidFill>
                  <a:schemeClr val="accent6"/>
                </a:solidFill>
              </a:defRPr>
            </a:lvl1pPr>
          </a:lstStyle>
          <a:p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ĨĨ</a:t>
            </a:r>
            <a:r>
              <a:rPr lang="en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MAHOYA-IN</a:t>
            </a:r>
            <a:r>
              <a:rPr 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endParaRPr lang="en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D9E4A1C-9762-959F-1E42-F40D45E188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6716409"/>
              </p:ext>
            </p:extLst>
          </p:nvPr>
        </p:nvGraphicFramePr>
        <p:xfrm>
          <a:off x="95250" y="1703889"/>
          <a:ext cx="12001501" cy="5078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A61E08E-77E6-7C52-9C53-75FF9FB305AA}"/>
              </a:ext>
            </a:extLst>
          </p:cNvPr>
          <p:cNvSpPr txBox="1"/>
          <p:nvPr/>
        </p:nvSpPr>
        <p:spPr>
          <a:xfrm>
            <a:off x="2839153" y="1265277"/>
            <a:ext cx="6255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guo m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hiano wa ihooya ta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Jes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ũ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heire: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8349398-41B9-156E-C305-5622C5BF251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847" y="114300"/>
            <a:ext cx="2580574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802933D-F3D4-DD5F-7195-E583120DD43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304" y="114299"/>
            <a:ext cx="1899123" cy="1424343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6001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165ADFCA-F309-4452-86A1-8B3D58BCB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graphicEl>
                                              <a:dgm id="{D661369E-9600-4298-86D9-34710FC12B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035CB03A-1615-450A-A54B-4021A44361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C94D50CB-DDCC-4494-816D-473222C2E0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4DC6DA22-CDAF-4395-958D-693B3F4B3F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AA0E4C6E-796A-406B-97E4-8CF5C38EE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8CF57451-50D0-4FB1-B117-44DE815E58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F18E7AD8-A842-4F6F-BD87-55C3E7030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1DBA616-025B-4811-B16A-E9649261AE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597556D2-27A3-4DC2-8AA5-CBC8416048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05DFCB04-2362-43FA-A832-4D0DCE8286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F8A564A9-1CDF-4F83-A37B-9D6BAD3D6F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A11CFE61-61D4-4B65-8D27-4D429967B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485945A0-8944-473E-B2B2-6F0037DB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">
                                            <p:graphicEl>
                                              <a:dgm id="{6DF09527-8DB9-40A8-9591-6310EF6848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6C64146B-A178-42B2-8E33-0EE58C6B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uevo 1">
    <a:dk1>
      <a:sysClr val="windowText" lastClr="000000"/>
    </a:dk1>
    <a:lt1>
      <a:sysClr val="window" lastClr="FFFFFF"/>
    </a:lt1>
    <a:dk2>
      <a:srgbClr val="242852"/>
    </a:dk2>
    <a:lt2>
      <a:srgbClr val="D1CBDF"/>
    </a:lt2>
    <a:accent1>
      <a:srgbClr val="B78B19"/>
    </a:accent1>
    <a:accent2>
      <a:srgbClr val="B83E0A"/>
    </a:accent2>
    <a:accent3>
      <a:srgbClr val="BDB21E"/>
    </a:accent3>
    <a:accent4>
      <a:srgbClr val="204DB7"/>
    </a:accent4>
    <a:accent5>
      <a:srgbClr val="166E40"/>
    </a:accent5>
    <a:accent6>
      <a:srgbClr val="839FC9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4695</TotalTime>
  <Words>2378</Words>
  <Application>Microsoft Office PowerPoint</Application>
  <PresentationFormat>Panorámica</PresentationFormat>
  <Paragraphs>82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Comic Sans MS</vt:lpstr>
      <vt:lpstr>Aptos Display</vt:lpstr>
      <vt:lpstr>Aptos</vt:lpstr>
      <vt:lpstr>Arial</vt:lpstr>
      <vt:lpstr>Constantia</vt:lpstr>
      <vt:lpstr>Calibri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Isabel Laveda</cp:lastModifiedBy>
  <cp:revision>120</cp:revision>
  <dcterms:created xsi:type="dcterms:W3CDTF">2026-03-28T16:46:47Z</dcterms:created>
  <dcterms:modified xsi:type="dcterms:W3CDTF">2026-05-13T19:17:24Z</dcterms:modified>
</cp:coreProperties>
</file>