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9" r:id="rId4"/>
    <p:sldId id="291" r:id="rId5"/>
    <p:sldId id="292" r:id="rId6"/>
    <p:sldId id="295" r:id="rId7"/>
    <p:sldId id="297" r:id="rId8"/>
    <p:sldId id="294" r:id="rId9"/>
    <p:sldId id="262" r:id="rId10"/>
    <p:sldId id="293" r:id="rId11"/>
    <p:sldId id="298" r:id="rId12"/>
    <p:sldId id="286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374"/>
    <a:srgbClr val="96B0C7"/>
    <a:srgbClr val="D1D8D9"/>
    <a:srgbClr val="576668"/>
    <a:srgbClr val="7E5253"/>
    <a:srgbClr val="F3E6DE"/>
    <a:srgbClr val="3E7527"/>
    <a:srgbClr val="41446D"/>
    <a:srgbClr val="D8FFE4"/>
    <a:srgbClr val="C67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94" autoAdjust="0"/>
  </p:normalViewPr>
  <p:slideViewPr>
    <p:cSldViewPr snapToGrid="0">
      <p:cViewPr varScale="1">
        <p:scale>
          <a:sx n="26" d="100"/>
          <a:sy n="26" d="100"/>
        </p:scale>
        <p:origin x="132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0D347-2ADF-48F4-86D0-A59B151E3D82}" type="doc">
      <dgm:prSet loTypeId="urn:microsoft.com/office/officeart/2005/8/layout/bList2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16C065-3617-4857-B8FB-406D7464A66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s-ES" sz="2400" dirty="0">
              <a:effectLst>
                <a:outerShdw blurRad="38100" dist="38100" dir="2700000" algn="tl">
                  <a:srgbClr val="000000"/>
                </a:outerShdw>
              </a:effectLst>
            </a:rPr>
            <a:t>WĨHIA</a:t>
          </a:r>
        </a:p>
      </dgm:t>
    </dgm:pt>
    <dgm:pt modelId="{EEB4DEB8-1981-49EB-B531-B21FDC4DC458}" type="parTrans" cxnId="{88B755FC-0636-4ECB-A5DF-520D98AD1263}">
      <dgm:prSet/>
      <dgm:spPr/>
      <dgm:t>
        <a:bodyPr/>
        <a:lstStyle/>
        <a:p>
          <a:endParaRPr lang="es-ES" sz="2000"/>
        </a:p>
      </dgm:t>
    </dgm:pt>
    <dgm:pt modelId="{4E00E76D-EE03-4E23-8ED9-C3B9F96EB7C5}" type="sibTrans" cxnId="{88B755FC-0636-4ECB-A5DF-520D98AD1263}">
      <dgm:prSet custT="1"/>
      <dgm:spPr/>
      <dgm:t>
        <a:bodyPr/>
        <a:lstStyle/>
        <a:p>
          <a:endParaRPr lang="es-ES" sz="2000"/>
        </a:p>
      </dgm:t>
    </dgm:pt>
    <dgm:pt modelId="{03E2D6EB-23AF-4BE9-91CA-53E7BEE8899D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en-US" sz="2400" b="1" dirty="0">
              <a:solidFill>
                <a:schemeClr val="accent5">
                  <a:lumMod val="50000"/>
                </a:schemeClr>
              </a:solidFill>
            </a:rPr>
            <a:t>E</a:t>
          </a:r>
          <a:r>
            <a:rPr lang="en" sz="2400" b="1" dirty="0">
              <a:solidFill>
                <a:schemeClr val="accent5">
                  <a:lumMod val="50000"/>
                </a:schemeClr>
              </a:solidFill>
            </a:rPr>
            <a:t>herera magerio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105DC58-DE10-4355-9ABE-AD131502AB6B}" type="parTrans" cxnId="{65EF09D0-F40F-463F-9D6F-28876739EA50}">
      <dgm:prSet/>
      <dgm:spPr/>
      <dgm:t>
        <a:bodyPr/>
        <a:lstStyle/>
        <a:p>
          <a:endParaRPr lang="es-ES" sz="2000"/>
        </a:p>
      </dgm:t>
    </dgm:pt>
    <dgm:pt modelId="{2FD93B8D-9AB5-443E-B4A9-B19F62EFDDE1}" type="sibTrans" cxnId="{65EF09D0-F40F-463F-9D6F-28876739EA50}">
      <dgm:prSet/>
      <dgm:spPr/>
      <dgm:t>
        <a:bodyPr/>
        <a:lstStyle/>
        <a:p>
          <a:endParaRPr lang="es-ES" sz="2000"/>
        </a:p>
      </dgm:t>
    </dgm:pt>
    <dgm:pt modelId="{32E9676E-4515-4262-94E7-031112267D72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en" sz="2400" b="1" dirty="0">
              <a:solidFill>
                <a:schemeClr val="accent5">
                  <a:lumMod val="50000"/>
                </a:schemeClr>
              </a:solidFill>
            </a:rPr>
            <a:t>Ma</a:t>
          </a:r>
          <a:r>
            <a:rPr lang="en-US" sz="2400" b="1" dirty="0">
              <a:solidFill>
                <a:schemeClr val="accent5">
                  <a:lumMod val="50000"/>
                </a:schemeClr>
              </a:solidFill>
            </a:rPr>
            <a:t>ũ</a:t>
          </a:r>
          <a:r>
            <a:rPr lang="en" sz="2400" b="1" dirty="0">
              <a:solidFill>
                <a:schemeClr val="accent5">
                  <a:lumMod val="50000"/>
                </a:schemeClr>
              </a:solidFill>
            </a:rPr>
            <a:t>nd</a:t>
          </a:r>
          <a:r>
            <a:rPr lang="en-US" sz="2400" b="1" dirty="0">
              <a:solidFill>
                <a:schemeClr val="accent5">
                  <a:lumMod val="50000"/>
                </a:schemeClr>
              </a:solidFill>
            </a:rPr>
            <a:t>ũ</a:t>
          </a:r>
          <a:r>
            <a:rPr lang="en" sz="2400" b="1" dirty="0">
              <a:solidFill>
                <a:schemeClr val="accent5">
                  <a:lumMod val="50000"/>
                </a:schemeClr>
              </a:solidFill>
            </a:rPr>
            <a:t> ma g</a:t>
          </a:r>
          <a:r>
            <a:rPr lang="en-US" sz="2400" b="1" dirty="0">
              <a:solidFill>
                <a:schemeClr val="accent5">
                  <a:lumMod val="50000"/>
                </a:schemeClr>
              </a:solidFill>
            </a:rPr>
            <a:t>ũ</a:t>
          </a:r>
          <a:r>
            <a:rPr lang="en" sz="2400" b="1" dirty="0">
              <a:solidFill>
                <a:schemeClr val="accent5">
                  <a:lumMod val="50000"/>
                </a:schemeClr>
              </a:solidFill>
            </a:rPr>
            <a:t>teithia kweherera w</a:t>
          </a:r>
          <a:r>
            <a:rPr lang="en-US" sz="2400" b="1" dirty="0">
              <a:solidFill>
                <a:schemeClr val="accent5">
                  <a:lumMod val="50000"/>
                </a:schemeClr>
              </a:solidFill>
            </a:rPr>
            <a:t>ĩ</a:t>
          </a:r>
          <a:r>
            <a:rPr lang="en" sz="2400" b="1" dirty="0">
              <a:solidFill>
                <a:schemeClr val="accent5">
                  <a:lumMod val="50000"/>
                </a:schemeClr>
              </a:solidFill>
            </a:rPr>
            <a:t>hia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EA53434-E02A-4DEF-8153-4C9805CC9817}" type="parTrans" cxnId="{08F14190-2772-444E-8008-C315765A5C32}">
      <dgm:prSet/>
      <dgm:spPr/>
      <dgm:t>
        <a:bodyPr/>
        <a:lstStyle/>
        <a:p>
          <a:endParaRPr lang="es-ES" sz="2000"/>
        </a:p>
      </dgm:t>
    </dgm:pt>
    <dgm:pt modelId="{6E92E059-E8B6-4768-B6AA-7AB6F25A9D7C}" type="sibTrans" cxnId="{08F14190-2772-444E-8008-C315765A5C32}">
      <dgm:prSet/>
      <dgm:spPr/>
      <dgm:t>
        <a:bodyPr/>
        <a:lstStyle/>
        <a:p>
          <a:endParaRPr lang="es-ES" sz="2000"/>
        </a:p>
      </dgm:t>
    </dgm:pt>
    <dgm:pt modelId="{CB847E78-E7B4-4C72-946C-7B4663638012}">
      <dgm:prSet custT="1"/>
      <dgm:spPr>
        <a:solidFill>
          <a:schemeClr val="tx2">
            <a:lumMod val="50000"/>
          </a:schemeClr>
        </a:solidFill>
        <a:ln>
          <a:solidFill>
            <a:schemeClr val="accent5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WATHO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968CB2-2221-46FE-8F61-D1469684AD12}" type="parTrans" cxnId="{30701EA0-3F50-4CDA-8ED5-D70428767ADE}">
      <dgm:prSet/>
      <dgm:spPr/>
      <dgm:t>
        <a:bodyPr/>
        <a:lstStyle/>
        <a:p>
          <a:endParaRPr lang="es-ES" sz="2000"/>
        </a:p>
      </dgm:t>
    </dgm:pt>
    <dgm:pt modelId="{22B973CC-D311-414F-B437-8FF3B64080A1}" type="sibTrans" cxnId="{30701EA0-3F50-4CDA-8ED5-D70428767ADE}">
      <dgm:prSet custT="1"/>
      <dgm:spPr/>
      <dgm:t>
        <a:bodyPr/>
        <a:lstStyle/>
        <a:p>
          <a:endParaRPr lang="es-ES" sz="2000"/>
        </a:p>
      </dgm:t>
    </dgm:pt>
    <dgm:pt modelId="{EACBFA24-5F28-4D0D-9FF7-2FC7E96A6FC9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254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SzPct val="140000"/>
            <a:buFontTx/>
            <a:buBlip>
              <a:blip xmlns:r="http://schemas.openxmlformats.org/officeDocument/2006/relationships" r:embed="rId2"/>
            </a:buBlip>
          </a:pPr>
          <a:r>
            <a:rPr lang="en-US" sz="2400" b="1" dirty="0">
              <a:solidFill>
                <a:schemeClr val="accent3">
                  <a:lumMod val="50000"/>
                </a:schemeClr>
              </a:solidFill>
            </a:rPr>
            <a:t>W</a:t>
          </a:r>
          <a:r>
            <a:rPr lang="en" sz="2400" b="1" dirty="0">
              <a:solidFill>
                <a:schemeClr val="accent3">
                  <a:lumMod val="50000"/>
                </a:schemeClr>
              </a:solidFill>
            </a:rPr>
            <a:t>atho na w</a:t>
          </a:r>
          <a:r>
            <a:rPr lang="en-US" sz="2400" b="1" dirty="0">
              <a:solidFill>
                <a:schemeClr val="accent3">
                  <a:lumMod val="50000"/>
                </a:schemeClr>
              </a:solidFill>
            </a:rPr>
            <a:t>ĩ</a:t>
          </a:r>
          <a:r>
            <a:rPr lang="en" sz="2400" b="1" dirty="0">
              <a:solidFill>
                <a:schemeClr val="accent3">
                  <a:lumMod val="50000"/>
                </a:schemeClr>
              </a:solidFill>
            </a:rPr>
            <a:t>hia</a:t>
          </a:r>
          <a:endParaRPr lang="es-ES" sz="2400" dirty="0">
            <a:solidFill>
              <a:schemeClr val="accent3">
                <a:lumMod val="50000"/>
              </a:schemeClr>
            </a:solidFill>
          </a:endParaRPr>
        </a:p>
      </dgm:t>
    </dgm:pt>
    <dgm:pt modelId="{FA1D00DE-8451-4609-9534-0FF998FBFAD7}" type="parTrans" cxnId="{DF613583-462D-4942-BAAF-FF8675D1FF15}">
      <dgm:prSet/>
      <dgm:spPr/>
      <dgm:t>
        <a:bodyPr/>
        <a:lstStyle/>
        <a:p>
          <a:endParaRPr lang="es-ES" sz="2000"/>
        </a:p>
      </dgm:t>
    </dgm:pt>
    <dgm:pt modelId="{E6E0A355-D688-4A50-8A64-89EED151095F}" type="sibTrans" cxnId="{DF613583-462D-4942-BAAF-FF8675D1FF15}">
      <dgm:prSet/>
      <dgm:spPr/>
      <dgm:t>
        <a:bodyPr/>
        <a:lstStyle/>
        <a:p>
          <a:endParaRPr lang="es-ES" sz="2000"/>
        </a:p>
      </dgm:t>
    </dgm:pt>
    <dgm:pt modelId="{2993ADCF-14BA-46B2-8AC6-8D5EEAE3834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HOORO MWEGA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55C386-9B0A-47C2-A7D5-84BACEBE3310}" type="parTrans" cxnId="{C3202C65-0A88-4E90-BEFC-C3FFFF71206C}">
      <dgm:prSet/>
      <dgm:spPr/>
      <dgm:t>
        <a:bodyPr/>
        <a:lstStyle/>
        <a:p>
          <a:endParaRPr lang="es-ES" sz="2000"/>
        </a:p>
      </dgm:t>
    </dgm:pt>
    <dgm:pt modelId="{C510662D-BA70-4B58-9132-D2FAD51DB896}" type="sibTrans" cxnId="{C3202C65-0A88-4E90-BEFC-C3FFFF71206C}">
      <dgm:prSet/>
      <dgm:spPr/>
      <dgm:t>
        <a:bodyPr/>
        <a:lstStyle/>
        <a:p>
          <a:endParaRPr lang="es-ES" sz="2000"/>
        </a:p>
      </dgm:t>
    </dgm:pt>
    <dgm:pt modelId="{7E8613D1-3FF3-429A-A684-A4DDA2E5A53C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en-US" sz="2400" b="1" dirty="0">
              <a:solidFill>
                <a:schemeClr val="accent6">
                  <a:lumMod val="50000"/>
                </a:schemeClr>
              </a:solidFill>
            </a:rPr>
            <a:t>Ũ</a:t>
          </a:r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hooro  mwega na Watho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7B184EBE-8204-4CAD-8827-73E1F35A1ECE}" type="parTrans" cxnId="{854114C0-C25D-4062-B4AE-B85FF6F73888}">
      <dgm:prSet/>
      <dgm:spPr/>
      <dgm:t>
        <a:bodyPr/>
        <a:lstStyle/>
        <a:p>
          <a:endParaRPr lang="es-ES" sz="2000"/>
        </a:p>
      </dgm:t>
    </dgm:pt>
    <dgm:pt modelId="{7D70D7BA-CE87-4C9B-AD46-0E3DBC7B1067}" type="sibTrans" cxnId="{854114C0-C25D-4062-B4AE-B85FF6F73888}">
      <dgm:prSet/>
      <dgm:spPr/>
      <dgm:t>
        <a:bodyPr/>
        <a:lstStyle/>
        <a:p>
          <a:endParaRPr lang="es-ES" sz="2000"/>
        </a:p>
      </dgm:t>
    </dgm:pt>
    <dgm:pt modelId="{E73FF5F3-86D4-4368-B3AC-C4C49056C80A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en-US" sz="2400" b="1" dirty="0">
              <a:solidFill>
                <a:schemeClr val="accent6">
                  <a:lumMod val="50000"/>
                </a:schemeClr>
              </a:solidFill>
            </a:rPr>
            <a:t>G</a:t>
          </a:r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wakwo ig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</a:rPr>
            <a:t>ũ</a:t>
          </a:r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r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</a:rPr>
            <a:t>ũ</a:t>
          </a:r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 r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</a:rPr>
            <a:t>ĩ</a:t>
          </a:r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a rwaro rwa Ihiga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CFC098BF-755A-4D8B-B840-62577291D582}" type="parTrans" cxnId="{0C232EED-9726-441A-A431-03C6016EB4AE}">
      <dgm:prSet/>
      <dgm:spPr/>
      <dgm:t>
        <a:bodyPr/>
        <a:lstStyle/>
        <a:p>
          <a:endParaRPr lang="en-US"/>
        </a:p>
      </dgm:t>
    </dgm:pt>
    <dgm:pt modelId="{DCC96FDF-B570-420D-8566-AD40BC68E041}" type="sibTrans" cxnId="{0C232EED-9726-441A-A431-03C6016EB4AE}">
      <dgm:prSet/>
      <dgm:spPr/>
      <dgm:t>
        <a:bodyPr/>
        <a:lstStyle/>
        <a:p>
          <a:endParaRPr lang="en-US"/>
        </a:p>
      </dgm:t>
    </dgm:pt>
    <dgm:pt modelId="{C9C3339A-ACA7-4CE8-950B-885ECD570D11}" type="pres">
      <dgm:prSet presAssocID="{C3C0D347-2ADF-48F4-86D0-A59B151E3D82}" presName="diagram" presStyleCnt="0">
        <dgm:presLayoutVars>
          <dgm:dir/>
          <dgm:animLvl val="lvl"/>
          <dgm:resizeHandles val="exact"/>
        </dgm:presLayoutVars>
      </dgm:prSet>
      <dgm:spPr/>
    </dgm:pt>
    <dgm:pt modelId="{A0BB0C4B-3D82-4F1B-AD10-98CFA17195C6}" type="pres">
      <dgm:prSet presAssocID="{2B16C065-3617-4857-B8FB-406D7464A662}" presName="compNode" presStyleCnt="0"/>
      <dgm:spPr/>
    </dgm:pt>
    <dgm:pt modelId="{ADB5C8FA-4108-43E4-80C1-E4BB2C2435ED}" type="pres">
      <dgm:prSet presAssocID="{2B16C065-3617-4857-B8FB-406D7464A662}" presName="childRect" presStyleLbl="bgAcc1" presStyleIdx="0" presStyleCnt="3" custScaleX="114393">
        <dgm:presLayoutVars>
          <dgm:bulletEnabled val="1"/>
        </dgm:presLayoutVars>
      </dgm:prSet>
      <dgm:spPr/>
    </dgm:pt>
    <dgm:pt modelId="{8F010A2E-10CE-48B3-91A1-BE2E1AEB8623}" type="pres">
      <dgm:prSet presAssocID="{2B16C065-3617-4857-B8FB-406D7464A6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4D55A5-FCD3-4914-85B6-6B501B964A83}" type="pres">
      <dgm:prSet presAssocID="{2B16C065-3617-4857-B8FB-406D7464A662}" presName="parentRect" presStyleLbl="alignNode1" presStyleIdx="0" presStyleCnt="3"/>
      <dgm:spPr/>
    </dgm:pt>
    <dgm:pt modelId="{8F28401E-E283-4120-B2F0-7BC6372CE328}" type="pres">
      <dgm:prSet presAssocID="{2B16C065-3617-4857-B8FB-406D7464A662}" presName="adorn" presStyleLbl="fgAccFollowNode1" presStyleIdx="0" presStyleCnt="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D2C78A-7FEB-45B5-B7C1-C655474481B5}" type="pres">
      <dgm:prSet presAssocID="{4E00E76D-EE03-4E23-8ED9-C3B9F96EB7C5}" presName="sibTrans" presStyleLbl="sibTrans2D1" presStyleIdx="0" presStyleCnt="0"/>
      <dgm:spPr/>
    </dgm:pt>
    <dgm:pt modelId="{522BD750-C51B-42A0-8A0A-6E641922D0CB}" type="pres">
      <dgm:prSet presAssocID="{CB847E78-E7B4-4C72-946C-7B4663638012}" presName="compNode" presStyleCnt="0"/>
      <dgm:spPr/>
    </dgm:pt>
    <dgm:pt modelId="{4A54D78A-3D96-497B-932C-5FB5FF2435E0}" type="pres">
      <dgm:prSet presAssocID="{CB847E78-E7B4-4C72-946C-7B4663638012}" presName="childRect" presStyleLbl="bgAcc1" presStyleIdx="1" presStyleCnt="3">
        <dgm:presLayoutVars>
          <dgm:bulletEnabled val="1"/>
        </dgm:presLayoutVars>
      </dgm:prSet>
      <dgm:spPr/>
    </dgm:pt>
    <dgm:pt modelId="{700B586C-8202-43D4-B2D8-C42EB9102510}" type="pres">
      <dgm:prSet presAssocID="{CB847E78-E7B4-4C72-946C-7B46636380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B7B2313-826C-48DF-9700-CE3C0E35CEB8}" type="pres">
      <dgm:prSet presAssocID="{CB847E78-E7B4-4C72-946C-7B4663638012}" presName="parentRect" presStyleLbl="alignNode1" presStyleIdx="1" presStyleCnt="3"/>
      <dgm:spPr/>
    </dgm:pt>
    <dgm:pt modelId="{31A34F0A-E5D1-44E5-B86A-1D0601EC44D8}" type="pres">
      <dgm:prSet presAssocID="{CB847E78-E7B4-4C72-946C-7B4663638012}" presName="adorn" presStyleLbl="fgAccFollowNode1" presStyleIdx="1" presStyleCnt="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6A2C6E-F71F-40A5-9B03-3A2641F0A2A7}" type="pres">
      <dgm:prSet presAssocID="{22B973CC-D311-414F-B437-8FF3B64080A1}" presName="sibTrans" presStyleLbl="sibTrans2D1" presStyleIdx="0" presStyleCnt="0"/>
      <dgm:spPr/>
    </dgm:pt>
    <dgm:pt modelId="{7A326C78-B207-4ADC-82D6-ED3CCDDEDFB3}" type="pres">
      <dgm:prSet presAssocID="{2993ADCF-14BA-46B2-8AC6-8D5EEAE3834D}" presName="compNode" presStyleCnt="0"/>
      <dgm:spPr/>
    </dgm:pt>
    <dgm:pt modelId="{E9D18C7D-159A-4084-B59F-6DC46BEC485F}" type="pres">
      <dgm:prSet presAssocID="{2993ADCF-14BA-46B2-8AC6-8D5EEAE3834D}" presName="childRect" presStyleLbl="bgAcc1" presStyleIdx="2" presStyleCnt="3">
        <dgm:presLayoutVars>
          <dgm:bulletEnabled val="1"/>
        </dgm:presLayoutVars>
      </dgm:prSet>
      <dgm:spPr/>
    </dgm:pt>
    <dgm:pt modelId="{8A986546-82C2-4FD6-8559-3B1268ACEB67}" type="pres">
      <dgm:prSet presAssocID="{2993ADCF-14BA-46B2-8AC6-8D5EEAE383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A9A4F1A-D5FF-458A-B9CB-A55D90981938}" type="pres">
      <dgm:prSet presAssocID="{2993ADCF-14BA-46B2-8AC6-8D5EEAE3834D}" presName="parentRect" presStyleLbl="alignNode1" presStyleIdx="2" presStyleCnt="3"/>
      <dgm:spPr/>
    </dgm:pt>
    <dgm:pt modelId="{73B51779-CE85-45C5-99FB-6D2C9624B6DE}" type="pres">
      <dgm:prSet presAssocID="{2993ADCF-14BA-46B2-8AC6-8D5EEAE3834D}" presName="adorn" presStyleLbl="fgAccFollowNode1" presStyleIdx="2" presStyleCnt="3"/>
      <dgm:spPr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B47B7B0B-E915-482F-B585-CFE3330F803F}" type="presOf" srcId="{E73FF5F3-86D4-4368-B3AC-C4C49056C80A}" destId="{E9D18C7D-159A-4084-B59F-6DC46BEC485F}" srcOrd="0" destOrd="1" presId="urn:microsoft.com/office/officeart/2005/8/layout/bList2"/>
    <dgm:cxn modelId="{75F4AB0F-AA80-491A-B6D9-B393AE193585}" type="presOf" srcId="{4E00E76D-EE03-4E23-8ED9-C3B9F96EB7C5}" destId="{3BD2C78A-7FEB-45B5-B7C1-C655474481B5}" srcOrd="0" destOrd="0" presId="urn:microsoft.com/office/officeart/2005/8/layout/bList2"/>
    <dgm:cxn modelId="{851DA927-577B-450B-ACD5-C37C53AC754E}" type="presOf" srcId="{7E8613D1-3FF3-429A-A684-A4DDA2E5A53C}" destId="{E9D18C7D-159A-4084-B59F-6DC46BEC485F}" srcOrd="0" destOrd="0" presId="urn:microsoft.com/office/officeart/2005/8/layout/bList2"/>
    <dgm:cxn modelId="{AD182E2D-F10B-4536-9A70-F0402A16FD5F}" type="presOf" srcId="{22B973CC-D311-414F-B437-8FF3B64080A1}" destId="{986A2C6E-F71F-40A5-9B03-3A2641F0A2A7}" srcOrd="0" destOrd="0" presId="urn:microsoft.com/office/officeart/2005/8/layout/bList2"/>
    <dgm:cxn modelId="{DD774930-FA93-4E53-8E04-CD3A90158848}" type="presOf" srcId="{32E9676E-4515-4262-94E7-031112267D72}" destId="{ADB5C8FA-4108-43E4-80C1-E4BB2C2435ED}" srcOrd="0" destOrd="1" presId="urn:microsoft.com/office/officeart/2005/8/layout/bList2"/>
    <dgm:cxn modelId="{C3202C65-0A88-4E90-BEFC-C3FFFF71206C}" srcId="{C3C0D347-2ADF-48F4-86D0-A59B151E3D82}" destId="{2993ADCF-14BA-46B2-8AC6-8D5EEAE3834D}" srcOrd="2" destOrd="0" parTransId="{7D55C386-9B0A-47C2-A7D5-84BACEBE3310}" sibTransId="{C510662D-BA70-4B58-9132-D2FAD51DB896}"/>
    <dgm:cxn modelId="{3C906448-C923-4BA0-82AC-868A59BA8FC3}" type="presOf" srcId="{C3C0D347-2ADF-48F4-86D0-A59B151E3D82}" destId="{C9C3339A-ACA7-4CE8-950B-885ECD570D11}" srcOrd="0" destOrd="0" presId="urn:microsoft.com/office/officeart/2005/8/layout/bList2"/>
    <dgm:cxn modelId="{1BD56E6E-9D3A-4F91-9F45-EAA6596F51B5}" type="presOf" srcId="{03E2D6EB-23AF-4BE9-91CA-53E7BEE8899D}" destId="{ADB5C8FA-4108-43E4-80C1-E4BB2C2435ED}" srcOrd="0" destOrd="0" presId="urn:microsoft.com/office/officeart/2005/8/layout/bList2"/>
    <dgm:cxn modelId="{58243670-FCC9-4086-BD36-E7514C1E84C7}" type="presOf" srcId="{2B16C065-3617-4857-B8FB-406D7464A662}" destId="{8F010A2E-10CE-48B3-91A1-BE2E1AEB8623}" srcOrd="0" destOrd="0" presId="urn:microsoft.com/office/officeart/2005/8/layout/bList2"/>
    <dgm:cxn modelId="{73ECA478-3C62-4950-99FB-565392F48BD7}" type="presOf" srcId="{2993ADCF-14BA-46B2-8AC6-8D5EEAE3834D}" destId="{8A986546-82C2-4FD6-8559-3B1268ACEB67}" srcOrd="0" destOrd="0" presId="urn:microsoft.com/office/officeart/2005/8/layout/bList2"/>
    <dgm:cxn modelId="{08B88979-AC5D-4D91-9B23-6B79DFA43F0C}" type="presOf" srcId="{CB847E78-E7B4-4C72-946C-7B4663638012}" destId="{7B7B2313-826C-48DF-9700-CE3C0E35CEB8}" srcOrd="1" destOrd="0" presId="urn:microsoft.com/office/officeart/2005/8/layout/bList2"/>
    <dgm:cxn modelId="{DF613583-462D-4942-BAAF-FF8675D1FF15}" srcId="{CB847E78-E7B4-4C72-946C-7B4663638012}" destId="{EACBFA24-5F28-4D0D-9FF7-2FC7E96A6FC9}" srcOrd="0" destOrd="0" parTransId="{FA1D00DE-8451-4609-9534-0FF998FBFAD7}" sibTransId="{E6E0A355-D688-4A50-8A64-89EED151095F}"/>
    <dgm:cxn modelId="{08F14190-2772-444E-8008-C315765A5C32}" srcId="{2B16C065-3617-4857-B8FB-406D7464A662}" destId="{32E9676E-4515-4262-94E7-031112267D72}" srcOrd="1" destOrd="0" parTransId="{4EA53434-E02A-4DEF-8153-4C9805CC9817}" sibTransId="{6E92E059-E8B6-4768-B6AA-7AB6F25A9D7C}"/>
    <dgm:cxn modelId="{43EA4991-8B7E-4A55-B099-D97E4F11BC44}" type="presOf" srcId="{CB847E78-E7B4-4C72-946C-7B4663638012}" destId="{700B586C-8202-43D4-B2D8-C42EB9102510}" srcOrd="0" destOrd="0" presId="urn:microsoft.com/office/officeart/2005/8/layout/bList2"/>
    <dgm:cxn modelId="{30701EA0-3F50-4CDA-8ED5-D70428767ADE}" srcId="{C3C0D347-2ADF-48F4-86D0-A59B151E3D82}" destId="{CB847E78-E7B4-4C72-946C-7B4663638012}" srcOrd="1" destOrd="0" parTransId="{4F968CB2-2221-46FE-8F61-D1469684AD12}" sibTransId="{22B973CC-D311-414F-B437-8FF3B64080A1}"/>
    <dgm:cxn modelId="{0DB73BA6-0866-48B3-94E6-A9DA6D845ACF}" type="presOf" srcId="{2993ADCF-14BA-46B2-8AC6-8D5EEAE3834D}" destId="{4A9A4F1A-D5FF-458A-B9CB-A55D90981938}" srcOrd="1" destOrd="0" presId="urn:microsoft.com/office/officeart/2005/8/layout/bList2"/>
    <dgm:cxn modelId="{854114C0-C25D-4062-B4AE-B85FF6F73888}" srcId="{2993ADCF-14BA-46B2-8AC6-8D5EEAE3834D}" destId="{7E8613D1-3FF3-429A-A684-A4DDA2E5A53C}" srcOrd="0" destOrd="0" parTransId="{7B184EBE-8204-4CAD-8827-73E1F35A1ECE}" sibTransId="{7D70D7BA-CE87-4C9B-AD46-0E3DBC7B1067}"/>
    <dgm:cxn modelId="{7A37A5C4-B0D6-4717-8969-F0A410C4EAFA}" type="presOf" srcId="{2B16C065-3617-4857-B8FB-406D7464A662}" destId="{764D55A5-FCD3-4914-85B6-6B501B964A83}" srcOrd="1" destOrd="0" presId="urn:microsoft.com/office/officeart/2005/8/layout/bList2"/>
    <dgm:cxn modelId="{3ECCB7C6-1159-4915-B684-9A04D2DC6F7D}" type="presOf" srcId="{EACBFA24-5F28-4D0D-9FF7-2FC7E96A6FC9}" destId="{4A54D78A-3D96-497B-932C-5FB5FF2435E0}" srcOrd="0" destOrd="0" presId="urn:microsoft.com/office/officeart/2005/8/layout/bList2"/>
    <dgm:cxn modelId="{65EF09D0-F40F-463F-9D6F-28876739EA50}" srcId="{2B16C065-3617-4857-B8FB-406D7464A662}" destId="{03E2D6EB-23AF-4BE9-91CA-53E7BEE8899D}" srcOrd="0" destOrd="0" parTransId="{4105DC58-DE10-4355-9ABE-AD131502AB6B}" sibTransId="{2FD93B8D-9AB5-443E-B4A9-B19F62EFDDE1}"/>
    <dgm:cxn modelId="{0C232EED-9726-441A-A431-03C6016EB4AE}" srcId="{2993ADCF-14BA-46B2-8AC6-8D5EEAE3834D}" destId="{E73FF5F3-86D4-4368-B3AC-C4C49056C80A}" srcOrd="1" destOrd="0" parTransId="{CFC098BF-755A-4D8B-B840-62577291D582}" sibTransId="{DCC96FDF-B570-420D-8566-AD40BC68E041}"/>
    <dgm:cxn modelId="{88B755FC-0636-4ECB-A5DF-520D98AD1263}" srcId="{C3C0D347-2ADF-48F4-86D0-A59B151E3D82}" destId="{2B16C065-3617-4857-B8FB-406D7464A662}" srcOrd="0" destOrd="0" parTransId="{EEB4DEB8-1981-49EB-B531-B21FDC4DC458}" sibTransId="{4E00E76D-EE03-4E23-8ED9-C3B9F96EB7C5}"/>
    <dgm:cxn modelId="{645E2263-81B4-422B-AE71-2A6A1C2E37D8}" type="presParOf" srcId="{C9C3339A-ACA7-4CE8-950B-885ECD570D11}" destId="{A0BB0C4B-3D82-4F1B-AD10-98CFA17195C6}" srcOrd="0" destOrd="0" presId="urn:microsoft.com/office/officeart/2005/8/layout/bList2"/>
    <dgm:cxn modelId="{63FC06B0-29B0-4F5C-A810-3F9C747F1D26}" type="presParOf" srcId="{A0BB0C4B-3D82-4F1B-AD10-98CFA17195C6}" destId="{ADB5C8FA-4108-43E4-80C1-E4BB2C2435ED}" srcOrd="0" destOrd="0" presId="urn:microsoft.com/office/officeart/2005/8/layout/bList2"/>
    <dgm:cxn modelId="{156CC868-54B4-4A61-ADEB-261318003FFD}" type="presParOf" srcId="{A0BB0C4B-3D82-4F1B-AD10-98CFA17195C6}" destId="{8F010A2E-10CE-48B3-91A1-BE2E1AEB8623}" srcOrd="1" destOrd="0" presId="urn:microsoft.com/office/officeart/2005/8/layout/bList2"/>
    <dgm:cxn modelId="{067C9862-BACC-45B9-8ED3-F8C16E6A3739}" type="presParOf" srcId="{A0BB0C4B-3D82-4F1B-AD10-98CFA17195C6}" destId="{764D55A5-FCD3-4914-85B6-6B501B964A83}" srcOrd="2" destOrd="0" presId="urn:microsoft.com/office/officeart/2005/8/layout/bList2"/>
    <dgm:cxn modelId="{B9F2AE44-87AB-48DB-925D-F21270B84795}" type="presParOf" srcId="{A0BB0C4B-3D82-4F1B-AD10-98CFA17195C6}" destId="{8F28401E-E283-4120-B2F0-7BC6372CE328}" srcOrd="3" destOrd="0" presId="urn:microsoft.com/office/officeart/2005/8/layout/bList2"/>
    <dgm:cxn modelId="{112D0153-8AEC-4110-803E-EE1CD7AEC242}" type="presParOf" srcId="{C9C3339A-ACA7-4CE8-950B-885ECD570D11}" destId="{3BD2C78A-7FEB-45B5-B7C1-C655474481B5}" srcOrd="1" destOrd="0" presId="urn:microsoft.com/office/officeart/2005/8/layout/bList2"/>
    <dgm:cxn modelId="{8263912B-D292-4C37-8B53-38BB026EFCE4}" type="presParOf" srcId="{C9C3339A-ACA7-4CE8-950B-885ECD570D11}" destId="{522BD750-C51B-42A0-8A0A-6E641922D0CB}" srcOrd="2" destOrd="0" presId="urn:microsoft.com/office/officeart/2005/8/layout/bList2"/>
    <dgm:cxn modelId="{4DDDAB59-D01B-4B24-BE32-7AC327109B41}" type="presParOf" srcId="{522BD750-C51B-42A0-8A0A-6E641922D0CB}" destId="{4A54D78A-3D96-497B-932C-5FB5FF2435E0}" srcOrd="0" destOrd="0" presId="urn:microsoft.com/office/officeart/2005/8/layout/bList2"/>
    <dgm:cxn modelId="{2F320E37-51EE-4F6C-B7B7-7E1FBE8A95ED}" type="presParOf" srcId="{522BD750-C51B-42A0-8A0A-6E641922D0CB}" destId="{700B586C-8202-43D4-B2D8-C42EB9102510}" srcOrd="1" destOrd="0" presId="urn:microsoft.com/office/officeart/2005/8/layout/bList2"/>
    <dgm:cxn modelId="{AD6D1374-BB43-4D16-93D5-CF08FA8FB167}" type="presParOf" srcId="{522BD750-C51B-42A0-8A0A-6E641922D0CB}" destId="{7B7B2313-826C-48DF-9700-CE3C0E35CEB8}" srcOrd="2" destOrd="0" presId="urn:microsoft.com/office/officeart/2005/8/layout/bList2"/>
    <dgm:cxn modelId="{58295B37-14BD-4D34-A076-5A4948488587}" type="presParOf" srcId="{522BD750-C51B-42A0-8A0A-6E641922D0CB}" destId="{31A34F0A-E5D1-44E5-B86A-1D0601EC44D8}" srcOrd="3" destOrd="0" presId="urn:microsoft.com/office/officeart/2005/8/layout/bList2"/>
    <dgm:cxn modelId="{5AEA2F27-15C2-4692-84E9-834DD7C820AC}" type="presParOf" srcId="{C9C3339A-ACA7-4CE8-950B-885ECD570D11}" destId="{986A2C6E-F71F-40A5-9B03-3A2641F0A2A7}" srcOrd="3" destOrd="0" presId="urn:microsoft.com/office/officeart/2005/8/layout/bList2"/>
    <dgm:cxn modelId="{96B45CB5-FCD0-418D-85D7-21FBF4B0F61B}" type="presParOf" srcId="{C9C3339A-ACA7-4CE8-950B-885ECD570D11}" destId="{7A326C78-B207-4ADC-82D6-ED3CCDDEDFB3}" srcOrd="4" destOrd="0" presId="urn:microsoft.com/office/officeart/2005/8/layout/bList2"/>
    <dgm:cxn modelId="{81EBB28E-23A1-4670-974C-8073C9213487}" type="presParOf" srcId="{7A326C78-B207-4ADC-82D6-ED3CCDDEDFB3}" destId="{E9D18C7D-159A-4084-B59F-6DC46BEC485F}" srcOrd="0" destOrd="0" presId="urn:microsoft.com/office/officeart/2005/8/layout/bList2"/>
    <dgm:cxn modelId="{A5CC7510-1ABE-47AF-9E77-434852BFC185}" type="presParOf" srcId="{7A326C78-B207-4ADC-82D6-ED3CCDDEDFB3}" destId="{8A986546-82C2-4FD6-8559-3B1268ACEB67}" srcOrd="1" destOrd="0" presId="urn:microsoft.com/office/officeart/2005/8/layout/bList2"/>
    <dgm:cxn modelId="{C45EDC4A-90BF-45C0-97AA-36922125C1C8}" type="presParOf" srcId="{7A326C78-B207-4ADC-82D6-ED3CCDDEDFB3}" destId="{4A9A4F1A-D5FF-458A-B9CB-A55D90981938}" srcOrd="2" destOrd="0" presId="urn:microsoft.com/office/officeart/2005/8/layout/bList2"/>
    <dgm:cxn modelId="{84B11777-9877-4AFE-93C2-A8C34D206E90}" type="presParOf" srcId="{7A326C78-B207-4ADC-82D6-ED3CCDDEDFB3}" destId="{73B51779-CE85-45C5-99FB-6D2C9624B6D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674AA-9402-48AE-9589-BBE35ECC8144}" type="doc">
      <dgm:prSet loTypeId="urn:microsoft.com/office/officeart/2008/layout/AccentedPicture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502C1E5-0C74-4C12-828B-82A1871A27DC}">
      <dgm:prSet/>
      <dgm:spPr/>
      <dgm:t>
        <a:bodyPr/>
        <a:lstStyle/>
        <a:p>
          <a:endParaRPr lang="es-ES" dirty="0"/>
        </a:p>
      </dgm:t>
    </dgm:pt>
    <dgm:pt modelId="{D0CCA5B1-6BC1-4857-91E2-9171CDBA7215}" type="parTrans" cxnId="{19F32117-E036-4207-ACD2-7E417E67995A}">
      <dgm:prSet/>
      <dgm:spPr/>
      <dgm:t>
        <a:bodyPr/>
        <a:lstStyle/>
        <a:p>
          <a:endParaRPr lang="es-ES"/>
        </a:p>
      </dgm:t>
    </dgm:pt>
    <dgm:pt modelId="{72A67D2F-3412-4934-AB16-8DDB456215FA}" type="sibTrans" cxnId="{19F32117-E036-4207-ACD2-7E417E67995A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</dgm:spPr>
      <dgm:t>
        <a:bodyPr/>
        <a:lstStyle/>
        <a:p>
          <a:endParaRPr lang="es-ES"/>
        </a:p>
      </dgm:t>
    </dgm:pt>
    <dgm:pt modelId="{881DFFCF-3EA4-48A3-BE30-F013A047D481}">
      <dgm:prSet custT="1"/>
      <dgm:spPr/>
      <dgm:t>
        <a:bodyPr/>
        <a:lstStyle/>
        <a:p>
          <a:r>
            <a:rPr lang="en-US" sz="2000" b="1" dirty="0"/>
            <a:t>N</a:t>
          </a:r>
          <a:r>
            <a:rPr lang="en" sz="2000" b="1" dirty="0"/>
            <a:t>d</a:t>
          </a:r>
          <a:r>
            <a:rPr lang="en-US" sz="2000" b="1" dirty="0"/>
            <a:t>ũ</a:t>
          </a:r>
          <a:r>
            <a:rPr lang="en" sz="2000" b="1" dirty="0"/>
            <a:t>kende g</a:t>
          </a:r>
          <a:r>
            <a:rPr lang="en-US" sz="2000" b="1" dirty="0"/>
            <a:t>ũ</a:t>
          </a:r>
          <a:r>
            <a:rPr lang="en" sz="2000" b="1" dirty="0"/>
            <a:t>thiaga k</a:t>
          </a:r>
          <a:r>
            <a:rPr lang="en-US" sz="2000" b="1" dirty="0"/>
            <a:t>ũ</a:t>
          </a:r>
          <a:r>
            <a:rPr lang="en" sz="2000" b="1" dirty="0"/>
            <a:t>nd</a:t>
          </a:r>
          <a:r>
            <a:rPr lang="en-US" sz="2000" b="1" dirty="0"/>
            <a:t>ũ</a:t>
          </a:r>
          <a:r>
            <a:rPr lang="en" sz="2000" b="1" dirty="0"/>
            <a:t> k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a k</a:t>
          </a:r>
          <a:r>
            <a:rPr lang="en-US" sz="2000" b="1" dirty="0"/>
            <a:t>ũ</a:t>
          </a:r>
          <a:r>
            <a:rPr lang="en" sz="2000" b="1" dirty="0"/>
            <a:t>ng</a:t>
          </a:r>
          <a:r>
            <a:rPr lang="en-US" sz="2000" b="1" dirty="0"/>
            <a:t>ĩ</a:t>
          </a:r>
          <a:r>
            <a:rPr lang="en" sz="2000" b="1" dirty="0"/>
            <a:t>t</a:t>
          </a:r>
          <a:r>
            <a:rPr lang="en-US" sz="2000" b="1" dirty="0"/>
            <a:t>ũ</a:t>
          </a:r>
          <a:r>
            <a:rPr lang="en" sz="2000" b="1" dirty="0"/>
            <a:t>ma w</a:t>
          </a:r>
          <a:r>
            <a:rPr lang="en-US" sz="2000" b="1" dirty="0"/>
            <a:t>ĩ</a:t>
          </a:r>
          <a:r>
            <a:rPr lang="en" sz="2000" b="1" dirty="0"/>
            <a:t>hie (Mar 9:45; Ayu 23:11). </a:t>
          </a:r>
          <a:r>
            <a:rPr lang="en-US" sz="2000" b="1" dirty="0"/>
            <a:t>K</a:t>
          </a:r>
          <a:r>
            <a:rPr lang="en" sz="2000" b="1" dirty="0"/>
            <a:t>wa m</a:t>
          </a:r>
          <a:r>
            <a:rPr lang="en-US" sz="2000" b="1" dirty="0"/>
            <a:t>ũ</a:t>
          </a:r>
          <a:r>
            <a:rPr lang="en" sz="2000" b="1" dirty="0"/>
            <a:t>hiano, g</a:t>
          </a:r>
          <a:r>
            <a:rPr lang="en-US" sz="2000" b="1" dirty="0"/>
            <a:t>ũ</a:t>
          </a:r>
          <a:r>
            <a:rPr lang="en" sz="2000" b="1" dirty="0"/>
            <a:t>thi</a:t>
          </a:r>
          <a:r>
            <a:rPr lang="en-US" sz="2000" b="1" dirty="0"/>
            <a:t>ĩ</a:t>
          </a:r>
          <a:r>
            <a:rPr lang="en" sz="2000" b="1" dirty="0"/>
            <a:t> irabu-in</a:t>
          </a:r>
          <a:r>
            <a:rPr lang="en-US" sz="2000" b="1" dirty="0"/>
            <a:t>ĩ</a:t>
          </a:r>
          <a:r>
            <a:rPr lang="en" sz="2000" b="1" dirty="0"/>
            <a:t> cia </a:t>
          </a:r>
          <a:r>
            <a:rPr lang="en-US" sz="2000" b="1" dirty="0"/>
            <a:t>ũ</a:t>
          </a:r>
          <a:r>
            <a:rPr lang="en" sz="2000" b="1" dirty="0"/>
            <a:t>tuk</a:t>
          </a:r>
          <a:r>
            <a:rPr lang="en-US" sz="2000" b="1" dirty="0"/>
            <a:t>ũ</a:t>
          </a:r>
          <a:r>
            <a:rPr lang="en" sz="2000" b="1" dirty="0"/>
            <a:t>.</a:t>
          </a:r>
          <a:endParaRPr lang="es-ES" sz="2000" dirty="0"/>
        </a:p>
      </dgm:t>
    </dgm:pt>
    <dgm:pt modelId="{971F02C4-E8F7-4634-A112-9198351D5B39}" type="parTrans" cxnId="{9EF477A3-B909-4EAC-9D34-CD1E68B85A41}">
      <dgm:prSet/>
      <dgm:spPr/>
      <dgm:t>
        <a:bodyPr/>
        <a:lstStyle/>
        <a:p>
          <a:endParaRPr lang="es-ES"/>
        </a:p>
      </dgm:t>
    </dgm:pt>
    <dgm:pt modelId="{C893A2E2-CE28-4B6A-B716-DFAF7505E38C}" type="sibTrans" cxnId="{9EF477A3-B909-4EAC-9D34-CD1E68B85A41}">
      <dgm:prSet/>
      <dgm:spPr/>
      <dgm:t>
        <a:bodyPr/>
        <a:lstStyle/>
        <a:p>
          <a:endParaRPr lang="es-ES"/>
        </a:p>
      </dgm:t>
    </dgm:pt>
    <dgm:pt modelId="{531A7720-FF19-46D8-9897-A3A01C9114BA}">
      <dgm:prSet custT="1"/>
      <dgm:spPr/>
      <dgm:t>
        <a:bodyPr/>
        <a:lstStyle/>
        <a:p>
          <a:r>
            <a:rPr lang="en-US" sz="2000" b="1" dirty="0"/>
            <a:t>N</a:t>
          </a:r>
          <a:r>
            <a:rPr lang="en" sz="2000" b="1" dirty="0"/>
            <a:t>d</a:t>
          </a:r>
          <a:r>
            <a:rPr lang="en-US" sz="2000" b="1" dirty="0"/>
            <a:t>ũ</a:t>
          </a:r>
          <a:r>
            <a:rPr lang="en" sz="2000" b="1" dirty="0"/>
            <a:t>kende kw</a:t>
          </a:r>
          <a:r>
            <a:rPr lang="en-US" sz="2000" b="1" dirty="0"/>
            <a:t>ĩ</a:t>
          </a:r>
          <a:r>
            <a:rPr lang="en" sz="2000" b="1" dirty="0"/>
            <a:t>rorera </a:t>
          </a:r>
          <a:r>
            <a:rPr lang="en-US" sz="2000" b="1" dirty="0" err="1"/>
            <a:t>Maũndũ</a:t>
          </a:r>
          <a:r>
            <a:rPr lang="en-US" sz="2000" b="1" dirty="0"/>
            <a:t> </a:t>
          </a:r>
          <a:r>
            <a:rPr lang="en-US" sz="2000" b="1" dirty="0" err="1"/>
            <a:t>mangĩtũma</a:t>
          </a:r>
          <a:r>
            <a:rPr lang="en-US" sz="2000" b="1" dirty="0"/>
            <a:t> </a:t>
          </a:r>
          <a:r>
            <a:rPr lang="en-US" sz="2000" b="1" dirty="0" err="1"/>
            <a:t>wĩhie</a:t>
          </a:r>
          <a:r>
            <a:rPr lang="en-US" sz="2000" b="1" dirty="0"/>
            <a:t> </a:t>
          </a:r>
          <a:r>
            <a:rPr lang="en" sz="2000" b="1" dirty="0"/>
            <a:t>(Mar 9:47; Ayu 31:1). </a:t>
          </a:r>
          <a:r>
            <a:rPr lang="en-US" sz="2000" b="1" dirty="0"/>
            <a:t>K</a:t>
          </a:r>
          <a:r>
            <a:rPr lang="en" sz="2000" b="1" dirty="0"/>
            <a:t>wa m</a:t>
          </a:r>
          <a:r>
            <a:rPr lang="en-US" sz="2000" b="1" dirty="0"/>
            <a:t>ũ</a:t>
          </a:r>
          <a:r>
            <a:rPr lang="en" sz="2000" b="1" dirty="0"/>
            <a:t>hiano, kw</a:t>
          </a:r>
          <a:r>
            <a:rPr lang="en-US" sz="2000" b="1" dirty="0"/>
            <a:t>ĩ</a:t>
          </a:r>
          <a:r>
            <a:rPr lang="en" sz="2000" b="1" dirty="0"/>
            <a:t>rorera thimena ci</a:t>
          </a:r>
          <a:r>
            <a:rPr lang="en-US" sz="2000" b="1" dirty="0"/>
            <a:t>ĩ</a:t>
          </a:r>
          <a:r>
            <a:rPr lang="en" sz="2000" b="1" dirty="0"/>
            <a:t>na mbica cia </a:t>
          </a:r>
          <a:r>
            <a:rPr lang="en-US" sz="2000" b="1" dirty="0" err="1"/>
            <a:t>ũũ</a:t>
          </a:r>
          <a:r>
            <a:rPr lang="en" sz="2000" b="1" dirty="0"/>
            <a:t>ra thoni (Mar 9:47; Ayu 31:1). </a:t>
          </a:r>
          <a:endParaRPr lang="es-ES" sz="2000" dirty="0"/>
        </a:p>
      </dgm:t>
    </dgm:pt>
    <dgm:pt modelId="{95FA6E60-22B3-4FF1-9058-5C8BF8D93A5A}" type="parTrans" cxnId="{6DA4A692-8DB1-47EA-A1E2-1AFFE0E14C5B}">
      <dgm:prSet/>
      <dgm:spPr/>
      <dgm:t>
        <a:bodyPr/>
        <a:lstStyle/>
        <a:p>
          <a:endParaRPr lang="es-ES"/>
        </a:p>
      </dgm:t>
    </dgm:pt>
    <dgm:pt modelId="{03BA7BCE-D8CC-4C0D-8D12-D90C2B26329D}" type="sibTrans" cxnId="{6DA4A692-8DB1-47EA-A1E2-1AFFE0E14C5B}">
      <dgm:prSet/>
      <dgm:spPr/>
      <dgm:t>
        <a:bodyPr/>
        <a:lstStyle/>
        <a:p>
          <a:endParaRPr lang="es-ES"/>
        </a:p>
      </dgm:t>
    </dgm:pt>
    <dgm:pt modelId="{4A8EA160-BDF8-49C7-A0DE-0657AD3FC2C8}">
      <dgm:prSet custT="1"/>
      <dgm:spPr/>
      <dgm:t>
        <a:bodyPr/>
        <a:lstStyle/>
        <a:p>
          <a:r>
            <a:rPr lang="en-US" sz="2000" b="1" dirty="0"/>
            <a:t>E</a:t>
          </a:r>
          <a:r>
            <a:rPr lang="en" sz="2000" b="1" dirty="0"/>
            <a:t>herera ma</a:t>
          </a:r>
          <a:r>
            <a:rPr lang="en-US" sz="2000" b="1" dirty="0"/>
            <a:t>ũ</a:t>
          </a:r>
          <a:r>
            <a:rPr lang="en" sz="2000" b="1" dirty="0"/>
            <a:t>nd</a:t>
          </a:r>
          <a:r>
            <a:rPr lang="en-US" sz="2000" b="1" dirty="0"/>
            <a:t>ũ</a:t>
          </a:r>
          <a:r>
            <a:rPr lang="en" sz="2000" b="1" dirty="0"/>
            <a:t> mar</a:t>
          </a:r>
          <a:r>
            <a:rPr lang="en-US" sz="2000" b="1" dirty="0"/>
            <a:t>ĩ</a:t>
          </a:r>
          <a:r>
            <a:rPr lang="en" sz="2000" b="1" dirty="0"/>
            <a:t>a mang</a:t>
          </a:r>
          <a:r>
            <a:rPr lang="en-US" sz="2000" b="1" dirty="0"/>
            <a:t>ĩ</a:t>
          </a:r>
          <a:r>
            <a:rPr lang="en" sz="2000" b="1" dirty="0"/>
            <a:t>t</a:t>
          </a:r>
          <a:r>
            <a:rPr lang="en-US" sz="2000" b="1" dirty="0"/>
            <a:t>ũ</a:t>
          </a:r>
          <a:r>
            <a:rPr lang="en" sz="2000" b="1" dirty="0"/>
            <a:t>ma w</a:t>
          </a:r>
          <a:r>
            <a:rPr lang="en-US" sz="2000" b="1" dirty="0"/>
            <a:t>ĩ</a:t>
          </a:r>
          <a:r>
            <a:rPr lang="en" sz="2000" b="1" dirty="0"/>
            <a:t>hie </a:t>
          </a:r>
          <a:br>
            <a:rPr lang="es-ES" sz="2000" b="1" dirty="0"/>
          </a:br>
          <a:r>
            <a:rPr lang="en" sz="2000" b="1" dirty="0"/>
            <a:t>(Mar 9:43; Ayu 23:12). </a:t>
          </a:r>
          <a:r>
            <a:rPr lang="en-US" sz="2000" b="1" dirty="0"/>
            <a:t>K</a:t>
          </a:r>
          <a:r>
            <a:rPr lang="en" sz="2000" b="1" dirty="0"/>
            <a:t>wa m</a:t>
          </a:r>
          <a:r>
            <a:rPr lang="en-US" sz="2000" b="1" dirty="0"/>
            <a:t>ũ</a:t>
          </a:r>
          <a:r>
            <a:rPr lang="en" sz="2000" b="1" dirty="0"/>
            <a:t>hiano, k</a:t>
          </a:r>
          <a:r>
            <a:rPr lang="en-US" sz="2000" b="1" dirty="0"/>
            <a:t>ũ</a:t>
          </a:r>
          <a:r>
            <a:rPr lang="en" sz="2000" b="1" dirty="0"/>
            <a:t>g</a:t>
          </a:r>
          <a:r>
            <a:rPr lang="en-US" sz="2000" b="1" dirty="0"/>
            <a:t>ũ</a:t>
          </a:r>
          <a:r>
            <a:rPr lang="en" sz="2000" b="1" dirty="0"/>
            <a:t>ra njohi.</a:t>
          </a:r>
          <a:endParaRPr lang="es-ES" sz="2000" dirty="0"/>
        </a:p>
      </dgm:t>
    </dgm:pt>
    <dgm:pt modelId="{DD0F1DE4-C4B1-412E-942E-1A1ED12C8937}" type="parTrans" cxnId="{35B36EA7-02DB-465D-9650-94E48CF2DF59}">
      <dgm:prSet/>
      <dgm:spPr/>
      <dgm:t>
        <a:bodyPr/>
        <a:lstStyle/>
        <a:p>
          <a:endParaRPr lang="es-ES"/>
        </a:p>
      </dgm:t>
    </dgm:pt>
    <dgm:pt modelId="{F49D8233-FC12-4078-A10F-A05FF2C4A826}" type="sibTrans" cxnId="{35B36EA7-02DB-465D-9650-94E48CF2DF59}">
      <dgm:prSet/>
      <dgm:spPr/>
      <dgm:t>
        <a:bodyPr/>
        <a:lstStyle/>
        <a:p>
          <a:endParaRPr lang="es-ES"/>
        </a:p>
      </dgm:t>
    </dgm:pt>
    <dgm:pt modelId="{C449AA02-DE7C-4A27-A792-322BB2044BBF}" type="pres">
      <dgm:prSet presAssocID="{8D1674AA-9402-48AE-9589-BBE35ECC8144}" presName="Name0" presStyleCnt="0">
        <dgm:presLayoutVars>
          <dgm:dir/>
        </dgm:presLayoutVars>
      </dgm:prSet>
      <dgm:spPr/>
    </dgm:pt>
    <dgm:pt modelId="{8C1DD53A-A127-477E-9A45-E319CBC4047D}" type="pres">
      <dgm:prSet presAssocID="{72A67D2F-3412-4934-AB16-8DDB456215FA}" presName="picture_1" presStyleLbl="bgImgPlace1" presStyleIdx="0" presStyleCnt="1" custScaleX="126346" custScaleY="109723" custLinFactNeighborX="-12213"/>
      <dgm:spPr/>
    </dgm:pt>
    <dgm:pt modelId="{D3D69C2C-86A7-48FC-9554-D425821280E4}" type="pres">
      <dgm:prSet presAssocID="{B502C1E5-0C74-4C12-828B-82A1871A27DC}" presName="text_1" presStyleLbl="node1" presStyleIdx="0" presStyleCnt="0">
        <dgm:presLayoutVars>
          <dgm:bulletEnabled val="1"/>
        </dgm:presLayoutVars>
      </dgm:prSet>
      <dgm:spPr/>
    </dgm:pt>
    <dgm:pt modelId="{F41AA789-D42D-4AB5-A6E0-357725B41F6B}" type="pres">
      <dgm:prSet presAssocID="{8D1674AA-9402-48AE-9589-BBE35ECC8144}" presName="linV" presStyleCnt="0"/>
      <dgm:spPr/>
    </dgm:pt>
    <dgm:pt modelId="{6111900F-48B1-47B3-A7A6-DB18604829F1}" type="pres">
      <dgm:prSet presAssocID="{4A8EA160-BDF8-49C7-A0DE-0657AD3FC2C8}" presName="pair" presStyleCnt="0"/>
      <dgm:spPr/>
    </dgm:pt>
    <dgm:pt modelId="{28A4D21D-4023-42A0-9CC2-839D1E83D141}" type="pres">
      <dgm:prSet presAssocID="{4A8EA160-BDF8-49C7-A0DE-0657AD3FC2C8}" presName="spaceH" presStyleLbl="node1" presStyleIdx="0" presStyleCnt="0"/>
      <dgm:spPr/>
    </dgm:pt>
    <dgm:pt modelId="{A3E26721-2A91-4149-9137-02C2D254B38D}" type="pres">
      <dgm:prSet presAssocID="{4A8EA160-BDF8-49C7-A0DE-0657AD3FC2C8}" presName="desPictures" presStyleLbl="alignImgPlace1" presStyleIdx="0" presStyleCnt="3" custLinFactNeighborX="3273" custLinFactNeighborY="802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o levantada con relleno sólido"/>
        </a:ext>
      </dgm:extLst>
    </dgm:pt>
    <dgm:pt modelId="{29AD8F41-AF0C-4264-903E-452D266F2F0B}" type="pres">
      <dgm:prSet presAssocID="{4A8EA160-BDF8-49C7-A0DE-0657AD3FC2C8}" presName="desTextWrapper" presStyleCnt="0"/>
      <dgm:spPr/>
    </dgm:pt>
    <dgm:pt modelId="{749D9661-6A2C-438B-8F08-BF324734D887}" type="pres">
      <dgm:prSet presAssocID="{4A8EA160-BDF8-49C7-A0DE-0657AD3FC2C8}" presName="desText" presStyleLbl="revTx" presStyleIdx="0" presStyleCnt="3" custScaleX="89350" custLinFactNeighborX="387" custLinFactNeighborY="8023">
        <dgm:presLayoutVars>
          <dgm:bulletEnabled val="1"/>
        </dgm:presLayoutVars>
      </dgm:prSet>
      <dgm:spPr/>
    </dgm:pt>
    <dgm:pt modelId="{0FED0F23-3013-4E20-8177-CA2FEBA0CA83}" type="pres">
      <dgm:prSet presAssocID="{F49D8233-FC12-4078-A10F-A05FF2C4A826}" presName="spaceV" presStyleCnt="0"/>
      <dgm:spPr/>
    </dgm:pt>
    <dgm:pt modelId="{A625241E-BEA1-4156-B74B-923385CAEC80}" type="pres">
      <dgm:prSet presAssocID="{881DFFCF-3EA4-48A3-BE30-F013A047D481}" presName="pair" presStyleCnt="0"/>
      <dgm:spPr/>
    </dgm:pt>
    <dgm:pt modelId="{06E9EE3D-830C-4ACD-B395-B0FBC27F8526}" type="pres">
      <dgm:prSet presAssocID="{881DFFCF-3EA4-48A3-BE30-F013A047D481}" presName="spaceH" presStyleLbl="node1" presStyleIdx="0" presStyleCnt="0"/>
      <dgm:spPr/>
    </dgm:pt>
    <dgm:pt modelId="{B2A20C54-1088-424E-804D-69E4B512CA18}" type="pres">
      <dgm:prSet presAssocID="{881DFFCF-3EA4-48A3-BE30-F013A047D481}" presName="desPictures" presStyleLbl="alignImgPlace1" presStyleIdx="1" presStyleCnt="3" custLinFactNeighborY="24661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ellas de zapatos con relleno sólido"/>
        </a:ext>
      </dgm:extLst>
    </dgm:pt>
    <dgm:pt modelId="{1C391FB2-7307-4AF5-8A6E-0A9C861ED2BC}" type="pres">
      <dgm:prSet presAssocID="{881DFFCF-3EA4-48A3-BE30-F013A047D481}" presName="desTextWrapper" presStyleCnt="0"/>
      <dgm:spPr/>
    </dgm:pt>
    <dgm:pt modelId="{CE8E2EDC-E163-4F49-BE30-A723E616D2F0}" type="pres">
      <dgm:prSet presAssocID="{881DFFCF-3EA4-48A3-BE30-F013A047D481}" presName="desText" presStyleLbl="revTx" presStyleIdx="1" presStyleCnt="3" custScaleX="89350" custLinFactNeighborY="-6670">
        <dgm:presLayoutVars>
          <dgm:bulletEnabled val="1"/>
        </dgm:presLayoutVars>
      </dgm:prSet>
      <dgm:spPr/>
    </dgm:pt>
    <dgm:pt modelId="{E3DC4952-2FA2-49F7-9BE3-1946E43476C6}" type="pres">
      <dgm:prSet presAssocID="{C893A2E2-CE28-4B6A-B716-DFAF7505E38C}" presName="spaceV" presStyleCnt="0"/>
      <dgm:spPr/>
    </dgm:pt>
    <dgm:pt modelId="{35FB54E8-7E22-48D9-B272-01904CEFA0FD}" type="pres">
      <dgm:prSet presAssocID="{531A7720-FF19-46D8-9897-A3A01C9114BA}" presName="pair" presStyleCnt="0"/>
      <dgm:spPr/>
    </dgm:pt>
    <dgm:pt modelId="{458BFBFD-3BEA-4340-8908-FCD6E11BFAFF}" type="pres">
      <dgm:prSet presAssocID="{531A7720-FF19-46D8-9897-A3A01C9114BA}" presName="spaceH" presStyleLbl="node1" presStyleIdx="0" presStyleCnt="0"/>
      <dgm:spPr/>
    </dgm:pt>
    <dgm:pt modelId="{AA7CAD85-152C-4DA1-BE5F-17040AE02EF1}" type="pres">
      <dgm:prSet presAssocID="{531A7720-FF19-46D8-9897-A3A01C9114BA}" presName="desPictures" presStyleLbl="alignImgPlace1" presStyleIdx="2" presStyleCnt="3" custLinFactNeighborY="4778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6C6C99-8EE7-4DE8-89E0-F3717071EADD}" type="pres">
      <dgm:prSet presAssocID="{531A7720-FF19-46D8-9897-A3A01C9114BA}" presName="desTextWrapper" presStyleCnt="0"/>
      <dgm:spPr/>
    </dgm:pt>
    <dgm:pt modelId="{48B6A596-E4D3-4D96-9C3C-1B80AAE93ACB}" type="pres">
      <dgm:prSet presAssocID="{531A7720-FF19-46D8-9897-A3A01C9114BA}" presName="desText" presStyleLbl="revTx" presStyleIdx="2" presStyleCnt="3" custScaleX="89350" custScaleY="200480" custLinFactNeighborY="47784">
        <dgm:presLayoutVars>
          <dgm:bulletEnabled val="1"/>
        </dgm:presLayoutVars>
      </dgm:prSet>
      <dgm:spPr/>
    </dgm:pt>
    <dgm:pt modelId="{53180EDD-D8EF-4FDA-AB98-7FAB3716B293}" type="pres">
      <dgm:prSet presAssocID="{8D1674AA-9402-48AE-9589-BBE35ECC8144}" presName="maxNode" presStyleCnt="0"/>
      <dgm:spPr/>
    </dgm:pt>
    <dgm:pt modelId="{8F4D0847-575B-4F33-AB54-9DBF24DBE2F1}" type="pres">
      <dgm:prSet presAssocID="{8D1674AA-9402-48AE-9589-BBE35ECC8144}" presName="Name33" presStyleCnt="0"/>
      <dgm:spPr/>
    </dgm:pt>
  </dgm:ptLst>
  <dgm:cxnLst>
    <dgm:cxn modelId="{6D976404-CD86-4CA6-BBC8-7FCDE8DBB08F}" type="presOf" srcId="{881DFFCF-3EA4-48A3-BE30-F013A047D481}" destId="{CE8E2EDC-E163-4F49-BE30-A723E616D2F0}" srcOrd="0" destOrd="0" presId="urn:microsoft.com/office/officeart/2008/layout/AccentedPicture"/>
    <dgm:cxn modelId="{D136D80E-DA85-482E-BFF8-3F88B797622F}" type="presOf" srcId="{72A67D2F-3412-4934-AB16-8DDB456215FA}" destId="{8C1DD53A-A127-477E-9A45-E319CBC4047D}" srcOrd="0" destOrd="0" presId="urn:microsoft.com/office/officeart/2008/layout/AccentedPicture"/>
    <dgm:cxn modelId="{19F32117-E036-4207-ACD2-7E417E67995A}" srcId="{8D1674AA-9402-48AE-9589-BBE35ECC8144}" destId="{B502C1E5-0C74-4C12-828B-82A1871A27DC}" srcOrd="0" destOrd="0" parTransId="{D0CCA5B1-6BC1-4857-91E2-9171CDBA7215}" sibTransId="{72A67D2F-3412-4934-AB16-8DDB456215FA}"/>
    <dgm:cxn modelId="{4241152A-C4DA-47C2-B7B7-725333A47E3C}" type="presOf" srcId="{B502C1E5-0C74-4C12-828B-82A1871A27DC}" destId="{D3D69C2C-86A7-48FC-9554-D425821280E4}" srcOrd="0" destOrd="0" presId="urn:microsoft.com/office/officeart/2008/layout/AccentedPicture"/>
    <dgm:cxn modelId="{8F59022C-9162-425F-8592-A29A9C7D4FDD}" type="presOf" srcId="{8D1674AA-9402-48AE-9589-BBE35ECC8144}" destId="{C449AA02-DE7C-4A27-A792-322BB2044BBF}" srcOrd="0" destOrd="0" presId="urn:microsoft.com/office/officeart/2008/layout/AccentedPicture"/>
    <dgm:cxn modelId="{5C883569-EBFC-487C-9571-830A8B1CAB17}" type="presOf" srcId="{4A8EA160-BDF8-49C7-A0DE-0657AD3FC2C8}" destId="{749D9661-6A2C-438B-8F08-BF324734D887}" srcOrd="0" destOrd="0" presId="urn:microsoft.com/office/officeart/2008/layout/AccentedPicture"/>
    <dgm:cxn modelId="{5221A675-3949-4F9B-8811-90B22B56845C}" type="presOf" srcId="{531A7720-FF19-46D8-9897-A3A01C9114BA}" destId="{48B6A596-E4D3-4D96-9C3C-1B80AAE93ACB}" srcOrd="0" destOrd="0" presId="urn:microsoft.com/office/officeart/2008/layout/AccentedPicture"/>
    <dgm:cxn modelId="{6DA4A692-8DB1-47EA-A1E2-1AFFE0E14C5B}" srcId="{8D1674AA-9402-48AE-9589-BBE35ECC8144}" destId="{531A7720-FF19-46D8-9897-A3A01C9114BA}" srcOrd="3" destOrd="0" parTransId="{95FA6E60-22B3-4FF1-9058-5C8BF8D93A5A}" sibTransId="{03BA7BCE-D8CC-4C0D-8D12-D90C2B26329D}"/>
    <dgm:cxn modelId="{9EF477A3-B909-4EAC-9D34-CD1E68B85A41}" srcId="{8D1674AA-9402-48AE-9589-BBE35ECC8144}" destId="{881DFFCF-3EA4-48A3-BE30-F013A047D481}" srcOrd="2" destOrd="0" parTransId="{971F02C4-E8F7-4634-A112-9198351D5B39}" sibTransId="{C893A2E2-CE28-4B6A-B716-DFAF7505E38C}"/>
    <dgm:cxn modelId="{35B36EA7-02DB-465D-9650-94E48CF2DF59}" srcId="{8D1674AA-9402-48AE-9589-BBE35ECC8144}" destId="{4A8EA160-BDF8-49C7-A0DE-0657AD3FC2C8}" srcOrd="1" destOrd="0" parTransId="{DD0F1DE4-C4B1-412E-942E-1A1ED12C8937}" sibTransId="{F49D8233-FC12-4078-A10F-A05FF2C4A826}"/>
    <dgm:cxn modelId="{DBD1F679-0BBE-4BC1-BDD2-6A88F85A40DC}" type="presParOf" srcId="{C449AA02-DE7C-4A27-A792-322BB2044BBF}" destId="{8C1DD53A-A127-477E-9A45-E319CBC4047D}" srcOrd="0" destOrd="0" presId="urn:microsoft.com/office/officeart/2008/layout/AccentedPicture"/>
    <dgm:cxn modelId="{E5109E86-0233-40B7-A807-5A65584BFC5B}" type="presParOf" srcId="{C449AA02-DE7C-4A27-A792-322BB2044BBF}" destId="{D3D69C2C-86A7-48FC-9554-D425821280E4}" srcOrd="1" destOrd="0" presId="urn:microsoft.com/office/officeart/2008/layout/AccentedPicture"/>
    <dgm:cxn modelId="{F2AE130D-0232-49A3-A0D2-AF1FB8D00A60}" type="presParOf" srcId="{C449AA02-DE7C-4A27-A792-322BB2044BBF}" destId="{F41AA789-D42D-4AB5-A6E0-357725B41F6B}" srcOrd="2" destOrd="0" presId="urn:microsoft.com/office/officeart/2008/layout/AccentedPicture"/>
    <dgm:cxn modelId="{35FA525A-8825-4731-9735-C1E67387F942}" type="presParOf" srcId="{F41AA789-D42D-4AB5-A6E0-357725B41F6B}" destId="{6111900F-48B1-47B3-A7A6-DB18604829F1}" srcOrd="0" destOrd="0" presId="urn:microsoft.com/office/officeart/2008/layout/AccentedPicture"/>
    <dgm:cxn modelId="{53E08FAF-CAEB-45E7-B328-CAC94FF6951E}" type="presParOf" srcId="{6111900F-48B1-47B3-A7A6-DB18604829F1}" destId="{28A4D21D-4023-42A0-9CC2-839D1E83D141}" srcOrd="0" destOrd="0" presId="urn:microsoft.com/office/officeart/2008/layout/AccentedPicture"/>
    <dgm:cxn modelId="{4508CDE7-1865-4A12-A860-E7E263C6A6E7}" type="presParOf" srcId="{6111900F-48B1-47B3-A7A6-DB18604829F1}" destId="{A3E26721-2A91-4149-9137-02C2D254B38D}" srcOrd="1" destOrd="0" presId="urn:microsoft.com/office/officeart/2008/layout/AccentedPicture"/>
    <dgm:cxn modelId="{CA89C181-1C45-46FF-BBDC-1BFB96CD7E61}" type="presParOf" srcId="{6111900F-48B1-47B3-A7A6-DB18604829F1}" destId="{29AD8F41-AF0C-4264-903E-452D266F2F0B}" srcOrd="2" destOrd="0" presId="urn:microsoft.com/office/officeart/2008/layout/AccentedPicture"/>
    <dgm:cxn modelId="{AFB73468-8C14-43CE-884C-F7AE70E6E6EB}" type="presParOf" srcId="{29AD8F41-AF0C-4264-903E-452D266F2F0B}" destId="{749D9661-6A2C-438B-8F08-BF324734D887}" srcOrd="0" destOrd="0" presId="urn:microsoft.com/office/officeart/2008/layout/AccentedPicture"/>
    <dgm:cxn modelId="{56B4FFB1-3735-4A0F-BC26-F8DF29E433D4}" type="presParOf" srcId="{F41AA789-D42D-4AB5-A6E0-357725B41F6B}" destId="{0FED0F23-3013-4E20-8177-CA2FEBA0CA83}" srcOrd="1" destOrd="0" presId="urn:microsoft.com/office/officeart/2008/layout/AccentedPicture"/>
    <dgm:cxn modelId="{9CFBAEC7-3F98-49F1-BA19-FF1E01F28872}" type="presParOf" srcId="{F41AA789-D42D-4AB5-A6E0-357725B41F6B}" destId="{A625241E-BEA1-4156-B74B-923385CAEC80}" srcOrd="2" destOrd="0" presId="urn:microsoft.com/office/officeart/2008/layout/AccentedPicture"/>
    <dgm:cxn modelId="{5B62CB21-ADE9-4500-B95C-62824B2D8508}" type="presParOf" srcId="{A625241E-BEA1-4156-B74B-923385CAEC80}" destId="{06E9EE3D-830C-4ACD-B395-B0FBC27F8526}" srcOrd="0" destOrd="0" presId="urn:microsoft.com/office/officeart/2008/layout/AccentedPicture"/>
    <dgm:cxn modelId="{53AFCAAF-B2B6-4E4B-9EE8-DE42BA508654}" type="presParOf" srcId="{A625241E-BEA1-4156-B74B-923385CAEC80}" destId="{B2A20C54-1088-424E-804D-69E4B512CA18}" srcOrd="1" destOrd="0" presId="urn:microsoft.com/office/officeart/2008/layout/AccentedPicture"/>
    <dgm:cxn modelId="{F397EC1F-FE1B-4937-9FD7-121769303F08}" type="presParOf" srcId="{A625241E-BEA1-4156-B74B-923385CAEC80}" destId="{1C391FB2-7307-4AF5-8A6E-0A9C861ED2BC}" srcOrd="2" destOrd="0" presId="urn:microsoft.com/office/officeart/2008/layout/AccentedPicture"/>
    <dgm:cxn modelId="{5884C15E-4F72-46B1-A350-03D66077825A}" type="presParOf" srcId="{1C391FB2-7307-4AF5-8A6E-0A9C861ED2BC}" destId="{CE8E2EDC-E163-4F49-BE30-A723E616D2F0}" srcOrd="0" destOrd="0" presId="urn:microsoft.com/office/officeart/2008/layout/AccentedPicture"/>
    <dgm:cxn modelId="{35A88C7B-F014-4FCB-9008-E8584641FF85}" type="presParOf" srcId="{F41AA789-D42D-4AB5-A6E0-357725B41F6B}" destId="{E3DC4952-2FA2-49F7-9BE3-1946E43476C6}" srcOrd="3" destOrd="0" presId="urn:microsoft.com/office/officeart/2008/layout/AccentedPicture"/>
    <dgm:cxn modelId="{BC342CB3-5836-47E9-8572-4FA3156BFF8D}" type="presParOf" srcId="{F41AA789-D42D-4AB5-A6E0-357725B41F6B}" destId="{35FB54E8-7E22-48D9-B272-01904CEFA0FD}" srcOrd="4" destOrd="0" presId="urn:microsoft.com/office/officeart/2008/layout/AccentedPicture"/>
    <dgm:cxn modelId="{B6CD2B18-37F9-48D0-A57E-15DC2990D73B}" type="presParOf" srcId="{35FB54E8-7E22-48D9-B272-01904CEFA0FD}" destId="{458BFBFD-3BEA-4340-8908-FCD6E11BFAFF}" srcOrd="0" destOrd="0" presId="urn:microsoft.com/office/officeart/2008/layout/AccentedPicture"/>
    <dgm:cxn modelId="{8945C2DA-CF9F-427B-B4BE-8F56A9C8EFE8}" type="presParOf" srcId="{35FB54E8-7E22-48D9-B272-01904CEFA0FD}" destId="{AA7CAD85-152C-4DA1-BE5F-17040AE02EF1}" srcOrd="1" destOrd="0" presId="urn:microsoft.com/office/officeart/2008/layout/AccentedPicture"/>
    <dgm:cxn modelId="{EF706DE7-93E8-4EA7-A049-60BFBF942C6B}" type="presParOf" srcId="{35FB54E8-7E22-48D9-B272-01904CEFA0FD}" destId="{8C6C6C99-8EE7-4DE8-89E0-F3717071EADD}" srcOrd="2" destOrd="0" presId="urn:microsoft.com/office/officeart/2008/layout/AccentedPicture"/>
    <dgm:cxn modelId="{A897C418-3398-485E-99AB-8F6581D75F84}" type="presParOf" srcId="{8C6C6C99-8EE7-4DE8-89E0-F3717071EADD}" destId="{48B6A596-E4D3-4D96-9C3C-1B80AAE93ACB}" srcOrd="0" destOrd="0" presId="urn:microsoft.com/office/officeart/2008/layout/AccentedPicture"/>
    <dgm:cxn modelId="{A12AE13D-582E-4389-A3DE-F721D61429E4}" type="presParOf" srcId="{C449AA02-DE7C-4A27-A792-322BB2044BBF}" destId="{53180EDD-D8EF-4FDA-AB98-7FAB3716B293}" srcOrd="3" destOrd="0" presId="urn:microsoft.com/office/officeart/2008/layout/AccentedPicture"/>
    <dgm:cxn modelId="{9970DC49-09F5-4B0B-99A7-B3D1BB4E481E}" type="presParOf" srcId="{53180EDD-D8EF-4FDA-AB98-7FAB3716B293}" destId="{8F4D0847-575B-4F33-AB54-9DBF24DBE2F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6D66-B850-47E2-B7EA-4CBFB1550486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24684B0-8211-4EF5-B8A2-6B7C000C164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/>
            <a:t>N</a:t>
          </a:r>
          <a:r>
            <a:rPr lang="en" sz="2000" b="1" dirty="0"/>
            <a:t>d</a:t>
          </a:r>
          <a:r>
            <a:rPr lang="en-US" sz="2000" b="1" dirty="0"/>
            <a:t>ũ</a:t>
          </a:r>
          <a:r>
            <a:rPr lang="en" sz="2000" b="1" dirty="0"/>
            <a:t>geciirie no w</a:t>
          </a:r>
          <a:r>
            <a:rPr lang="en-US" sz="2000" b="1" dirty="0"/>
            <a:t>ĩ</a:t>
          </a:r>
          <a:r>
            <a:rPr lang="en" sz="2000" b="1" dirty="0"/>
            <a:t>-</a:t>
          </a:r>
          <a:r>
            <a:rPr lang="en-US" sz="2000" b="1" dirty="0"/>
            <a:t>ĩ</a:t>
          </a:r>
          <a:r>
            <a:rPr lang="en" sz="2000" b="1" dirty="0"/>
            <a:t>-hoke we mwene (1 Akor. 10:12)</a:t>
          </a:r>
          <a:endParaRPr lang="es-ES" sz="2000" dirty="0"/>
        </a:p>
      </dgm:t>
    </dgm:pt>
    <dgm:pt modelId="{F4A64A9D-B9EC-412A-A84B-6833F0EB1381}" type="parTrans" cxnId="{E52207DD-BA6C-4469-AD8F-79B34FA087E7}">
      <dgm:prSet/>
      <dgm:spPr/>
      <dgm:t>
        <a:bodyPr/>
        <a:lstStyle/>
        <a:p>
          <a:endParaRPr lang="es-ES" sz="2000"/>
        </a:p>
      </dgm:t>
    </dgm:pt>
    <dgm:pt modelId="{45C36825-9CB4-4912-A22D-4852481B5D11}" type="sibTrans" cxnId="{E52207DD-BA6C-4469-AD8F-79B34FA087E7}">
      <dgm:prSet/>
      <dgm:spPr/>
      <dgm:t>
        <a:bodyPr/>
        <a:lstStyle/>
        <a:p>
          <a:endParaRPr lang="es-ES" sz="2000"/>
        </a:p>
      </dgm:t>
    </dgm:pt>
    <dgm:pt modelId="{BA6A28FF-DC7E-4964-B2B9-A2D8112C9C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/>
            <a:t>T</a:t>
          </a:r>
          <a:r>
            <a:rPr lang="en" sz="2000" b="1" dirty="0"/>
            <a:t>iga kw</a:t>
          </a:r>
          <a:r>
            <a:rPr lang="en-US" sz="2000" b="1" dirty="0"/>
            <a:t>ĩ</a:t>
          </a:r>
          <a:r>
            <a:rPr lang="en" sz="2000" b="1" dirty="0"/>
            <a:t>raga and</a:t>
          </a:r>
          <a:r>
            <a:rPr lang="en-US" sz="2000" b="1" dirty="0"/>
            <a:t>ũ</a:t>
          </a:r>
          <a:r>
            <a:rPr lang="en" sz="2000" b="1" dirty="0"/>
            <a:t> 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a 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 mwega, w</a:t>
          </a:r>
          <a:r>
            <a:rPr lang="en-US" sz="2000" b="1" dirty="0"/>
            <a:t>ĩ</a:t>
          </a:r>
          <a:r>
            <a:rPr lang="en" sz="2000" b="1" dirty="0"/>
            <a:t>nyihie ta Jes</a:t>
          </a:r>
          <a:r>
            <a:rPr lang="en-US" sz="2000" b="1" dirty="0"/>
            <a:t>ũ</a:t>
          </a:r>
          <a:r>
            <a:rPr lang="en" sz="2000" b="1" dirty="0"/>
            <a:t> (Mt. 6:2)</a:t>
          </a:r>
          <a:endParaRPr lang="es-ES" sz="2000" dirty="0"/>
        </a:p>
      </dgm:t>
    </dgm:pt>
    <dgm:pt modelId="{58F6B824-EDC7-4E48-A748-D2E01A2CF2A9}" type="parTrans" cxnId="{6199E992-61E6-4C8E-BDB1-7138C698D6EC}">
      <dgm:prSet/>
      <dgm:spPr/>
      <dgm:t>
        <a:bodyPr/>
        <a:lstStyle/>
        <a:p>
          <a:endParaRPr lang="es-ES" sz="2000"/>
        </a:p>
      </dgm:t>
    </dgm:pt>
    <dgm:pt modelId="{084828A7-4D2F-4AEB-9C7B-19B38DBCB8A8}" type="sibTrans" cxnId="{6199E992-61E6-4C8E-BDB1-7138C698D6EC}">
      <dgm:prSet/>
      <dgm:spPr/>
      <dgm:t>
        <a:bodyPr/>
        <a:lstStyle/>
        <a:p>
          <a:endParaRPr lang="es-ES" sz="2000"/>
        </a:p>
      </dgm:t>
    </dgm:pt>
    <dgm:pt modelId="{1D38D7AB-35A3-4551-92F2-5879D30183E2}">
      <dgm:prSet custT="1"/>
      <dgm:spPr/>
      <dgm:t>
        <a:bodyPr/>
        <a:lstStyle/>
        <a:p>
          <a:r>
            <a:rPr lang="en-US" sz="2000" b="1" dirty="0"/>
            <a:t>Ĩ</a:t>
          </a:r>
          <a:r>
            <a:rPr lang="en" sz="2000" b="1" dirty="0"/>
            <a:t>ka 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a kwag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ire weherie th</a:t>
          </a:r>
          <a:r>
            <a:rPr lang="en-US" sz="2000" b="1" dirty="0"/>
            <a:t>ũ</a:t>
          </a:r>
          <a:r>
            <a:rPr lang="en" sz="2000" b="1" dirty="0"/>
            <a:t>ti ngoro-iin</a:t>
          </a:r>
          <a:r>
            <a:rPr lang="en-US" sz="2000" b="1" dirty="0"/>
            <a:t>ĩ</a:t>
          </a:r>
          <a:r>
            <a:rPr lang="en" sz="2000" b="1" dirty="0"/>
            <a:t> yaku (Mt. 5:28-29)</a:t>
          </a:r>
          <a:endParaRPr lang="es-ES" sz="2000" dirty="0"/>
        </a:p>
      </dgm:t>
    </dgm:pt>
    <dgm:pt modelId="{7309ADB6-D97B-41C4-AD46-A83007ABA36A}" type="parTrans" cxnId="{EDFF206A-0947-40D4-93F6-04577C9ABE59}">
      <dgm:prSet/>
      <dgm:spPr/>
      <dgm:t>
        <a:bodyPr/>
        <a:lstStyle/>
        <a:p>
          <a:endParaRPr lang="es-ES" sz="2000"/>
        </a:p>
      </dgm:t>
    </dgm:pt>
    <dgm:pt modelId="{1488F7C4-28C2-46D6-93CF-841C8BC8F88E}" type="sibTrans" cxnId="{EDFF206A-0947-40D4-93F6-04577C9ABE59}">
      <dgm:prSet/>
      <dgm:spPr/>
      <dgm:t>
        <a:bodyPr/>
        <a:lstStyle/>
        <a:p>
          <a:endParaRPr lang="es-ES" sz="2000"/>
        </a:p>
      </dgm:t>
    </dgm:pt>
    <dgm:pt modelId="{6F487468-4F2E-4888-8FE8-F0C6D9FF8C0D}">
      <dgm:prSet custT="1"/>
      <dgm:spPr/>
      <dgm:t>
        <a:bodyPr/>
        <a:lstStyle/>
        <a:p>
          <a:r>
            <a:rPr lang="en-US" sz="2000" b="1" dirty="0"/>
            <a:t>T</a:t>
          </a:r>
          <a:r>
            <a:rPr lang="en" sz="2000" b="1" dirty="0"/>
            <a:t>igaga k</a:t>
          </a:r>
          <a:r>
            <a:rPr lang="en-US" sz="2000" b="1" dirty="0"/>
            <a:t>ũ</a:t>
          </a:r>
          <a:r>
            <a:rPr lang="en" sz="2000" b="1" dirty="0"/>
            <a:t>h</a:t>
          </a:r>
          <a:r>
            <a:rPr lang="en-US" sz="2000" b="1" dirty="0"/>
            <a:t>ũ</a:t>
          </a:r>
          <a:r>
            <a:rPr lang="en" sz="2000" b="1" dirty="0"/>
            <a:t>thia na g</a:t>
          </a:r>
          <a:r>
            <a:rPr lang="en-US" sz="2000" b="1" dirty="0"/>
            <a:t>ũ</a:t>
          </a:r>
          <a:r>
            <a:rPr lang="en" sz="2000" b="1" dirty="0"/>
            <a:t>tu</a:t>
          </a:r>
          <a:r>
            <a:rPr lang="en-US" sz="2000" b="1" dirty="0"/>
            <a:t>ĩ</a:t>
          </a:r>
          <a:r>
            <a:rPr lang="en" sz="2000" b="1" dirty="0"/>
            <a:t>ra ar</a:t>
          </a:r>
          <a:r>
            <a:rPr lang="en-US" sz="2000" b="1" dirty="0"/>
            <a:t>ĩ</a:t>
          </a:r>
          <a:r>
            <a:rPr lang="en" sz="2000" b="1" dirty="0"/>
            <a:t>a ang</a:t>
          </a:r>
          <a:r>
            <a:rPr lang="en-US" sz="2000" b="1" dirty="0"/>
            <a:t>ĩ</a:t>
          </a:r>
          <a:r>
            <a:rPr lang="en" sz="2000" b="1" dirty="0"/>
            <a:t> (1 Akor. 4:5)</a:t>
          </a:r>
          <a:endParaRPr lang="es-ES" sz="2000" dirty="0"/>
        </a:p>
      </dgm:t>
    </dgm:pt>
    <dgm:pt modelId="{BC3B90D9-793C-44E1-AE02-DACBAEEBDF4E}" type="parTrans" cxnId="{4556428A-F6F8-4A4A-A343-67688F973C48}">
      <dgm:prSet/>
      <dgm:spPr/>
      <dgm:t>
        <a:bodyPr/>
        <a:lstStyle/>
        <a:p>
          <a:endParaRPr lang="es-ES" sz="2000"/>
        </a:p>
      </dgm:t>
    </dgm:pt>
    <dgm:pt modelId="{519B945B-FE0B-46B3-BC99-C48F1A3CE485}" type="sibTrans" cxnId="{4556428A-F6F8-4A4A-A343-67688F973C48}">
      <dgm:prSet/>
      <dgm:spPr/>
      <dgm:t>
        <a:bodyPr/>
        <a:lstStyle/>
        <a:p>
          <a:endParaRPr lang="es-ES" sz="2000"/>
        </a:p>
      </dgm:t>
    </dgm:pt>
    <dgm:pt modelId="{6153C5EA-95B9-4F10-BBEF-5052CCEB0196}">
      <dgm:prSet custT="1"/>
      <dgm:spPr/>
      <dgm:t>
        <a:bodyPr/>
        <a:lstStyle/>
        <a:p>
          <a:r>
            <a:rPr lang="en-US" sz="2000" b="1" dirty="0"/>
            <a:t>T</a:t>
          </a:r>
          <a:r>
            <a:rPr lang="en" sz="2000" b="1" dirty="0"/>
            <a:t>igaga k</a:t>
          </a:r>
          <a:r>
            <a:rPr lang="en-US" sz="2000" b="1" dirty="0"/>
            <a:t>ũ</a:t>
          </a:r>
          <a:r>
            <a:rPr lang="en" sz="2000" b="1" dirty="0"/>
            <a:t>mena th</a:t>
          </a:r>
          <a:r>
            <a:rPr lang="en-US" sz="2000" b="1" dirty="0"/>
            <a:t>ũ</a:t>
          </a:r>
          <a:r>
            <a:rPr lang="en" sz="2000" b="1" dirty="0"/>
            <a:t> ciaku, cihoere (Mt. 5:44)</a:t>
          </a:r>
          <a:endParaRPr lang="es-ES" sz="2000" dirty="0"/>
        </a:p>
      </dgm:t>
    </dgm:pt>
    <dgm:pt modelId="{D980A680-9748-430D-8637-28E7FFE94E59}" type="parTrans" cxnId="{44B2EA85-515E-44BF-A988-667D8EEB8746}">
      <dgm:prSet/>
      <dgm:spPr/>
      <dgm:t>
        <a:bodyPr/>
        <a:lstStyle/>
        <a:p>
          <a:endParaRPr lang="es-ES" sz="2000"/>
        </a:p>
      </dgm:t>
    </dgm:pt>
    <dgm:pt modelId="{4CAAA404-A1C2-4F2C-851A-43409101014B}" type="sibTrans" cxnId="{44B2EA85-515E-44BF-A988-667D8EEB8746}">
      <dgm:prSet/>
      <dgm:spPr/>
      <dgm:t>
        <a:bodyPr/>
        <a:lstStyle/>
        <a:p>
          <a:endParaRPr lang="es-ES" sz="2000"/>
        </a:p>
      </dgm:t>
    </dgm:pt>
    <dgm:pt modelId="{9077B3CB-908E-46B6-83B7-94F2F5EDC423}">
      <dgm:prSet custT="1"/>
      <dgm:spPr/>
      <dgm:t>
        <a:bodyPr/>
        <a:lstStyle/>
        <a:p>
          <a:r>
            <a:rPr lang="en-US" sz="2000" b="1" dirty="0"/>
            <a:t>T</a:t>
          </a:r>
          <a:r>
            <a:rPr lang="en" sz="2000" b="1" dirty="0"/>
            <a:t>igaga k</a:t>
          </a:r>
          <a:r>
            <a:rPr lang="en-US" sz="2000" b="1" dirty="0"/>
            <a:t>ũ</a:t>
          </a:r>
          <a:r>
            <a:rPr lang="en" sz="2000" b="1" dirty="0"/>
            <a:t>rakario n</a:t>
          </a:r>
          <a:r>
            <a:rPr lang="en-US" sz="2000" b="1" dirty="0"/>
            <a:t>ĩ</a:t>
          </a:r>
          <a:r>
            <a:rPr lang="en" sz="2000" b="1" dirty="0"/>
            <a:t> ar</a:t>
          </a:r>
          <a:r>
            <a:rPr lang="en-US" sz="2000" b="1" dirty="0"/>
            <a:t>ĩ</a:t>
          </a:r>
          <a:r>
            <a:rPr lang="en" sz="2000" b="1" dirty="0"/>
            <a:t>a mak</a:t>
          </a:r>
          <a:r>
            <a:rPr lang="en-US" sz="2000" b="1" dirty="0"/>
            <a:t>ũ</a:t>
          </a:r>
          <a:r>
            <a:rPr lang="en" sz="2000" b="1" dirty="0"/>
            <a:t>rigic</a:t>
          </a:r>
          <a:r>
            <a:rPr lang="en-US" sz="2000" b="1" dirty="0"/>
            <a:t>ĩ</a:t>
          </a:r>
          <a:r>
            <a:rPr lang="en" sz="2000" b="1" dirty="0"/>
            <a:t>irie (Mt. 5:22)</a:t>
          </a:r>
          <a:endParaRPr lang="es-ES" sz="2000" dirty="0"/>
        </a:p>
      </dgm:t>
    </dgm:pt>
    <dgm:pt modelId="{5797365E-58E6-43E5-8BAC-82CB36A6C236}" type="parTrans" cxnId="{E00C1790-F7EC-4A4B-A839-07DEEA29A740}">
      <dgm:prSet/>
      <dgm:spPr/>
      <dgm:t>
        <a:bodyPr/>
        <a:lstStyle/>
        <a:p>
          <a:endParaRPr lang="es-ES" sz="2000"/>
        </a:p>
      </dgm:t>
    </dgm:pt>
    <dgm:pt modelId="{F33C1D21-50AF-4E23-8920-3A2EC893C556}" type="sibTrans" cxnId="{E00C1790-F7EC-4A4B-A839-07DEEA29A740}">
      <dgm:prSet/>
      <dgm:spPr/>
      <dgm:t>
        <a:bodyPr/>
        <a:lstStyle/>
        <a:p>
          <a:endParaRPr lang="es-ES" sz="2000"/>
        </a:p>
      </dgm:t>
    </dgm:pt>
    <dgm:pt modelId="{52E75C8C-4C48-4EA3-B0BD-25D9B294E67E}" type="pres">
      <dgm:prSet presAssocID="{242D6D66-B850-47E2-B7EA-4CBFB1550486}" presName="linearFlow" presStyleCnt="0">
        <dgm:presLayoutVars>
          <dgm:dir/>
          <dgm:resizeHandles val="exact"/>
        </dgm:presLayoutVars>
      </dgm:prSet>
      <dgm:spPr/>
    </dgm:pt>
    <dgm:pt modelId="{6BCF42C8-B362-4BB2-8015-31E31BC14F13}" type="pres">
      <dgm:prSet presAssocID="{624684B0-8211-4EF5-B8A2-6B7C000C164D}" presName="composite" presStyleCnt="0"/>
      <dgm:spPr/>
    </dgm:pt>
    <dgm:pt modelId="{3213DDB5-0679-482B-9AA0-FF14C80DC8DF}" type="pres">
      <dgm:prSet presAssocID="{624684B0-8211-4EF5-B8A2-6B7C000C164D}" presName="imgShp" presStyleLbl="fgImgPlace1" presStyleIdx="0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1 con relleno sólido"/>
        </a:ext>
      </dgm:extLst>
    </dgm:pt>
    <dgm:pt modelId="{76CA4A7B-4AEB-429E-BD41-2F61923E41E5}" type="pres">
      <dgm:prSet presAssocID="{624684B0-8211-4EF5-B8A2-6B7C000C164D}" presName="txShp" presStyleLbl="node1" presStyleIdx="0" presStyleCnt="6" custScaleX="148467" custLinFactNeighborX="2027">
        <dgm:presLayoutVars>
          <dgm:bulletEnabled val="1"/>
        </dgm:presLayoutVars>
      </dgm:prSet>
      <dgm:spPr/>
    </dgm:pt>
    <dgm:pt modelId="{A8339DA2-9C7B-4DEA-86A3-57FE5097804A}" type="pres">
      <dgm:prSet presAssocID="{45C36825-9CB4-4912-A22D-4852481B5D11}" presName="spacing" presStyleCnt="0"/>
      <dgm:spPr/>
    </dgm:pt>
    <dgm:pt modelId="{7B793F60-DD1D-4DB5-847C-9490F209B0D8}" type="pres">
      <dgm:prSet presAssocID="{BA6A28FF-DC7E-4964-B2B9-A2D8112C9C80}" presName="composite" presStyleCnt="0"/>
      <dgm:spPr/>
    </dgm:pt>
    <dgm:pt modelId="{1314028B-8612-47D6-9989-7E3B3DFE2F55}" type="pres">
      <dgm:prSet presAssocID="{BA6A28FF-DC7E-4964-B2B9-A2D8112C9C80}" presName="imgShp" presStyleLbl="fgImgPlace1" presStyleIdx="1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con relleno sólido"/>
        </a:ext>
      </dgm:extLst>
    </dgm:pt>
    <dgm:pt modelId="{75D8DBC1-39FB-457C-ADC6-A615CC9084DF}" type="pres">
      <dgm:prSet presAssocID="{BA6A28FF-DC7E-4964-B2B9-A2D8112C9C80}" presName="txShp" presStyleLbl="node1" presStyleIdx="1" presStyleCnt="6" custScaleX="148467" custLinFactNeighborX="2027">
        <dgm:presLayoutVars>
          <dgm:bulletEnabled val="1"/>
        </dgm:presLayoutVars>
      </dgm:prSet>
      <dgm:spPr/>
    </dgm:pt>
    <dgm:pt modelId="{0980180D-3BF8-40A6-9566-AD1CAEBFD8C8}" type="pres">
      <dgm:prSet presAssocID="{084828A7-4D2F-4AEB-9C7B-19B38DBCB8A8}" presName="spacing" presStyleCnt="0"/>
      <dgm:spPr/>
    </dgm:pt>
    <dgm:pt modelId="{D275F49E-16B5-4E06-BE0B-D53E492F138E}" type="pres">
      <dgm:prSet presAssocID="{1D38D7AB-35A3-4551-92F2-5879D30183E2}" presName="composite" presStyleCnt="0"/>
      <dgm:spPr/>
    </dgm:pt>
    <dgm:pt modelId="{AED96934-9202-408D-8EC9-40816174A2E8}" type="pres">
      <dgm:prSet presAssocID="{1D38D7AB-35A3-4551-92F2-5879D30183E2}" presName="imgShp" presStyleLbl="fgImgPlace1" presStyleIdx="2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3 con relleno sólido"/>
        </a:ext>
      </dgm:extLst>
    </dgm:pt>
    <dgm:pt modelId="{BEE5A8A7-7CCF-4D76-85CD-29A0A8304F35}" type="pres">
      <dgm:prSet presAssocID="{1D38D7AB-35A3-4551-92F2-5879D30183E2}" presName="txShp" presStyleLbl="node1" presStyleIdx="2" presStyleCnt="6" custScaleX="148467" custLinFactNeighborX="2027">
        <dgm:presLayoutVars>
          <dgm:bulletEnabled val="1"/>
        </dgm:presLayoutVars>
      </dgm:prSet>
      <dgm:spPr/>
    </dgm:pt>
    <dgm:pt modelId="{445DDC51-EF21-4721-9918-6814552AFB9E}" type="pres">
      <dgm:prSet presAssocID="{1488F7C4-28C2-46D6-93CF-841C8BC8F88E}" presName="spacing" presStyleCnt="0"/>
      <dgm:spPr/>
    </dgm:pt>
    <dgm:pt modelId="{7A50D840-03FA-4F76-A5E4-7182E78557E4}" type="pres">
      <dgm:prSet presAssocID="{6F487468-4F2E-4888-8FE8-F0C6D9FF8C0D}" presName="composite" presStyleCnt="0"/>
      <dgm:spPr/>
    </dgm:pt>
    <dgm:pt modelId="{C222E026-6500-452F-8E5D-A5D788E6E348}" type="pres">
      <dgm:prSet presAssocID="{6F487468-4F2E-4888-8FE8-F0C6D9FF8C0D}" presName="imgShp" presStyleLbl="fgImgPlace1" presStyleIdx="3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4 con relleno sólido"/>
        </a:ext>
      </dgm:extLst>
    </dgm:pt>
    <dgm:pt modelId="{86D73333-0021-4A47-BBCD-14F06CC74DEF}" type="pres">
      <dgm:prSet presAssocID="{6F487468-4F2E-4888-8FE8-F0C6D9FF8C0D}" presName="txShp" presStyleLbl="node1" presStyleIdx="3" presStyleCnt="6" custScaleX="148467" custLinFactNeighborX="2027">
        <dgm:presLayoutVars>
          <dgm:bulletEnabled val="1"/>
        </dgm:presLayoutVars>
      </dgm:prSet>
      <dgm:spPr/>
    </dgm:pt>
    <dgm:pt modelId="{3D4655B6-569F-4BBF-8054-81ABEAE61018}" type="pres">
      <dgm:prSet presAssocID="{519B945B-FE0B-46B3-BC99-C48F1A3CE485}" presName="spacing" presStyleCnt="0"/>
      <dgm:spPr/>
    </dgm:pt>
    <dgm:pt modelId="{A9F0D2D7-DEF8-4411-A222-812C99915323}" type="pres">
      <dgm:prSet presAssocID="{6153C5EA-95B9-4F10-BBEF-5052CCEB0196}" presName="composite" presStyleCnt="0"/>
      <dgm:spPr/>
    </dgm:pt>
    <dgm:pt modelId="{8A62EF47-03FE-4E05-A828-F18B93F5A850}" type="pres">
      <dgm:prSet presAssocID="{6153C5EA-95B9-4F10-BBEF-5052CCEB0196}" presName="imgShp" presStyleLbl="fgImgPlace1" presStyleIdx="4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5 con relleno sólido"/>
        </a:ext>
      </dgm:extLst>
    </dgm:pt>
    <dgm:pt modelId="{0882FDCA-3463-4421-87DA-9EA70D50E3EE}" type="pres">
      <dgm:prSet presAssocID="{6153C5EA-95B9-4F10-BBEF-5052CCEB0196}" presName="txShp" presStyleLbl="node1" presStyleIdx="4" presStyleCnt="6" custScaleX="148467" custLinFactNeighborX="2027">
        <dgm:presLayoutVars>
          <dgm:bulletEnabled val="1"/>
        </dgm:presLayoutVars>
      </dgm:prSet>
      <dgm:spPr/>
    </dgm:pt>
    <dgm:pt modelId="{D1F20E69-4503-4240-8E78-E2D6B05F6A99}" type="pres">
      <dgm:prSet presAssocID="{4CAAA404-A1C2-4F2C-851A-43409101014B}" presName="spacing" presStyleCnt="0"/>
      <dgm:spPr/>
    </dgm:pt>
    <dgm:pt modelId="{A16C5819-95FA-4BBF-953C-6244283A98D5}" type="pres">
      <dgm:prSet presAssocID="{9077B3CB-908E-46B6-83B7-94F2F5EDC423}" presName="composite" presStyleCnt="0"/>
      <dgm:spPr/>
    </dgm:pt>
    <dgm:pt modelId="{68D44722-E960-4DDF-8D4D-F1B33AB18C36}" type="pres">
      <dgm:prSet presAssocID="{9077B3CB-908E-46B6-83B7-94F2F5EDC423}" presName="imgShp" presStyleLbl="fgImgPlace1" presStyleIdx="5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6 con relleno sólido"/>
        </a:ext>
      </dgm:extLst>
    </dgm:pt>
    <dgm:pt modelId="{4DB1018A-F275-4BF1-A222-24E468F2FF8D}" type="pres">
      <dgm:prSet presAssocID="{9077B3CB-908E-46B6-83B7-94F2F5EDC423}" presName="txShp" presStyleLbl="node1" presStyleIdx="5" presStyleCnt="6" custScaleX="148467" custLinFactNeighborX="2027">
        <dgm:presLayoutVars>
          <dgm:bulletEnabled val="1"/>
        </dgm:presLayoutVars>
      </dgm:prSet>
      <dgm:spPr/>
    </dgm:pt>
  </dgm:ptLst>
  <dgm:cxnLst>
    <dgm:cxn modelId="{3EB64A19-8179-42E3-B028-F12699BB28A9}" type="presOf" srcId="{624684B0-8211-4EF5-B8A2-6B7C000C164D}" destId="{76CA4A7B-4AEB-429E-BD41-2F61923E41E5}" srcOrd="0" destOrd="0" presId="urn:microsoft.com/office/officeart/2005/8/layout/vList3"/>
    <dgm:cxn modelId="{E7722740-4D3D-46DD-83C1-D7BC7FA0D0A3}" type="presOf" srcId="{242D6D66-B850-47E2-B7EA-4CBFB1550486}" destId="{52E75C8C-4C48-4EA3-B0BD-25D9B294E67E}" srcOrd="0" destOrd="0" presId="urn:microsoft.com/office/officeart/2005/8/layout/vList3"/>
    <dgm:cxn modelId="{EDFF206A-0947-40D4-93F6-04577C9ABE59}" srcId="{242D6D66-B850-47E2-B7EA-4CBFB1550486}" destId="{1D38D7AB-35A3-4551-92F2-5879D30183E2}" srcOrd="2" destOrd="0" parTransId="{7309ADB6-D97B-41C4-AD46-A83007ABA36A}" sibTransId="{1488F7C4-28C2-46D6-93CF-841C8BC8F88E}"/>
    <dgm:cxn modelId="{FC28E879-3330-4455-976C-46005D748F58}" type="presOf" srcId="{9077B3CB-908E-46B6-83B7-94F2F5EDC423}" destId="{4DB1018A-F275-4BF1-A222-24E468F2FF8D}" srcOrd="0" destOrd="0" presId="urn:microsoft.com/office/officeart/2005/8/layout/vList3"/>
    <dgm:cxn modelId="{44B2EA85-515E-44BF-A988-667D8EEB8746}" srcId="{242D6D66-B850-47E2-B7EA-4CBFB1550486}" destId="{6153C5EA-95B9-4F10-BBEF-5052CCEB0196}" srcOrd="4" destOrd="0" parTransId="{D980A680-9748-430D-8637-28E7FFE94E59}" sibTransId="{4CAAA404-A1C2-4F2C-851A-43409101014B}"/>
    <dgm:cxn modelId="{4556428A-F6F8-4A4A-A343-67688F973C48}" srcId="{242D6D66-B850-47E2-B7EA-4CBFB1550486}" destId="{6F487468-4F2E-4888-8FE8-F0C6D9FF8C0D}" srcOrd="3" destOrd="0" parTransId="{BC3B90D9-793C-44E1-AE02-DACBAEEBDF4E}" sibTransId="{519B945B-FE0B-46B3-BC99-C48F1A3CE485}"/>
    <dgm:cxn modelId="{E00C1790-F7EC-4A4B-A839-07DEEA29A740}" srcId="{242D6D66-B850-47E2-B7EA-4CBFB1550486}" destId="{9077B3CB-908E-46B6-83B7-94F2F5EDC423}" srcOrd="5" destOrd="0" parTransId="{5797365E-58E6-43E5-8BAC-82CB36A6C236}" sibTransId="{F33C1D21-50AF-4E23-8920-3A2EC893C556}"/>
    <dgm:cxn modelId="{6199E992-61E6-4C8E-BDB1-7138C698D6EC}" srcId="{242D6D66-B850-47E2-B7EA-4CBFB1550486}" destId="{BA6A28FF-DC7E-4964-B2B9-A2D8112C9C80}" srcOrd="1" destOrd="0" parTransId="{58F6B824-EDC7-4E48-A748-D2E01A2CF2A9}" sibTransId="{084828A7-4D2F-4AEB-9C7B-19B38DBCB8A8}"/>
    <dgm:cxn modelId="{E7973CCF-5AA1-45C8-AAD9-D158C13F1D52}" type="presOf" srcId="{BA6A28FF-DC7E-4964-B2B9-A2D8112C9C80}" destId="{75D8DBC1-39FB-457C-ADC6-A615CC9084DF}" srcOrd="0" destOrd="0" presId="urn:microsoft.com/office/officeart/2005/8/layout/vList3"/>
    <dgm:cxn modelId="{B1EEBEDC-0843-42F2-8543-EA7C828B9B3C}" type="presOf" srcId="{1D38D7AB-35A3-4551-92F2-5879D30183E2}" destId="{BEE5A8A7-7CCF-4D76-85CD-29A0A8304F35}" srcOrd="0" destOrd="0" presId="urn:microsoft.com/office/officeart/2005/8/layout/vList3"/>
    <dgm:cxn modelId="{E52207DD-BA6C-4469-AD8F-79B34FA087E7}" srcId="{242D6D66-B850-47E2-B7EA-4CBFB1550486}" destId="{624684B0-8211-4EF5-B8A2-6B7C000C164D}" srcOrd="0" destOrd="0" parTransId="{F4A64A9D-B9EC-412A-A84B-6833F0EB1381}" sibTransId="{45C36825-9CB4-4912-A22D-4852481B5D11}"/>
    <dgm:cxn modelId="{66ACFBEB-4833-4AE0-9E3E-97C6189C68A4}" type="presOf" srcId="{6153C5EA-95B9-4F10-BBEF-5052CCEB0196}" destId="{0882FDCA-3463-4421-87DA-9EA70D50E3EE}" srcOrd="0" destOrd="0" presId="urn:microsoft.com/office/officeart/2005/8/layout/vList3"/>
    <dgm:cxn modelId="{C12A10F6-B27B-4014-A469-41FE6E3C9525}" type="presOf" srcId="{6F487468-4F2E-4888-8FE8-F0C6D9FF8C0D}" destId="{86D73333-0021-4A47-BBCD-14F06CC74DEF}" srcOrd="0" destOrd="0" presId="urn:microsoft.com/office/officeart/2005/8/layout/vList3"/>
    <dgm:cxn modelId="{7B477BF8-846A-4ECD-B9C3-AE03369DA613}" type="presParOf" srcId="{52E75C8C-4C48-4EA3-B0BD-25D9B294E67E}" destId="{6BCF42C8-B362-4BB2-8015-31E31BC14F13}" srcOrd="0" destOrd="0" presId="urn:microsoft.com/office/officeart/2005/8/layout/vList3"/>
    <dgm:cxn modelId="{65922BF9-C034-4DB3-85DA-402C50AF188E}" type="presParOf" srcId="{6BCF42C8-B362-4BB2-8015-31E31BC14F13}" destId="{3213DDB5-0679-482B-9AA0-FF14C80DC8DF}" srcOrd="0" destOrd="0" presId="urn:microsoft.com/office/officeart/2005/8/layout/vList3"/>
    <dgm:cxn modelId="{8D8B97F1-9C6D-4026-B09B-D0355B7C2517}" type="presParOf" srcId="{6BCF42C8-B362-4BB2-8015-31E31BC14F13}" destId="{76CA4A7B-4AEB-429E-BD41-2F61923E41E5}" srcOrd="1" destOrd="0" presId="urn:microsoft.com/office/officeart/2005/8/layout/vList3"/>
    <dgm:cxn modelId="{050CCB05-5F71-48D5-974A-B861081A91CC}" type="presParOf" srcId="{52E75C8C-4C48-4EA3-B0BD-25D9B294E67E}" destId="{A8339DA2-9C7B-4DEA-86A3-57FE5097804A}" srcOrd="1" destOrd="0" presId="urn:microsoft.com/office/officeart/2005/8/layout/vList3"/>
    <dgm:cxn modelId="{942754CE-9D20-4999-A6D2-3EC1CF856F1D}" type="presParOf" srcId="{52E75C8C-4C48-4EA3-B0BD-25D9B294E67E}" destId="{7B793F60-DD1D-4DB5-847C-9490F209B0D8}" srcOrd="2" destOrd="0" presId="urn:microsoft.com/office/officeart/2005/8/layout/vList3"/>
    <dgm:cxn modelId="{45F250EA-B287-46DC-ADE6-00F9BFA00EAE}" type="presParOf" srcId="{7B793F60-DD1D-4DB5-847C-9490F209B0D8}" destId="{1314028B-8612-47D6-9989-7E3B3DFE2F55}" srcOrd="0" destOrd="0" presId="urn:microsoft.com/office/officeart/2005/8/layout/vList3"/>
    <dgm:cxn modelId="{D638BB5E-8FBA-4483-84D5-135C27C6BFDD}" type="presParOf" srcId="{7B793F60-DD1D-4DB5-847C-9490F209B0D8}" destId="{75D8DBC1-39FB-457C-ADC6-A615CC9084DF}" srcOrd="1" destOrd="0" presId="urn:microsoft.com/office/officeart/2005/8/layout/vList3"/>
    <dgm:cxn modelId="{B9727278-C082-45AA-9097-C5F1F11A66D4}" type="presParOf" srcId="{52E75C8C-4C48-4EA3-B0BD-25D9B294E67E}" destId="{0980180D-3BF8-40A6-9566-AD1CAEBFD8C8}" srcOrd="3" destOrd="0" presId="urn:microsoft.com/office/officeart/2005/8/layout/vList3"/>
    <dgm:cxn modelId="{8B30D3F5-5D8E-489F-920A-305E6A8719E8}" type="presParOf" srcId="{52E75C8C-4C48-4EA3-B0BD-25D9B294E67E}" destId="{D275F49E-16B5-4E06-BE0B-D53E492F138E}" srcOrd="4" destOrd="0" presId="urn:microsoft.com/office/officeart/2005/8/layout/vList3"/>
    <dgm:cxn modelId="{9C224611-0D60-48A9-80B1-E5E7E311314C}" type="presParOf" srcId="{D275F49E-16B5-4E06-BE0B-D53E492F138E}" destId="{AED96934-9202-408D-8EC9-40816174A2E8}" srcOrd="0" destOrd="0" presId="urn:microsoft.com/office/officeart/2005/8/layout/vList3"/>
    <dgm:cxn modelId="{4A2BA988-0CEA-4448-B51B-54E0D799F394}" type="presParOf" srcId="{D275F49E-16B5-4E06-BE0B-D53E492F138E}" destId="{BEE5A8A7-7CCF-4D76-85CD-29A0A8304F35}" srcOrd="1" destOrd="0" presId="urn:microsoft.com/office/officeart/2005/8/layout/vList3"/>
    <dgm:cxn modelId="{DC488AA1-F861-49C1-914A-CB82ADDA39AE}" type="presParOf" srcId="{52E75C8C-4C48-4EA3-B0BD-25D9B294E67E}" destId="{445DDC51-EF21-4721-9918-6814552AFB9E}" srcOrd="5" destOrd="0" presId="urn:microsoft.com/office/officeart/2005/8/layout/vList3"/>
    <dgm:cxn modelId="{09660EF5-4FE7-4DDA-9CF1-079B5FD414FC}" type="presParOf" srcId="{52E75C8C-4C48-4EA3-B0BD-25D9B294E67E}" destId="{7A50D840-03FA-4F76-A5E4-7182E78557E4}" srcOrd="6" destOrd="0" presId="urn:microsoft.com/office/officeart/2005/8/layout/vList3"/>
    <dgm:cxn modelId="{6B466C96-EA07-42B6-A524-52F7F755B535}" type="presParOf" srcId="{7A50D840-03FA-4F76-A5E4-7182E78557E4}" destId="{C222E026-6500-452F-8E5D-A5D788E6E348}" srcOrd="0" destOrd="0" presId="urn:microsoft.com/office/officeart/2005/8/layout/vList3"/>
    <dgm:cxn modelId="{9878E4A7-D028-4E60-B668-D1227B6552DA}" type="presParOf" srcId="{7A50D840-03FA-4F76-A5E4-7182E78557E4}" destId="{86D73333-0021-4A47-BBCD-14F06CC74DEF}" srcOrd="1" destOrd="0" presId="urn:microsoft.com/office/officeart/2005/8/layout/vList3"/>
    <dgm:cxn modelId="{B81805D4-0AD2-4874-A78E-563E7075066C}" type="presParOf" srcId="{52E75C8C-4C48-4EA3-B0BD-25D9B294E67E}" destId="{3D4655B6-569F-4BBF-8054-81ABEAE61018}" srcOrd="7" destOrd="0" presId="urn:microsoft.com/office/officeart/2005/8/layout/vList3"/>
    <dgm:cxn modelId="{6E267183-31DF-48C4-9B55-4AF3F2DF4E8A}" type="presParOf" srcId="{52E75C8C-4C48-4EA3-B0BD-25D9B294E67E}" destId="{A9F0D2D7-DEF8-4411-A222-812C99915323}" srcOrd="8" destOrd="0" presId="urn:microsoft.com/office/officeart/2005/8/layout/vList3"/>
    <dgm:cxn modelId="{DD813465-DF6F-45AD-921F-6FC369952C9D}" type="presParOf" srcId="{A9F0D2D7-DEF8-4411-A222-812C99915323}" destId="{8A62EF47-03FE-4E05-A828-F18B93F5A850}" srcOrd="0" destOrd="0" presId="urn:microsoft.com/office/officeart/2005/8/layout/vList3"/>
    <dgm:cxn modelId="{FD8BB755-70E5-4EEB-B442-C45B75C864BF}" type="presParOf" srcId="{A9F0D2D7-DEF8-4411-A222-812C99915323}" destId="{0882FDCA-3463-4421-87DA-9EA70D50E3EE}" srcOrd="1" destOrd="0" presId="urn:microsoft.com/office/officeart/2005/8/layout/vList3"/>
    <dgm:cxn modelId="{02C25805-35BB-4492-9A9A-53A4B3A7C9CF}" type="presParOf" srcId="{52E75C8C-4C48-4EA3-B0BD-25D9B294E67E}" destId="{D1F20E69-4503-4240-8E78-E2D6B05F6A99}" srcOrd="9" destOrd="0" presId="urn:microsoft.com/office/officeart/2005/8/layout/vList3"/>
    <dgm:cxn modelId="{85C6073D-B795-494D-81E5-B410ACC3E58B}" type="presParOf" srcId="{52E75C8C-4C48-4EA3-B0BD-25D9B294E67E}" destId="{A16C5819-95FA-4BBF-953C-6244283A98D5}" srcOrd="10" destOrd="0" presId="urn:microsoft.com/office/officeart/2005/8/layout/vList3"/>
    <dgm:cxn modelId="{C4C2628D-1187-471A-85CD-6E6386FF6244}" type="presParOf" srcId="{A16C5819-95FA-4BBF-953C-6244283A98D5}" destId="{68D44722-E960-4DDF-8D4D-F1B33AB18C36}" srcOrd="0" destOrd="0" presId="urn:microsoft.com/office/officeart/2005/8/layout/vList3"/>
    <dgm:cxn modelId="{83EF9A9B-B925-4E29-A164-77FFD6176083}" type="presParOf" srcId="{A16C5819-95FA-4BBF-953C-6244283A98D5}" destId="{4DB1018A-F275-4BF1-A222-24E468F2FF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5BC29-6230-4024-82BB-9D1BE7CF60F8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3A4F61F-B965-4FB6-8DE0-2519F0E3BA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W</a:t>
          </a:r>
          <a:r>
            <a:rPr lang="en" sz="2000" b="1" dirty="0">
              <a:solidFill>
                <a:schemeClr val="tx1"/>
              </a:solidFill>
            </a:rPr>
            <a:t>atho 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ta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raga w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hia n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k</a:t>
          </a:r>
          <a:r>
            <a:rPr lang="en-US" sz="2000" b="1" dirty="0" err="1">
              <a:solidFill>
                <a:schemeClr val="tx1"/>
              </a:solidFill>
            </a:rPr>
            <a:t>ĩĩ</a:t>
          </a:r>
          <a:endParaRPr lang="es-ES" sz="2000" dirty="0">
            <a:solidFill>
              <a:schemeClr val="tx1"/>
            </a:solidFill>
          </a:endParaRPr>
        </a:p>
      </dgm:t>
    </dgm:pt>
    <dgm:pt modelId="{1A61DAB2-B36C-4873-A979-8701D6B870E9}" type="parTrans" cxnId="{9DD4AC7F-16EE-4B21-9CD8-7D4718E44685}">
      <dgm:prSet/>
      <dgm:spPr/>
      <dgm:t>
        <a:bodyPr/>
        <a:lstStyle/>
        <a:p>
          <a:endParaRPr lang="es-ES" sz="2000"/>
        </a:p>
      </dgm:t>
    </dgm:pt>
    <dgm:pt modelId="{32B14B23-2B6F-4107-80E9-5F9B21A6A865}" type="sibTrans" cxnId="{9DD4AC7F-16EE-4B21-9CD8-7D4718E446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52D32F5-4E7E-4925-AEAE-D4FF0F22E80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Rĩ</a:t>
          </a:r>
          <a:r>
            <a:rPr lang="en" sz="2000" b="1" dirty="0">
              <a:solidFill>
                <a:schemeClr val="tx1"/>
              </a:solidFill>
            </a:rPr>
            <a:t>r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a tweehia t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tuag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rwo g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ku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 g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a tene na tene</a:t>
          </a:r>
          <a:endParaRPr lang="es-ES" sz="2000" dirty="0">
            <a:solidFill>
              <a:schemeClr val="tx1"/>
            </a:solidFill>
          </a:endParaRPr>
        </a:p>
      </dgm:t>
    </dgm:pt>
    <dgm:pt modelId="{249FEEB9-8C54-47C3-BB00-5F8C9FE67945}" type="parTrans" cxnId="{1697C5E1-BEF9-4527-8EDE-915FE5CFDD0D}">
      <dgm:prSet/>
      <dgm:spPr/>
      <dgm:t>
        <a:bodyPr/>
        <a:lstStyle/>
        <a:p>
          <a:endParaRPr lang="es-ES" sz="2000"/>
        </a:p>
      </dgm:t>
    </dgm:pt>
    <dgm:pt modelId="{F27532FA-5BC6-47E7-8A69-518ACC4FDEC2}" type="sibTrans" cxnId="{1697C5E1-BEF9-4527-8EDE-915FE5CFDD0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CAA6A03-8335-4EE3-89B5-7430CADCA24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W</a:t>
          </a:r>
          <a:r>
            <a:rPr lang="en" sz="2000" b="1" dirty="0">
              <a:solidFill>
                <a:schemeClr val="tx1"/>
              </a:solidFill>
            </a:rPr>
            <a:t>atho nd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ng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hota kuohera mehia</a:t>
          </a:r>
          <a:endParaRPr lang="es-ES" sz="2000" dirty="0">
            <a:solidFill>
              <a:schemeClr val="tx1"/>
            </a:solidFill>
          </a:endParaRPr>
        </a:p>
      </dgm:t>
    </dgm:pt>
    <dgm:pt modelId="{64F90AB7-0C79-40F6-8338-D836EFA42224}" type="parTrans" cxnId="{248A3D18-14AA-4921-A5C4-23F1BAB5D59D}">
      <dgm:prSet/>
      <dgm:spPr/>
      <dgm:t>
        <a:bodyPr/>
        <a:lstStyle/>
        <a:p>
          <a:endParaRPr lang="es-ES" sz="2000"/>
        </a:p>
      </dgm:t>
    </dgm:pt>
    <dgm:pt modelId="{4F142231-B977-46B7-BD79-7FF3BED0E191}" type="sibTrans" cxnId="{248A3D18-14AA-4921-A5C4-23F1BAB5D59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23BA439E-5288-4E64-BAD5-1951EFEF9F9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Jes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akuuire g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kuu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g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 tene na tene k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h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ra mehia mait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05B087-2155-4348-BEEC-66D095C4707D}" type="parTrans" cxnId="{5ACAA7D1-9BF9-4A63-BF66-C0E01FD5F9C6}">
      <dgm:prSet/>
      <dgm:spPr/>
      <dgm:t>
        <a:bodyPr/>
        <a:lstStyle/>
        <a:p>
          <a:endParaRPr lang="es-ES" sz="2000"/>
        </a:p>
      </dgm:t>
    </dgm:pt>
    <dgm:pt modelId="{9D77D94B-AED2-4B9F-B33E-A5FC7A763551}" type="sibTrans" cxnId="{5ACAA7D1-9BF9-4A63-BF66-C0E01FD5F9C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4BC2122-C8BB-4361-8E6B-89B0B595E45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 twet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ra igongona r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 Jes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’ twohag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rwo mehia mait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621CEC-89EF-417E-B2C8-F58EC5F5E988}" type="parTrans" cxnId="{C7BE3FCE-2571-4EA1-A5EC-EB03D518A0BE}">
      <dgm:prSet/>
      <dgm:spPr/>
      <dgm:t>
        <a:bodyPr/>
        <a:lstStyle/>
        <a:p>
          <a:endParaRPr lang="es-ES" sz="2000"/>
        </a:p>
      </dgm:t>
    </dgm:pt>
    <dgm:pt modelId="{9187F56C-E9EB-4A97-9BD3-AC42FC8FEC41}" type="sibTrans" cxnId="{C7BE3FCE-2571-4EA1-A5EC-EB03D518A0B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0BDA8BA-1B02-4A8A-A9A0-BE65FE7157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O r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mwe twoherwo, t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igaga Watho n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guo t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tikae kw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hia r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ng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b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(1 Joh 2:1)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BBF182-9FFA-4E8E-A40D-C413902E87AD}" type="parTrans" cxnId="{72B16264-CE05-4CED-9C32-AF784B9849C9}">
      <dgm:prSet/>
      <dgm:spPr/>
      <dgm:t>
        <a:bodyPr/>
        <a:lstStyle/>
        <a:p>
          <a:endParaRPr lang="es-ES" sz="2000"/>
        </a:p>
      </dgm:t>
    </dgm:pt>
    <dgm:pt modelId="{0A05C47B-27D3-4655-BCC1-A82319958ACF}" type="sibTrans" cxnId="{72B16264-CE05-4CED-9C32-AF784B9849C9}">
      <dgm:prSet/>
      <dgm:spPr/>
      <dgm:t>
        <a:bodyPr/>
        <a:lstStyle/>
        <a:p>
          <a:endParaRPr lang="es-ES" sz="2000"/>
        </a:p>
      </dgm:t>
    </dgm:pt>
    <dgm:pt modelId="{549C1A2A-937D-44C5-8EEE-D3DAC88187FA}" type="pres">
      <dgm:prSet presAssocID="{0A05BC29-6230-4024-82BB-9D1BE7CF60F8}" presName="diagram" presStyleCnt="0">
        <dgm:presLayoutVars>
          <dgm:dir/>
          <dgm:resizeHandles val="exact"/>
        </dgm:presLayoutVars>
      </dgm:prSet>
      <dgm:spPr/>
    </dgm:pt>
    <dgm:pt modelId="{BDAAEDE4-F9C4-4649-AA92-F2CEF3DEEBDB}" type="pres">
      <dgm:prSet presAssocID="{F3A4F61F-B965-4FB6-8DE0-2519F0E3BA85}" presName="node" presStyleLbl="node1" presStyleIdx="0" presStyleCnt="6" custScaleX="400792" custScaleY="801584">
        <dgm:presLayoutVars>
          <dgm:bulletEnabled val="1"/>
        </dgm:presLayoutVars>
      </dgm:prSet>
      <dgm:spPr/>
    </dgm:pt>
    <dgm:pt modelId="{6042BEE3-8710-4EF4-8DA5-2BDCBC2563FC}" type="pres">
      <dgm:prSet presAssocID="{32B14B23-2B6F-4107-80E9-5F9B21A6A865}" presName="sibTrans" presStyleLbl="sibTrans2D1" presStyleIdx="0" presStyleCnt="5" custScaleX="189053" custScaleY="355541"/>
      <dgm:spPr/>
    </dgm:pt>
    <dgm:pt modelId="{E9B9B39F-316D-4F2B-B75C-0D6A8297C045}" type="pres">
      <dgm:prSet presAssocID="{32B14B23-2B6F-4107-80E9-5F9B21A6A865}" presName="connectorText" presStyleLbl="sibTrans2D1" presStyleIdx="0" presStyleCnt="5"/>
      <dgm:spPr/>
    </dgm:pt>
    <dgm:pt modelId="{DD765128-7F2D-47FD-95C6-9D4F2518840B}" type="pres">
      <dgm:prSet presAssocID="{352D32F5-4E7E-4925-AEAE-D4FF0F22E803}" presName="node" presStyleLbl="node1" presStyleIdx="1" presStyleCnt="6" custScaleX="400792" custScaleY="801584">
        <dgm:presLayoutVars>
          <dgm:bulletEnabled val="1"/>
        </dgm:presLayoutVars>
      </dgm:prSet>
      <dgm:spPr/>
    </dgm:pt>
    <dgm:pt modelId="{D1A3D52D-1F04-41E2-93DA-85A42046853D}" type="pres">
      <dgm:prSet presAssocID="{F27532FA-5BC6-47E7-8A69-518ACC4FDEC2}" presName="sibTrans" presStyleLbl="sibTrans2D1" presStyleIdx="1" presStyleCnt="5" custScaleX="189053" custScaleY="355541"/>
      <dgm:spPr/>
    </dgm:pt>
    <dgm:pt modelId="{B1E6892F-E399-4644-B686-54012E00594C}" type="pres">
      <dgm:prSet presAssocID="{F27532FA-5BC6-47E7-8A69-518ACC4FDEC2}" presName="connectorText" presStyleLbl="sibTrans2D1" presStyleIdx="1" presStyleCnt="5"/>
      <dgm:spPr/>
    </dgm:pt>
    <dgm:pt modelId="{CBE2E9D2-F168-4531-916D-355D57FEDC55}" type="pres">
      <dgm:prSet presAssocID="{FCAA6A03-8335-4EE3-89B5-7430CADCA249}" presName="node" presStyleLbl="node1" presStyleIdx="2" presStyleCnt="6" custScaleX="400792" custScaleY="801584">
        <dgm:presLayoutVars>
          <dgm:bulletEnabled val="1"/>
        </dgm:presLayoutVars>
      </dgm:prSet>
      <dgm:spPr/>
    </dgm:pt>
    <dgm:pt modelId="{9C0AB689-E8DA-423F-A1AA-8E2242A70E8F}" type="pres">
      <dgm:prSet presAssocID="{4F142231-B977-46B7-BD79-7FF3BED0E191}" presName="sibTrans" presStyleLbl="sibTrans2D1" presStyleIdx="2" presStyleCnt="5" custScaleX="189053" custScaleY="355541"/>
      <dgm:spPr/>
    </dgm:pt>
    <dgm:pt modelId="{7C1FA19B-96F9-4E78-8CE5-4A2E3C53A215}" type="pres">
      <dgm:prSet presAssocID="{4F142231-B977-46B7-BD79-7FF3BED0E191}" presName="connectorText" presStyleLbl="sibTrans2D1" presStyleIdx="2" presStyleCnt="5"/>
      <dgm:spPr/>
    </dgm:pt>
    <dgm:pt modelId="{EA165F97-5C25-40AB-BA1C-6DBB9D711B46}" type="pres">
      <dgm:prSet presAssocID="{23BA439E-5288-4E64-BAD5-1951EFEF9F9C}" presName="node" presStyleLbl="node1" presStyleIdx="3" presStyleCnt="6" custScaleX="400792" custScaleY="801584">
        <dgm:presLayoutVars>
          <dgm:bulletEnabled val="1"/>
        </dgm:presLayoutVars>
      </dgm:prSet>
      <dgm:spPr/>
    </dgm:pt>
    <dgm:pt modelId="{0CF967C4-0A25-473C-BF4D-4CE31FCFC3A3}" type="pres">
      <dgm:prSet presAssocID="{9D77D94B-AED2-4B9F-B33E-A5FC7A763551}" presName="sibTrans" presStyleLbl="sibTrans2D1" presStyleIdx="3" presStyleCnt="5" custScaleX="189053" custScaleY="355541"/>
      <dgm:spPr/>
    </dgm:pt>
    <dgm:pt modelId="{E9CF44C6-BB7C-4228-BAEB-B96E1EC5CF0E}" type="pres">
      <dgm:prSet presAssocID="{9D77D94B-AED2-4B9F-B33E-A5FC7A763551}" presName="connectorText" presStyleLbl="sibTrans2D1" presStyleIdx="3" presStyleCnt="5"/>
      <dgm:spPr/>
    </dgm:pt>
    <dgm:pt modelId="{B12C1251-5E47-4E83-B169-768BE2FB360B}" type="pres">
      <dgm:prSet presAssocID="{F4BC2122-C8BB-4361-8E6B-89B0B595E450}" presName="node" presStyleLbl="node1" presStyleIdx="4" presStyleCnt="6" custScaleX="400792" custScaleY="801584">
        <dgm:presLayoutVars>
          <dgm:bulletEnabled val="1"/>
        </dgm:presLayoutVars>
      </dgm:prSet>
      <dgm:spPr/>
    </dgm:pt>
    <dgm:pt modelId="{8E86A4C8-AC3C-4AE9-A9B1-E6B0AED7F0E9}" type="pres">
      <dgm:prSet presAssocID="{9187F56C-E9EB-4A97-9BD3-AC42FC8FEC41}" presName="sibTrans" presStyleLbl="sibTrans2D1" presStyleIdx="4" presStyleCnt="5" custScaleX="189053" custScaleY="355541"/>
      <dgm:spPr/>
    </dgm:pt>
    <dgm:pt modelId="{E2603B58-C928-4A13-94F1-67959C1BF410}" type="pres">
      <dgm:prSet presAssocID="{9187F56C-E9EB-4A97-9BD3-AC42FC8FEC41}" presName="connectorText" presStyleLbl="sibTrans2D1" presStyleIdx="4" presStyleCnt="5"/>
      <dgm:spPr/>
    </dgm:pt>
    <dgm:pt modelId="{14B464B8-0C1B-40DB-8016-55908F46518B}" type="pres">
      <dgm:prSet presAssocID="{30BDA8BA-1B02-4A8A-A9A0-BE65FE71576A}" presName="node" presStyleLbl="node1" presStyleIdx="5" presStyleCnt="6" custScaleX="400792" custScaleY="801584">
        <dgm:presLayoutVars>
          <dgm:bulletEnabled val="1"/>
        </dgm:presLayoutVars>
      </dgm:prSet>
      <dgm:spPr/>
    </dgm:pt>
  </dgm:ptLst>
  <dgm:cxnLst>
    <dgm:cxn modelId="{73C9DA0B-DB93-4CAF-9A1A-5C6B8C9D426E}" type="presOf" srcId="{9D77D94B-AED2-4B9F-B33E-A5FC7A763551}" destId="{0CF967C4-0A25-473C-BF4D-4CE31FCFC3A3}" srcOrd="0" destOrd="0" presId="urn:microsoft.com/office/officeart/2005/8/layout/process5"/>
    <dgm:cxn modelId="{248A3D18-14AA-4921-A5C4-23F1BAB5D59D}" srcId="{0A05BC29-6230-4024-82BB-9D1BE7CF60F8}" destId="{FCAA6A03-8335-4EE3-89B5-7430CADCA249}" srcOrd="2" destOrd="0" parTransId="{64F90AB7-0C79-40F6-8338-D836EFA42224}" sibTransId="{4F142231-B977-46B7-BD79-7FF3BED0E191}"/>
    <dgm:cxn modelId="{8BC4EF21-70F8-4377-B796-E26864DDC752}" type="presOf" srcId="{9187F56C-E9EB-4A97-9BD3-AC42FC8FEC41}" destId="{8E86A4C8-AC3C-4AE9-A9B1-E6B0AED7F0E9}" srcOrd="0" destOrd="0" presId="urn:microsoft.com/office/officeart/2005/8/layout/process5"/>
    <dgm:cxn modelId="{95457624-24A3-4063-8386-7F01CDB0D9CE}" type="presOf" srcId="{0A05BC29-6230-4024-82BB-9D1BE7CF60F8}" destId="{549C1A2A-937D-44C5-8EEE-D3DAC88187FA}" srcOrd="0" destOrd="0" presId="urn:microsoft.com/office/officeart/2005/8/layout/process5"/>
    <dgm:cxn modelId="{8F4BAA35-D556-418F-B61E-038217199054}" type="presOf" srcId="{FCAA6A03-8335-4EE3-89B5-7430CADCA249}" destId="{CBE2E9D2-F168-4531-916D-355D57FEDC55}" srcOrd="0" destOrd="0" presId="urn:microsoft.com/office/officeart/2005/8/layout/process5"/>
    <dgm:cxn modelId="{72B16264-CE05-4CED-9C32-AF784B9849C9}" srcId="{0A05BC29-6230-4024-82BB-9D1BE7CF60F8}" destId="{30BDA8BA-1B02-4A8A-A9A0-BE65FE71576A}" srcOrd="5" destOrd="0" parTransId="{79BBF182-9FFA-4E8E-A40D-C413902E87AD}" sibTransId="{0A05C47B-27D3-4655-BCC1-A82319958ACF}"/>
    <dgm:cxn modelId="{38222374-75F5-47B0-A273-6E0129527BFD}" type="presOf" srcId="{9187F56C-E9EB-4A97-9BD3-AC42FC8FEC41}" destId="{E2603B58-C928-4A13-94F1-67959C1BF410}" srcOrd="1" destOrd="0" presId="urn:microsoft.com/office/officeart/2005/8/layout/process5"/>
    <dgm:cxn modelId="{BA4BFB78-E952-4F75-93EE-533BBDC98202}" type="presOf" srcId="{4F142231-B977-46B7-BD79-7FF3BED0E191}" destId="{7C1FA19B-96F9-4E78-8CE5-4A2E3C53A215}" srcOrd="1" destOrd="0" presId="urn:microsoft.com/office/officeart/2005/8/layout/process5"/>
    <dgm:cxn modelId="{9B63B75A-31B5-4A60-9129-4EA7CC9F8A7B}" type="presOf" srcId="{9D77D94B-AED2-4B9F-B33E-A5FC7A763551}" destId="{E9CF44C6-BB7C-4228-BAEB-B96E1EC5CF0E}" srcOrd="1" destOrd="0" presId="urn:microsoft.com/office/officeart/2005/8/layout/process5"/>
    <dgm:cxn modelId="{9DD4AC7F-16EE-4B21-9CD8-7D4718E44685}" srcId="{0A05BC29-6230-4024-82BB-9D1BE7CF60F8}" destId="{F3A4F61F-B965-4FB6-8DE0-2519F0E3BA85}" srcOrd="0" destOrd="0" parTransId="{1A61DAB2-B36C-4873-A979-8701D6B870E9}" sibTransId="{32B14B23-2B6F-4107-80E9-5F9B21A6A865}"/>
    <dgm:cxn modelId="{B58C5A93-CD68-4AD4-9DB5-B458CF77A704}" type="presOf" srcId="{F4BC2122-C8BB-4361-8E6B-89B0B595E450}" destId="{B12C1251-5E47-4E83-B169-768BE2FB360B}" srcOrd="0" destOrd="0" presId="urn:microsoft.com/office/officeart/2005/8/layout/process5"/>
    <dgm:cxn modelId="{133F62A5-F966-4768-B834-9C69193237D4}" type="presOf" srcId="{32B14B23-2B6F-4107-80E9-5F9B21A6A865}" destId="{6042BEE3-8710-4EF4-8DA5-2BDCBC2563FC}" srcOrd="0" destOrd="0" presId="urn:microsoft.com/office/officeart/2005/8/layout/process5"/>
    <dgm:cxn modelId="{7F7508AE-02B0-4B6A-BE29-840EC3E19431}" type="presOf" srcId="{352D32F5-4E7E-4925-AEAE-D4FF0F22E803}" destId="{DD765128-7F2D-47FD-95C6-9D4F2518840B}" srcOrd="0" destOrd="0" presId="urn:microsoft.com/office/officeart/2005/8/layout/process5"/>
    <dgm:cxn modelId="{70557FB9-33C8-4D0C-BB1D-BEA7FEBF8756}" type="presOf" srcId="{23BA439E-5288-4E64-BAD5-1951EFEF9F9C}" destId="{EA165F97-5C25-40AB-BA1C-6DBB9D711B46}" srcOrd="0" destOrd="0" presId="urn:microsoft.com/office/officeart/2005/8/layout/process5"/>
    <dgm:cxn modelId="{A39B64BB-4942-4099-9E22-8030AEFFCAF2}" type="presOf" srcId="{32B14B23-2B6F-4107-80E9-5F9B21A6A865}" destId="{E9B9B39F-316D-4F2B-B75C-0D6A8297C045}" srcOrd="1" destOrd="0" presId="urn:microsoft.com/office/officeart/2005/8/layout/process5"/>
    <dgm:cxn modelId="{09352DC0-17E3-4D4B-A333-BEFC6ECABE76}" type="presOf" srcId="{4F142231-B977-46B7-BD79-7FF3BED0E191}" destId="{9C0AB689-E8DA-423F-A1AA-8E2242A70E8F}" srcOrd="0" destOrd="0" presId="urn:microsoft.com/office/officeart/2005/8/layout/process5"/>
    <dgm:cxn modelId="{791FFDC7-4E4C-486B-8020-4042F1CD2D9B}" type="presOf" srcId="{F27532FA-5BC6-47E7-8A69-518ACC4FDEC2}" destId="{D1A3D52D-1F04-41E2-93DA-85A42046853D}" srcOrd="0" destOrd="0" presId="urn:microsoft.com/office/officeart/2005/8/layout/process5"/>
    <dgm:cxn modelId="{C7BE3FCE-2571-4EA1-A5EC-EB03D518A0BE}" srcId="{0A05BC29-6230-4024-82BB-9D1BE7CF60F8}" destId="{F4BC2122-C8BB-4361-8E6B-89B0B595E450}" srcOrd="4" destOrd="0" parTransId="{C7621CEC-89EF-417E-B2C8-F58EC5F5E988}" sibTransId="{9187F56C-E9EB-4A97-9BD3-AC42FC8FEC41}"/>
    <dgm:cxn modelId="{019255CE-A127-4952-9033-FAEC42D660CA}" type="presOf" srcId="{30BDA8BA-1B02-4A8A-A9A0-BE65FE71576A}" destId="{14B464B8-0C1B-40DB-8016-55908F46518B}" srcOrd="0" destOrd="0" presId="urn:microsoft.com/office/officeart/2005/8/layout/process5"/>
    <dgm:cxn modelId="{5ACAA7D1-9BF9-4A63-BF66-C0E01FD5F9C6}" srcId="{0A05BC29-6230-4024-82BB-9D1BE7CF60F8}" destId="{23BA439E-5288-4E64-BAD5-1951EFEF9F9C}" srcOrd="3" destOrd="0" parTransId="{AE05B087-2155-4348-BEEC-66D095C4707D}" sibTransId="{9D77D94B-AED2-4B9F-B33E-A5FC7A763551}"/>
    <dgm:cxn modelId="{1697C5E1-BEF9-4527-8EDE-915FE5CFDD0D}" srcId="{0A05BC29-6230-4024-82BB-9D1BE7CF60F8}" destId="{352D32F5-4E7E-4925-AEAE-D4FF0F22E803}" srcOrd="1" destOrd="0" parTransId="{249FEEB9-8C54-47C3-BB00-5F8C9FE67945}" sibTransId="{F27532FA-5BC6-47E7-8A69-518ACC4FDEC2}"/>
    <dgm:cxn modelId="{C411AFE4-4A51-4105-908C-ABA05304DACE}" type="presOf" srcId="{F27532FA-5BC6-47E7-8A69-518ACC4FDEC2}" destId="{B1E6892F-E399-4644-B686-54012E00594C}" srcOrd="1" destOrd="0" presId="urn:microsoft.com/office/officeart/2005/8/layout/process5"/>
    <dgm:cxn modelId="{CBA73AF8-CC72-4309-A8B6-CFE4617B1A65}" type="presOf" srcId="{F3A4F61F-B965-4FB6-8DE0-2519F0E3BA85}" destId="{BDAAEDE4-F9C4-4649-AA92-F2CEF3DEEBDB}" srcOrd="0" destOrd="0" presId="urn:microsoft.com/office/officeart/2005/8/layout/process5"/>
    <dgm:cxn modelId="{3F062D29-CE5A-4A25-B295-2D0D74C8D8A6}" type="presParOf" srcId="{549C1A2A-937D-44C5-8EEE-D3DAC88187FA}" destId="{BDAAEDE4-F9C4-4649-AA92-F2CEF3DEEBDB}" srcOrd="0" destOrd="0" presId="urn:microsoft.com/office/officeart/2005/8/layout/process5"/>
    <dgm:cxn modelId="{B9EA77DA-F0A8-48AA-BED4-49EB61A78BE6}" type="presParOf" srcId="{549C1A2A-937D-44C5-8EEE-D3DAC88187FA}" destId="{6042BEE3-8710-4EF4-8DA5-2BDCBC2563FC}" srcOrd="1" destOrd="0" presId="urn:microsoft.com/office/officeart/2005/8/layout/process5"/>
    <dgm:cxn modelId="{4F14FA9A-EADA-435D-B612-3FD069982B0B}" type="presParOf" srcId="{6042BEE3-8710-4EF4-8DA5-2BDCBC2563FC}" destId="{E9B9B39F-316D-4F2B-B75C-0D6A8297C045}" srcOrd="0" destOrd="0" presId="urn:microsoft.com/office/officeart/2005/8/layout/process5"/>
    <dgm:cxn modelId="{2D472F83-8E1B-4F85-B3DC-9D2FF70FE672}" type="presParOf" srcId="{549C1A2A-937D-44C5-8EEE-D3DAC88187FA}" destId="{DD765128-7F2D-47FD-95C6-9D4F2518840B}" srcOrd="2" destOrd="0" presId="urn:microsoft.com/office/officeart/2005/8/layout/process5"/>
    <dgm:cxn modelId="{2BF135F9-873E-4F1C-8388-0112C64C669A}" type="presParOf" srcId="{549C1A2A-937D-44C5-8EEE-D3DAC88187FA}" destId="{D1A3D52D-1F04-41E2-93DA-85A42046853D}" srcOrd="3" destOrd="0" presId="urn:microsoft.com/office/officeart/2005/8/layout/process5"/>
    <dgm:cxn modelId="{DD0D3513-C901-4150-8516-084591483433}" type="presParOf" srcId="{D1A3D52D-1F04-41E2-93DA-85A42046853D}" destId="{B1E6892F-E399-4644-B686-54012E00594C}" srcOrd="0" destOrd="0" presId="urn:microsoft.com/office/officeart/2005/8/layout/process5"/>
    <dgm:cxn modelId="{DC88621D-FF7B-4606-8EC4-034E990A2BC1}" type="presParOf" srcId="{549C1A2A-937D-44C5-8EEE-D3DAC88187FA}" destId="{CBE2E9D2-F168-4531-916D-355D57FEDC55}" srcOrd="4" destOrd="0" presId="urn:microsoft.com/office/officeart/2005/8/layout/process5"/>
    <dgm:cxn modelId="{2DFFFA46-7B66-4467-B172-DB8CAEE81BBE}" type="presParOf" srcId="{549C1A2A-937D-44C5-8EEE-D3DAC88187FA}" destId="{9C0AB689-E8DA-423F-A1AA-8E2242A70E8F}" srcOrd="5" destOrd="0" presId="urn:microsoft.com/office/officeart/2005/8/layout/process5"/>
    <dgm:cxn modelId="{0F038C62-9DA2-47EB-9F7B-414F2662E0E8}" type="presParOf" srcId="{9C0AB689-E8DA-423F-A1AA-8E2242A70E8F}" destId="{7C1FA19B-96F9-4E78-8CE5-4A2E3C53A215}" srcOrd="0" destOrd="0" presId="urn:microsoft.com/office/officeart/2005/8/layout/process5"/>
    <dgm:cxn modelId="{BC3420C6-3FD4-4913-A506-1F5049AF1014}" type="presParOf" srcId="{549C1A2A-937D-44C5-8EEE-D3DAC88187FA}" destId="{EA165F97-5C25-40AB-BA1C-6DBB9D711B46}" srcOrd="6" destOrd="0" presId="urn:microsoft.com/office/officeart/2005/8/layout/process5"/>
    <dgm:cxn modelId="{A34F79AB-A43D-4AFF-A85C-A5A4E3DFC792}" type="presParOf" srcId="{549C1A2A-937D-44C5-8EEE-D3DAC88187FA}" destId="{0CF967C4-0A25-473C-BF4D-4CE31FCFC3A3}" srcOrd="7" destOrd="0" presId="urn:microsoft.com/office/officeart/2005/8/layout/process5"/>
    <dgm:cxn modelId="{3BE88390-FA61-4C6E-8FCD-2AA2CB10DE71}" type="presParOf" srcId="{0CF967C4-0A25-473C-BF4D-4CE31FCFC3A3}" destId="{E9CF44C6-BB7C-4228-BAEB-B96E1EC5CF0E}" srcOrd="0" destOrd="0" presId="urn:microsoft.com/office/officeart/2005/8/layout/process5"/>
    <dgm:cxn modelId="{28612311-D4C8-4F71-A21B-02C3278BC981}" type="presParOf" srcId="{549C1A2A-937D-44C5-8EEE-D3DAC88187FA}" destId="{B12C1251-5E47-4E83-B169-768BE2FB360B}" srcOrd="8" destOrd="0" presId="urn:microsoft.com/office/officeart/2005/8/layout/process5"/>
    <dgm:cxn modelId="{0955D246-51F0-43A5-82D8-D9F9C97868C0}" type="presParOf" srcId="{549C1A2A-937D-44C5-8EEE-D3DAC88187FA}" destId="{8E86A4C8-AC3C-4AE9-A9B1-E6B0AED7F0E9}" srcOrd="9" destOrd="0" presId="urn:microsoft.com/office/officeart/2005/8/layout/process5"/>
    <dgm:cxn modelId="{95168F64-B8F6-477F-A14D-844C2CA73367}" type="presParOf" srcId="{8E86A4C8-AC3C-4AE9-A9B1-E6B0AED7F0E9}" destId="{E2603B58-C928-4A13-94F1-67959C1BF410}" srcOrd="0" destOrd="0" presId="urn:microsoft.com/office/officeart/2005/8/layout/process5"/>
    <dgm:cxn modelId="{538C10D1-60B4-4340-9EA1-40DD530FDDE8}" type="presParOf" srcId="{549C1A2A-937D-44C5-8EEE-D3DAC88187FA}" destId="{14B464B8-0C1B-40DB-8016-55908F46518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C8FA-4108-43E4-80C1-E4BB2C2435ED}">
      <dsp:nvSpPr>
        <dsp:cNvPr id="0" name=""/>
        <dsp:cNvSpPr/>
      </dsp:nvSpPr>
      <dsp:spPr>
        <a:xfrm>
          <a:off x="3456" y="38923"/>
          <a:ext cx="2828468" cy="1845735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2400" b="1" kern="1200" dirty="0">
              <a:solidFill>
                <a:schemeClr val="accent5">
                  <a:lumMod val="50000"/>
                </a:schemeClr>
              </a:solidFill>
            </a:rPr>
            <a:t>E</a:t>
          </a:r>
          <a:r>
            <a:rPr lang="en" sz="2400" b="1" kern="1200" dirty="0">
              <a:solidFill>
                <a:schemeClr val="accent5">
                  <a:lumMod val="50000"/>
                </a:schemeClr>
              </a:solidFill>
            </a:rPr>
            <a:t>herera magerio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" sz="2400" b="1" kern="1200" dirty="0">
              <a:solidFill>
                <a:schemeClr val="accent5">
                  <a:lumMod val="50000"/>
                </a:schemeClr>
              </a:solidFill>
            </a:rPr>
            <a:t>Ma</a:t>
          </a:r>
          <a:r>
            <a:rPr lang="en-US" sz="2400" b="1" kern="1200" dirty="0">
              <a:solidFill>
                <a:schemeClr val="accent5">
                  <a:lumMod val="50000"/>
                </a:schemeClr>
              </a:solidFill>
            </a:rPr>
            <a:t>ũ</a:t>
          </a:r>
          <a:r>
            <a:rPr lang="en" sz="2400" b="1" kern="1200" dirty="0">
              <a:solidFill>
                <a:schemeClr val="accent5">
                  <a:lumMod val="50000"/>
                </a:schemeClr>
              </a:solidFill>
            </a:rPr>
            <a:t>nd</a:t>
          </a:r>
          <a:r>
            <a:rPr lang="en-US" sz="2400" b="1" kern="1200" dirty="0">
              <a:solidFill>
                <a:schemeClr val="accent5">
                  <a:lumMod val="50000"/>
                </a:schemeClr>
              </a:solidFill>
            </a:rPr>
            <a:t>ũ</a:t>
          </a:r>
          <a:r>
            <a:rPr lang="en" sz="2400" b="1" kern="1200" dirty="0">
              <a:solidFill>
                <a:schemeClr val="accent5">
                  <a:lumMod val="50000"/>
                </a:schemeClr>
              </a:solidFill>
            </a:rPr>
            <a:t> ma g</a:t>
          </a:r>
          <a:r>
            <a:rPr lang="en-US" sz="2400" b="1" kern="1200" dirty="0">
              <a:solidFill>
                <a:schemeClr val="accent5">
                  <a:lumMod val="50000"/>
                </a:schemeClr>
              </a:solidFill>
            </a:rPr>
            <a:t>ũ</a:t>
          </a:r>
          <a:r>
            <a:rPr lang="en" sz="2400" b="1" kern="1200" dirty="0">
              <a:solidFill>
                <a:schemeClr val="accent5">
                  <a:lumMod val="50000"/>
                </a:schemeClr>
              </a:solidFill>
            </a:rPr>
            <a:t>teithia kweherera w</a:t>
          </a:r>
          <a:r>
            <a:rPr lang="en-US" sz="2400" b="1" kern="1200" dirty="0">
              <a:solidFill>
                <a:schemeClr val="accent5">
                  <a:lumMod val="50000"/>
                </a:schemeClr>
              </a:solidFill>
            </a:rPr>
            <a:t>ĩ</a:t>
          </a:r>
          <a:r>
            <a:rPr lang="en" sz="2400" b="1" kern="1200" dirty="0">
              <a:solidFill>
                <a:schemeClr val="accent5">
                  <a:lumMod val="50000"/>
                </a:schemeClr>
              </a:solidFill>
            </a:rPr>
            <a:t>hia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6704" y="82171"/>
        <a:ext cx="2741972" cy="1802487"/>
      </dsp:txXfrm>
    </dsp:sp>
    <dsp:sp modelId="{764D55A5-FCD3-4914-85B6-6B501B964A83}">
      <dsp:nvSpPr>
        <dsp:cNvPr id="0" name=""/>
        <dsp:cNvSpPr/>
      </dsp:nvSpPr>
      <dsp:spPr>
        <a:xfrm>
          <a:off x="181396" y="1884658"/>
          <a:ext cx="2472589" cy="79366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WĨHIA</a:t>
          </a:r>
        </a:p>
      </dsp:txBody>
      <dsp:txXfrm>
        <a:off x="181396" y="1884658"/>
        <a:ext cx="1741259" cy="793666"/>
      </dsp:txXfrm>
    </dsp:sp>
    <dsp:sp modelId="{8F28401E-E283-4120-B2F0-7BC6372CE328}">
      <dsp:nvSpPr>
        <dsp:cNvPr id="0" name=""/>
        <dsp:cNvSpPr/>
      </dsp:nvSpPr>
      <dsp:spPr>
        <a:xfrm>
          <a:off x="1992601" y="2010725"/>
          <a:ext cx="865406" cy="865406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54D78A-3D96-497B-932C-5FB5FF2435E0}">
      <dsp:nvSpPr>
        <dsp:cNvPr id="0" name=""/>
        <dsp:cNvSpPr/>
      </dsp:nvSpPr>
      <dsp:spPr>
        <a:xfrm>
          <a:off x="3072407" y="38923"/>
          <a:ext cx="2472589" cy="1845735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40000"/>
            <a:buFontTx/>
            <a:buBlip>
              <a:blip xmlns:r="http://schemas.openxmlformats.org/officeDocument/2006/relationships" r:embed="rId3"/>
            </a:buBlip>
          </a:pPr>
          <a:r>
            <a:rPr lang="en-US" sz="2400" b="1" kern="1200" dirty="0">
              <a:solidFill>
                <a:schemeClr val="accent3">
                  <a:lumMod val="50000"/>
                </a:schemeClr>
              </a:solidFill>
            </a:rPr>
            <a:t>W</a:t>
          </a:r>
          <a:r>
            <a:rPr lang="en" sz="2400" b="1" kern="1200" dirty="0">
              <a:solidFill>
                <a:schemeClr val="accent3">
                  <a:lumMod val="50000"/>
                </a:schemeClr>
              </a:solidFill>
            </a:rPr>
            <a:t>atho na w</a:t>
          </a:r>
          <a:r>
            <a:rPr lang="en-US" sz="2400" b="1" kern="1200" dirty="0">
              <a:solidFill>
                <a:schemeClr val="accent3">
                  <a:lumMod val="50000"/>
                </a:schemeClr>
              </a:solidFill>
            </a:rPr>
            <a:t>ĩ</a:t>
          </a:r>
          <a:r>
            <a:rPr lang="en" sz="2400" b="1" kern="1200" dirty="0">
              <a:solidFill>
                <a:schemeClr val="accent3">
                  <a:lumMod val="50000"/>
                </a:schemeClr>
              </a:solidFill>
            </a:rPr>
            <a:t>hia</a:t>
          </a:r>
          <a:endParaRPr lang="es-ES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115655" y="82171"/>
        <a:ext cx="2386093" cy="1802487"/>
      </dsp:txXfrm>
    </dsp:sp>
    <dsp:sp modelId="{7B7B2313-826C-48DF-9700-CE3C0E35CEB8}">
      <dsp:nvSpPr>
        <dsp:cNvPr id="0" name=""/>
        <dsp:cNvSpPr/>
      </dsp:nvSpPr>
      <dsp:spPr>
        <a:xfrm>
          <a:off x="3072407" y="1884658"/>
          <a:ext cx="2472589" cy="793666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WATHO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2407" y="1884658"/>
        <a:ext cx="1741259" cy="793666"/>
      </dsp:txXfrm>
    </dsp:sp>
    <dsp:sp modelId="{31A34F0A-E5D1-44E5-B86A-1D0601EC44D8}">
      <dsp:nvSpPr>
        <dsp:cNvPr id="0" name=""/>
        <dsp:cNvSpPr/>
      </dsp:nvSpPr>
      <dsp:spPr>
        <a:xfrm>
          <a:off x="4883612" y="2010725"/>
          <a:ext cx="865406" cy="865406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18C7D-159A-4084-B59F-6DC46BEC485F}">
      <dsp:nvSpPr>
        <dsp:cNvPr id="0" name=""/>
        <dsp:cNvSpPr/>
      </dsp:nvSpPr>
      <dsp:spPr>
        <a:xfrm>
          <a:off x="5963417" y="38923"/>
          <a:ext cx="2472589" cy="1845735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en-US" sz="2400" b="1" kern="1200" dirty="0">
              <a:solidFill>
                <a:schemeClr val="accent6">
                  <a:lumMod val="50000"/>
                </a:schemeClr>
              </a:solidFill>
            </a:rPr>
            <a:t>Ũ</a:t>
          </a: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hooro  mwega na Watho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en-US" sz="2400" b="1" kern="1200" dirty="0">
              <a:solidFill>
                <a:schemeClr val="accent6">
                  <a:lumMod val="50000"/>
                </a:schemeClr>
              </a:solidFill>
            </a:rPr>
            <a:t>G</a:t>
          </a: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wakwo ig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</a:rPr>
            <a:t>ũ</a:t>
          </a: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r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</a:rPr>
            <a:t>ũ</a:t>
          </a: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 r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</a:rPr>
            <a:t>ĩ</a:t>
          </a: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a rwaro rwa Ihiga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006665" y="82171"/>
        <a:ext cx="2386093" cy="1802487"/>
      </dsp:txXfrm>
    </dsp:sp>
    <dsp:sp modelId="{4A9A4F1A-D5FF-458A-B9CB-A55D90981938}">
      <dsp:nvSpPr>
        <dsp:cNvPr id="0" name=""/>
        <dsp:cNvSpPr/>
      </dsp:nvSpPr>
      <dsp:spPr>
        <a:xfrm>
          <a:off x="5963417" y="1884658"/>
          <a:ext cx="2472589" cy="793666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HOORO MWEGA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63417" y="1884658"/>
        <a:ext cx="1741259" cy="793666"/>
      </dsp:txXfrm>
    </dsp:sp>
    <dsp:sp modelId="{73B51779-CE85-45C5-99FB-6D2C9624B6DE}">
      <dsp:nvSpPr>
        <dsp:cNvPr id="0" name=""/>
        <dsp:cNvSpPr/>
      </dsp:nvSpPr>
      <dsp:spPr>
        <a:xfrm>
          <a:off x="7774623" y="2010725"/>
          <a:ext cx="865406" cy="865406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D53A-A127-477E-9A45-E319CBC4047D}">
      <dsp:nvSpPr>
        <dsp:cNvPr id="0" name=""/>
        <dsp:cNvSpPr/>
      </dsp:nvSpPr>
      <dsp:spPr>
        <a:xfrm>
          <a:off x="76153" y="4481"/>
          <a:ext cx="2340005" cy="2592011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69C2C-86A7-48FC-9554-D425821280E4}">
      <dsp:nvSpPr>
        <dsp:cNvPr id="0" name=""/>
        <dsp:cNvSpPr/>
      </dsp:nvSpPr>
      <dsp:spPr>
        <a:xfrm>
          <a:off x="620399" y="969762"/>
          <a:ext cx="1426087" cy="1417393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620399" y="969762"/>
        <a:ext cx="1426087" cy="1417393"/>
      </dsp:txXfrm>
    </dsp:sp>
    <dsp:sp modelId="{A3E26721-2A91-4149-9137-02C2D254B38D}">
      <dsp:nvSpPr>
        <dsp:cNvPr id="0" name=""/>
        <dsp:cNvSpPr/>
      </dsp:nvSpPr>
      <dsp:spPr>
        <a:xfrm>
          <a:off x="2120423" y="48934"/>
          <a:ext cx="594848" cy="59484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9D9661-6A2C-438B-8F08-BF324734D887}">
      <dsp:nvSpPr>
        <dsp:cNvPr id="0" name=""/>
        <dsp:cNvSpPr/>
      </dsp:nvSpPr>
      <dsp:spPr>
        <a:xfrm>
          <a:off x="2725860" y="48934"/>
          <a:ext cx="6939712" cy="59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</a:t>
          </a:r>
          <a:r>
            <a:rPr lang="en" sz="2000" b="1" kern="1200" dirty="0"/>
            <a:t>herera ma</a:t>
          </a:r>
          <a:r>
            <a:rPr lang="en-US" sz="2000" b="1" kern="1200" dirty="0"/>
            <a:t>ũ</a:t>
          </a:r>
          <a:r>
            <a:rPr lang="en" sz="2000" b="1" kern="1200" dirty="0"/>
            <a:t>nd</a:t>
          </a:r>
          <a:r>
            <a:rPr lang="en-US" sz="2000" b="1" kern="1200" dirty="0"/>
            <a:t>ũ</a:t>
          </a:r>
          <a:r>
            <a:rPr lang="en" sz="2000" b="1" kern="1200" dirty="0"/>
            <a:t> mar</a:t>
          </a:r>
          <a:r>
            <a:rPr lang="en-US" sz="2000" b="1" kern="1200" dirty="0"/>
            <a:t>ĩ</a:t>
          </a:r>
          <a:r>
            <a:rPr lang="en" sz="2000" b="1" kern="1200" dirty="0"/>
            <a:t>a mang</a:t>
          </a:r>
          <a:r>
            <a:rPr lang="en-US" sz="2000" b="1" kern="1200" dirty="0"/>
            <a:t>ĩ</a:t>
          </a:r>
          <a:r>
            <a:rPr lang="en" sz="2000" b="1" kern="1200" dirty="0"/>
            <a:t>t</a:t>
          </a:r>
          <a:r>
            <a:rPr lang="en-US" sz="2000" b="1" kern="1200" dirty="0"/>
            <a:t>ũ</a:t>
          </a:r>
          <a:r>
            <a:rPr lang="en" sz="2000" b="1" kern="1200" dirty="0"/>
            <a:t>ma w</a:t>
          </a:r>
          <a:r>
            <a:rPr lang="en-US" sz="2000" b="1" kern="1200" dirty="0"/>
            <a:t>ĩ</a:t>
          </a:r>
          <a:r>
            <a:rPr lang="en" sz="2000" b="1" kern="1200" dirty="0"/>
            <a:t>hie </a:t>
          </a:r>
          <a:br>
            <a:rPr lang="es-ES" sz="2000" b="1" kern="1200" dirty="0"/>
          </a:br>
          <a:r>
            <a:rPr lang="en" sz="2000" b="1" kern="1200" dirty="0"/>
            <a:t>(Mar 9:43; Ayu 23:12). </a:t>
          </a:r>
          <a:r>
            <a:rPr lang="en-US" sz="2000" b="1" kern="1200" dirty="0"/>
            <a:t>K</a:t>
          </a:r>
          <a:r>
            <a:rPr lang="en" sz="2000" b="1" kern="1200" dirty="0"/>
            <a:t>wa m</a:t>
          </a:r>
          <a:r>
            <a:rPr lang="en-US" sz="2000" b="1" kern="1200" dirty="0"/>
            <a:t>ũ</a:t>
          </a:r>
          <a:r>
            <a:rPr lang="en" sz="2000" b="1" kern="1200" dirty="0"/>
            <a:t>hiano, k</a:t>
          </a:r>
          <a:r>
            <a:rPr lang="en-US" sz="2000" b="1" kern="1200" dirty="0"/>
            <a:t>ũ</a:t>
          </a:r>
          <a:r>
            <a:rPr lang="en" sz="2000" b="1" kern="1200" dirty="0"/>
            <a:t>g</a:t>
          </a:r>
          <a:r>
            <a:rPr lang="en-US" sz="2000" b="1" kern="1200" dirty="0"/>
            <a:t>ũ</a:t>
          </a:r>
          <a:r>
            <a:rPr lang="en" sz="2000" b="1" kern="1200" dirty="0"/>
            <a:t>ra njohi.</a:t>
          </a:r>
          <a:endParaRPr lang="es-ES" sz="2000" kern="1200" dirty="0"/>
        </a:p>
      </dsp:txBody>
      <dsp:txXfrm>
        <a:off x="2725860" y="48934"/>
        <a:ext cx="6939712" cy="594848"/>
      </dsp:txXfrm>
    </dsp:sp>
    <dsp:sp modelId="{B2A20C54-1088-424E-804D-69E4B512CA18}">
      <dsp:nvSpPr>
        <dsp:cNvPr id="0" name=""/>
        <dsp:cNvSpPr/>
      </dsp:nvSpPr>
      <dsp:spPr>
        <a:xfrm>
          <a:off x="2100954" y="849826"/>
          <a:ext cx="594848" cy="59484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8E2EDC-E163-4F49-BE30-A723E616D2F0}">
      <dsp:nvSpPr>
        <dsp:cNvPr id="0" name=""/>
        <dsp:cNvSpPr/>
      </dsp:nvSpPr>
      <dsp:spPr>
        <a:xfrm>
          <a:off x="2695802" y="663454"/>
          <a:ext cx="6939712" cy="59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</a:t>
          </a:r>
          <a:r>
            <a:rPr lang="en" sz="2000" b="1" kern="1200" dirty="0"/>
            <a:t>d</a:t>
          </a:r>
          <a:r>
            <a:rPr lang="en-US" sz="2000" b="1" kern="1200" dirty="0"/>
            <a:t>ũ</a:t>
          </a:r>
          <a:r>
            <a:rPr lang="en" sz="2000" b="1" kern="1200" dirty="0"/>
            <a:t>kende g</a:t>
          </a:r>
          <a:r>
            <a:rPr lang="en-US" sz="2000" b="1" kern="1200" dirty="0"/>
            <a:t>ũ</a:t>
          </a:r>
          <a:r>
            <a:rPr lang="en" sz="2000" b="1" kern="1200" dirty="0"/>
            <a:t>thiaga k</a:t>
          </a:r>
          <a:r>
            <a:rPr lang="en-US" sz="2000" b="1" kern="1200" dirty="0"/>
            <a:t>ũ</a:t>
          </a:r>
          <a:r>
            <a:rPr lang="en" sz="2000" b="1" kern="1200" dirty="0"/>
            <a:t>nd</a:t>
          </a:r>
          <a:r>
            <a:rPr lang="en-US" sz="2000" b="1" kern="1200" dirty="0"/>
            <a:t>ũ</a:t>
          </a:r>
          <a:r>
            <a:rPr lang="en" sz="2000" b="1" kern="1200" dirty="0"/>
            <a:t> k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a k</a:t>
          </a:r>
          <a:r>
            <a:rPr lang="en-US" sz="2000" b="1" kern="1200" dirty="0"/>
            <a:t>ũ</a:t>
          </a:r>
          <a:r>
            <a:rPr lang="en" sz="2000" b="1" kern="1200" dirty="0"/>
            <a:t>ng</a:t>
          </a:r>
          <a:r>
            <a:rPr lang="en-US" sz="2000" b="1" kern="1200" dirty="0"/>
            <a:t>ĩ</a:t>
          </a:r>
          <a:r>
            <a:rPr lang="en" sz="2000" b="1" kern="1200" dirty="0"/>
            <a:t>t</a:t>
          </a:r>
          <a:r>
            <a:rPr lang="en-US" sz="2000" b="1" kern="1200" dirty="0"/>
            <a:t>ũ</a:t>
          </a:r>
          <a:r>
            <a:rPr lang="en" sz="2000" b="1" kern="1200" dirty="0"/>
            <a:t>ma w</a:t>
          </a:r>
          <a:r>
            <a:rPr lang="en-US" sz="2000" b="1" kern="1200" dirty="0"/>
            <a:t>ĩ</a:t>
          </a:r>
          <a:r>
            <a:rPr lang="en" sz="2000" b="1" kern="1200" dirty="0"/>
            <a:t>hie (Mar 9:45; Ayu 23:11). </a:t>
          </a:r>
          <a:r>
            <a:rPr lang="en-US" sz="2000" b="1" kern="1200" dirty="0"/>
            <a:t>K</a:t>
          </a:r>
          <a:r>
            <a:rPr lang="en" sz="2000" b="1" kern="1200" dirty="0"/>
            <a:t>wa m</a:t>
          </a:r>
          <a:r>
            <a:rPr lang="en-US" sz="2000" b="1" kern="1200" dirty="0"/>
            <a:t>ũ</a:t>
          </a:r>
          <a:r>
            <a:rPr lang="en" sz="2000" b="1" kern="1200" dirty="0"/>
            <a:t>hiano, g</a:t>
          </a:r>
          <a:r>
            <a:rPr lang="en-US" sz="2000" b="1" kern="1200" dirty="0"/>
            <a:t>ũ</a:t>
          </a:r>
          <a:r>
            <a:rPr lang="en" sz="2000" b="1" kern="1200" dirty="0"/>
            <a:t>thi</a:t>
          </a:r>
          <a:r>
            <a:rPr lang="en-US" sz="2000" b="1" kern="1200" dirty="0"/>
            <a:t>ĩ</a:t>
          </a:r>
          <a:r>
            <a:rPr lang="en" sz="2000" b="1" kern="1200" dirty="0"/>
            <a:t> irabu-in</a:t>
          </a:r>
          <a:r>
            <a:rPr lang="en-US" sz="2000" b="1" kern="1200" dirty="0"/>
            <a:t>ĩ</a:t>
          </a:r>
          <a:r>
            <a:rPr lang="en" sz="2000" b="1" kern="1200" dirty="0"/>
            <a:t> cia </a:t>
          </a:r>
          <a:r>
            <a:rPr lang="en-US" sz="2000" b="1" kern="1200" dirty="0"/>
            <a:t>ũ</a:t>
          </a:r>
          <a:r>
            <a:rPr lang="en" sz="2000" b="1" kern="1200" dirty="0"/>
            <a:t>tuk</a:t>
          </a:r>
          <a:r>
            <a:rPr lang="en-US" sz="2000" b="1" kern="1200" dirty="0"/>
            <a:t>ũ</a:t>
          </a:r>
          <a:r>
            <a:rPr lang="en" sz="2000" b="1" kern="1200" dirty="0"/>
            <a:t>.</a:t>
          </a:r>
          <a:endParaRPr lang="es-ES" sz="2000" kern="1200" dirty="0"/>
        </a:p>
      </dsp:txBody>
      <dsp:txXfrm>
        <a:off x="2695802" y="663454"/>
        <a:ext cx="6939712" cy="594848"/>
      </dsp:txXfrm>
    </dsp:sp>
    <dsp:sp modelId="{AA7CAD85-152C-4DA1-BE5F-17040AE02EF1}">
      <dsp:nvSpPr>
        <dsp:cNvPr id="0" name=""/>
        <dsp:cNvSpPr/>
      </dsp:nvSpPr>
      <dsp:spPr>
        <a:xfrm>
          <a:off x="2100954" y="1988146"/>
          <a:ext cx="594848" cy="59484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B6A596-E4D3-4D96-9C3C-1B80AAE93ACB}">
      <dsp:nvSpPr>
        <dsp:cNvPr id="0" name=""/>
        <dsp:cNvSpPr/>
      </dsp:nvSpPr>
      <dsp:spPr>
        <a:xfrm>
          <a:off x="2695802" y="1406262"/>
          <a:ext cx="6939712" cy="1192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</a:t>
          </a:r>
          <a:r>
            <a:rPr lang="en" sz="2000" b="1" kern="1200" dirty="0"/>
            <a:t>d</a:t>
          </a:r>
          <a:r>
            <a:rPr lang="en-US" sz="2000" b="1" kern="1200" dirty="0"/>
            <a:t>ũ</a:t>
          </a:r>
          <a:r>
            <a:rPr lang="en" sz="2000" b="1" kern="1200" dirty="0"/>
            <a:t>kende kw</a:t>
          </a:r>
          <a:r>
            <a:rPr lang="en-US" sz="2000" b="1" kern="1200" dirty="0"/>
            <a:t>ĩ</a:t>
          </a:r>
          <a:r>
            <a:rPr lang="en" sz="2000" b="1" kern="1200" dirty="0"/>
            <a:t>rorera </a:t>
          </a:r>
          <a:r>
            <a:rPr lang="en-US" sz="2000" b="1" kern="1200" dirty="0" err="1"/>
            <a:t>Maũndũ</a:t>
          </a:r>
          <a:r>
            <a:rPr lang="en-US" sz="2000" b="1" kern="1200" dirty="0"/>
            <a:t> </a:t>
          </a:r>
          <a:r>
            <a:rPr lang="en-US" sz="2000" b="1" kern="1200" dirty="0" err="1"/>
            <a:t>mangĩtũma</a:t>
          </a:r>
          <a:r>
            <a:rPr lang="en-US" sz="2000" b="1" kern="1200" dirty="0"/>
            <a:t> </a:t>
          </a:r>
          <a:r>
            <a:rPr lang="en-US" sz="2000" b="1" kern="1200" dirty="0" err="1"/>
            <a:t>wĩhie</a:t>
          </a:r>
          <a:r>
            <a:rPr lang="en-US" sz="2000" b="1" kern="1200" dirty="0"/>
            <a:t> </a:t>
          </a:r>
          <a:r>
            <a:rPr lang="en" sz="2000" b="1" kern="1200" dirty="0"/>
            <a:t>(Mar 9:47; Ayu 31:1). </a:t>
          </a:r>
          <a:r>
            <a:rPr lang="en-US" sz="2000" b="1" kern="1200" dirty="0"/>
            <a:t>K</a:t>
          </a:r>
          <a:r>
            <a:rPr lang="en" sz="2000" b="1" kern="1200" dirty="0"/>
            <a:t>wa m</a:t>
          </a:r>
          <a:r>
            <a:rPr lang="en-US" sz="2000" b="1" kern="1200" dirty="0"/>
            <a:t>ũ</a:t>
          </a:r>
          <a:r>
            <a:rPr lang="en" sz="2000" b="1" kern="1200" dirty="0"/>
            <a:t>hiano, kw</a:t>
          </a:r>
          <a:r>
            <a:rPr lang="en-US" sz="2000" b="1" kern="1200" dirty="0"/>
            <a:t>ĩ</a:t>
          </a:r>
          <a:r>
            <a:rPr lang="en" sz="2000" b="1" kern="1200" dirty="0"/>
            <a:t>rorera thimena ci</a:t>
          </a:r>
          <a:r>
            <a:rPr lang="en-US" sz="2000" b="1" kern="1200" dirty="0"/>
            <a:t>ĩ</a:t>
          </a:r>
          <a:r>
            <a:rPr lang="en" sz="2000" b="1" kern="1200" dirty="0"/>
            <a:t>na mbica cia </a:t>
          </a:r>
          <a:r>
            <a:rPr lang="en-US" sz="2000" b="1" kern="1200" dirty="0" err="1"/>
            <a:t>ũũ</a:t>
          </a:r>
          <a:r>
            <a:rPr lang="en" sz="2000" b="1" kern="1200" dirty="0"/>
            <a:t>ra thoni (Mar 9:47; Ayu 31:1). </a:t>
          </a:r>
          <a:endParaRPr lang="es-ES" sz="2000" kern="1200" dirty="0"/>
        </a:p>
      </dsp:txBody>
      <dsp:txXfrm>
        <a:off x="2695802" y="1406262"/>
        <a:ext cx="6939712" cy="1192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A4A7B-4AEB-429E-BD41-2F61923E41E5}">
      <dsp:nvSpPr>
        <dsp:cNvPr id="0" name=""/>
        <dsp:cNvSpPr/>
      </dsp:nvSpPr>
      <dsp:spPr>
        <a:xfrm rot="10800000">
          <a:off x="148120" y="1656"/>
          <a:ext cx="11520005" cy="266990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</a:t>
          </a:r>
          <a:r>
            <a:rPr lang="en" sz="2000" b="1" kern="1200" dirty="0"/>
            <a:t>d</a:t>
          </a:r>
          <a:r>
            <a:rPr lang="en-US" sz="2000" b="1" kern="1200" dirty="0"/>
            <a:t>ũ</a:t>
          </a:r>
          <a:r>
            <a:rPr lang="en" sz="2000" b="1" kern="1200" dirty="0"/>
            <a:t>geciirie no w</a:t>
          </a:r>
          <a:r>
            <a:rPr lang="en-US" sz="2000" b="1" kern="1200" dirty="0"/>
            <a:t>ĩ</a:t>
          </a:r>
          <a:r>
            <a:rPr lang="en" sz="2000" b="1" kern="1200" dirty="0"/>
            <a:t>-</a:t>
          </a:r>
          <a:r>
            <a:rPr lang="en-US" sz="2000" b="1" kern="1200" dirty="0"/>
            <a:t>ĩ</a:t>
          </a:r>
          <a:r>
            <a:rPr lang="en" sz="2000" b="1" kern="1200" dirty="0"/>
            <a:t>-hoke we mwene (1 Akor. 10:12)</a:t>
          </a:r>
          <a:endParaRPr lang="es-ES" sz="2000" kern="1200" dirty="0"/>
        </a:p>
      </dsp:txBody>
      <dsp:txXfrm rot="10800000">
        <a:off x="214867" y="1656"/>
        <a:ext cx="11453258" cy="266990"/>
      </dsp:txXfrm>
    </dsp:sp>
    <dsp:sp modelId="{3213DDB5-0679-482B-9AA0-FF14C80DC8DF}">
      <dsp:nvSpPr>
        <dsp:cNvPr id="0" name=""/>
        <dsp:cNvSpPr/>
      </dsp:nvSpPr>
      <dsp:spPr>
        <a:xfrm>
          <a:off x="0" y="1656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D8DBC1-39FB-457C-ADC6-A615CC9084DF}">
      <dsp:nvSpPr>
        <dsp:cNvPr id="0" name=""/>
        <dsp:cNvSpPr/>
      </dsp:nvSpPr>
      <dsp:spPr>
        <a:xfrm rot="10800000">
          <a:off x="148120" y="335394"/>
          <a:ext cx="11520005" cy="266990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</a:t>
          </a:r>
          <a:r>
            <a:rPr lang="en" sz="2000" b="1" kern="1200" dirty="0"/>
            <a:t>iga kw</a:t>
          </a:r>
          <a:r>
            <a:rPr lang="en-US" sz="2000" b="1" kern="1200" dirty="0"/>
            <a:t>ĩ</a:t>
          </a:r>
          <a:r>
            <a:rPr lang="en" sz="2000" b="1" kern="1200" dirty="0"/>
            <a:t>raga and</a:t>
          </a:r>
          <a:r>
            <a:rPr lang="en-US" sz="2000" b="1" kern="1200" dirty="0"/>
            <a:t>ũ</a:t>
          </a:r>
          <a:r>
            <a:rPr lang="en" sz="2000" b="1" kern="1200" dirty="0"/>
            <a:t> 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a 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 mwega, w</a:t>
          </a:r>
          <a:r>
            <a:rPr lang="en-US" sz="2000" b="1" kern="1200" dirty="0"/>
            <a:t>ĩ</a:t>
          </a:r>
          <a:r>
            <a:rPr lang="en" sz="2000" b="1" kern="1200" dirty="0"/>
            <a:t>nyihie ta Jes</a:t>
          </a:r>
          <a:r>
            <a:rPr lang="en-US" sz="2000" b="1" kern="1200" dirty="0"/>
            <a:t>ũ</a:t>
          </a:r>
          <a:r>
            <a:rPr lang="en" sz="2000" b="1" kern="1200" dirty="0"/>
            <a:t> (Mt. 6:2)</a:t>
          </a:r>
          <a:endParaRPr lang="es-ES" sz="2000" kern="1200" dirty="0"/>
        </a:p>
      </dsp:txBody>
      <dsp:txXfrm rot="10800000">
        <a:off x="214867" y="335394"/>
        <a:ext cx="11453258" cy="266990"/>
      </dsp:txXfrm>
    </dsp:sp>
    <dsp:sp modelId="{1314028B-8612-47D6-9989-7E3B3DFE2F55}">
      <dsp:nvSpPr>
        <dsp:cNvPr id="0" name=""/>
        <dsp:cNvSpPr/>
      </dsp:nvSpPr>
      <dsp:spPr>
        <a:xfrm>
          <a:off x="0" y="335394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E5A8A7-7CCF-4D76-85CD-29A0A8304F35}">
      <dsp:nvSpPr>
        <dsp:cNvPr id="0" name=""/>
        <dsp:cNvSpPr/>
      </dsp:nvSpPr>
      <dsp:spPr>
        <a:xfrm rot="10800000">
          <a:off x="148120" y="669132"/>
          <a:ext cx="11520005" cy="26699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Ĩ</a:t>
          </a:r>
          <a:r>
            <a:rPr lang="en" sz="2000" b="1" kern="1200" dirty="0"/>
            <a:t>ka 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a kwag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ire weherie th</a:t>
          </a:r>
          <a:r>
            <a:rPr lang="en-US" sz="2000" b="1" kern="1200" dirty="0"/>
            <a:t>ũ</a:t>
          </a:r>
          <a:r>
            <a:rPr lang="en" sz="2000" b="1" kern="1200" dirty="0"/>
            <a:t>ti ngoro-iin</a:t>
          </a:r>
          <a:r>
            <a:rPr lang="en-US" sz="2000" b="1" kern="1200" dirty="0"/>
            <a:t>ĩ</a:t>
          </a:r>
          <a:r>
            <a:rPr lang="en" sz="2000" b="1" kern="1200" dirty="0"/>
            <a:t> yaku (Mt. 5:28-29)</a:t>
          </a:r>
          <a:endParaRPr lang="es-ES" sz="2000" kern="1200" dirty="0"/>
        </a:p>
      </dsp:txBody>
      <dsp:txXfrm rot="10800000">
        <a:off x="214867" y="669132"/>
        <a:ext cx="11453258" cy="266990"/>
      </dsp:txXfrm>
    </dsp:sp>
    <dsp:sp modelId="{AED96934-9202-408D-8EC9-40816174A2E8}">
      <dsp:nvSpPr>
        <dsp:cNvPr id="0" name=""/>
        <dsp:cNvSpPr/>
      </dsp:nvSpPr>
      <dsp:spPr>
        <a:xfrm>
          <a:off x="0" y="669132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D73333-0021-4A47-BBCD-14F06CC74DEF}">
      <dsp:nvSpPr>
        <dsp:cNvPr id="0" name=""/>
        <dsp:cNvSpPr/>
      </dsp:nvSpPr>
      <dsp:spPr>
        <a:xfrm rot="10800000">
          <a:off x="148120" y="1002869"/>
          <a:ext cx="11520005" cy="26699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</a:t>
          </a:r>
          <a:r>
            <a:rPr lang="en" sz="2000" b="1" kern="1200" dirty="0"/>
            <a:t>igaga k</a:t>
          </a:r>
          <a:r>
            <a:rPr lang="en-US" sz="2000" b="1" kern="1200" dirty="0"/>
            <a:t>ũ</a:t>
          </a:r>
          <a:r>
            <a:rPr lang="en" sz="2000" b="1" kern="1200" dirty="0"/>
            <a:t>h</a:t>
          </a:r>
          <a:r>
            <a:rPr lang="en-US" sz="2000" b="1" kern="1200" dirty="0"/>
            <a:t>ũ</a:t>
          </a:r>
          <a:r>
            <a:rPr lang="en" sz="2000" b="1" kern="1200" dirty="0"/>
            <a:t>thia na g</a:t>
          </a:r>
          <a:r>
            <a:rPr lang="en-US" sz="2000" b="1" kern="1200" dirty="0"/>
            <a:t>ũ</a:t>
          </a:r>
          <a:r>
            <a:rPr lang="en" sz="2000" b="1" kern="1200" dirty="0"/>
            <a:t>tu</a:t>
          </a:r>
          <a:r>
            <a:rPr lang="en-US" sz="2000" b="1" kern="1200" dirty="0"/>
            <a:t>ĩ</a:t>
          </a:r>
          <a:r>
            <a:rPr lang="en" sz="2000" b="1" kern="1200" dirty="0"/>
            <a:t>ra ar</a:t>
          </a:r>
          <a:r>
            <a:rPr lang="en-US" sz="2000" b="1" kern="1200" dirty="0"/>
            <a:t>ĩ</a:t>
          </a:r>
          <a:r>
            <a:rPr lang="en" sz="2000" b="1" kern="1200" dirty="0"/>
            <a:t>a ang</a:t>
          </a:r>
          <a:r>
            <a:rPr lang="en-US" sz="2000" b="1" kern="1200" dirty="0"/>
            <a:t>ĩ</a:t>
          </a:r>
          <a:r>
            <a:rPr lang="en" sz="2000" b="1" kern="1200" dirty="0"/>
            <a:t> (1 Akor. 4:5)</a:t>
          </a:r>
          <a:endParaRPr lang="es-ES" sz="2000" kern="1200" dirty="0"/>
        </a:p>
      </dsp:txBody>
      <dsp:txXfrm rot="10800000">
        <a:off x="214867" y="1002869"/>
        <a:ext cx="11453258" cy="266990"/>
      </dsp:txXfrm>
    </dsp:sp>
    <dsp:sp modelId="{C222E026-6500-452F-8E5D-A5D788E6E348}">
      <dsp:nvSpPr>
        <dsp:cNvPr id="0" name=""/>
        <dsp:cNvSpPr/>
      </dsp:nvSpPr>
      <dsp:spPr>
        <a:xfrm>
          <a:off x="0" y="1002869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82FDCA-3463-4421-87DA-9EA70D50E3EE}">
      <dsp:nvSpPr>
        <dsp:cNvPr id="0" name=""/>
        <dsp:cNvSpPr/>
      </dsp:nvSpPr>
      <dsp:spPr>
        <a:xfrm rot="10800000">
          <a:off x="148120" y="1336607"/>
          <a:ext cx="11520005" cy="26699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</a:t>
          </a:r>
          <a:r>
            <a:rPr lang="en" sz="2000" b="1" kern="1200" dirty="0"/>
            <a:t>igaga k</a:t>
          </a:r>
          <a:r>
            <a:rPr lang="en-US" sz="2000" b="1" kern="1200" dirty="0"/>
            <a:t>ũ</a:t>
          </a:r>
          <a:r>
            <a:rPr lang="en" sz="2000" b="1" kern="1200" dirty="0"/>
            <a:t>mena th</a:t>
          </a:r>
          <a:r>
            <a:rPr lang="en-US" sz="2000" b="1" kern="1200" dirty="0"/>
            <a:t>ũ</a:t>
          </a:r>
          <a:r>
            <a:rPr lang="en" sz="2000" b="1" kern="1200" dirty="0"/>
            <a:t> ciaku, cihoere (Mt. 5:44)</a:t>
          </a:r>
          <a:endParaRPr lang="es-ES" sz="2000" kern="1200" dirty="0"/>
        </a:p>
      </dsp:txBody>
      <dsp:txXfrm rot="10800000">
        <a:off x="214867" y="1336607"/>
        <a:ext cx="11453258" cy="266990"/>
      </dsp:txXfrm>
    </dsp:sp>
    <dsp:sp modelId="{8A62EF47-03FE-4E05-A828-F18B93F5A850}">
      <dsp:nvSpPr>
        <dsp:cNvPr id="0" name=""/>
        <dsp:cNvSpPr/>
      </dsp:nvSpPr>
      <dsp:spPr>
        <a:xfrm>
          <a:off x="0" y="1336607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B1018A-F275-4BF1-A222-24E468F2FF8D}">
      <dsp:nvSpPr>
        <dsp:cNvPr id="0" name=""/>
        <dsp:cNvSpPr/>
      </dsp:nvSpPr>
      <dsp:spPr>
        <a:xfrm rot="10800000">
          <a:off x="148120" y="1670345"/>
          <a:ext cx="11520005" cy="26699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</a:t>
          </a:r>
          <a:r>
            <a:rPr lang="en" sz="2000" b="1" kern="1200" dirty="0"/>
            <a:t>igaga k</a:t>
          </a:r>
          <a:r>
            <a:rPr lang="en-US" sz="2000" b="1" kern="1200" dirty="0"/>
            <a:t>ũ</a:t>
          </a:r>
          <a:r>
            <a:rPr lang="en" sz="2000" b="1" kern="1200" dirty="0"/>
            <a:t>rakario n</a:t>
          </a:r>
          <a:r>
            <a:rPr lang="en-US" sz="2000" b="1" kern="1200" dirty="0"/>
            <a:t>ĩ</a:t>
          </a:r>
          <a:r>
            <a:rPr lang="en" sz="2000" b="1" kern="1200" dirty="0"/>
            <a:t> ar</a:t>
          </a:r>
          <a:r>
            <a:rPr lang="en-US" sz="2000" b="1" kern="1200" dirty="0"/>
            <a:t>ĩ</a:t>
          </a:r>
          <a:r>
            <a:rPr lang="en" sz="2000" b="1" kern="1200" dirty="0"/>
            <a:t>a mak</a:t>
          </a:r>
          <a:r>
            <a:rPr lang="en-US" sz="2000" b="1" kern="1200" dirty="0"/>
            <a:t>ũ</a:t>
          </a:r>
          <a:r>
            <a:rPr lang="en" sz="2000" b="1" kern="1200" dirty="0"/>
            <a:t>rigic</a:t>
          </a:r>
          <a:r>
            <a:rPr lang="en-US" sz="2000" b="1" kern="1200" dirty="0"/>
            <a:t>ĩ</a:t>
          </a:r>
          <a:r>
            <a:rPr lang="en" sz="2000" b="1" kern="1200" dirty="0"/>
            <a:t>irie (Mt. 5:22)</a:t>
          </a:r>
          <a:endParaRPr lang="es-ES" sz="2000" kern="1200" dirty="0"/>
        </a:p>
      </dsp:txBody>
      <dsp:txXfrm rot="10800000">
        <a:off x="214867" y="1670345"/>
        <a:ext cx="11453258" cy="266990"/>
      </dsp:txXfrm>
    </dsp:sp>
    <dsp:sp modelId="{68D44722-E960-4DDF-8D4D-F1B33AB18C36}">
      <dsp:nvSpPr>
        <dsp:cNvPr id="0" name=""/>
        <dsp:cNvSpPr/>
      </dsp:nvSpPr>
      <dsp:spPr>
        <a:xfrm>
          <a:off x="0" y="1670345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EDE4-F9C4-4649-AA92-F2CEF3DEEBDB}">
      <dsp:nvSpPr>
        <dsp:cNvPr id="0" name=""/>
        <dsp:cNvSpPr/>
      </dsp:nvSpPr>
      <dsp:spPr>
        <a:xfrm>
          <a:off x="3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W</a:t>
          </a:r>
          <a:r>
            <a:rPr lang="en" sz="2000" b="1" kern="1200" dirty="0">
              <a:solidFill>
                <a:schemeClr val="tx1"/>
              </a:solidFill>
            </a:rPr>
            <a:t>atho 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ta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raga w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hia n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k</a:t>
          </a:r>
          <a:r>
            <a:rPr lang="en-US" sz="2000" b="1" kern="1200" dirty="0" err="1">
              <a:solidFill>
                <a:schemeClr val="tx1"/>
              </a:solidFill>
            </a:rPr>
            <a:t>ĩĩ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2759" y="82434"/>
        <a:ext cx="1694560" cy="2054560"/>
      </dsp:txXfrm>
    </dsp:sp>
    <dsp:sp modelId="{6042BEE3-8710-4EF4-8DA5-2BDCBC2563FC}">
      <dsp:nvSpPr>
        <dsp:cNvPr id="0" name=""/>
        <dsp:cNvSpPr/>
      </dsp:nvSpPr>
      <dsp:spPr>
        <a:xfrm>
          <a:off x="179716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1797167" y="990914"/>
        <a:ext cx="126000" cy="237599"/>
      </dsp:txXfrm>
    </dsp:sp>
    <dsp:sp modelId="{DD765128-7F2D-47FD-95C6-9D4F2518840B}">
      <dsp:nvSpPr>
        <dsp:cNvPr id="0" name=""/>
        <dsp:cNvSpPr/>
      </dsp:nvSpPr>
      <dsp:spPr>
        <a:xfrm>
          <a:off x="197968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5254"/>
                <a:satOff val="-8672"/>
                <a:lumOff val="-1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25254"/>
                <a:satOff val="-8672"/>
                <a:lumOff val="-1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25254"/>
                <a:satOff val="-8672"/>
                <a:lumOff val="-1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Rĩ</a:t>
          </a:r>
          <a:r>
            <a:rPr lang="en" sz="2000" b="1" kern="1200" dirty="0">
              <a:solidFill>
                <a:schemeClr val="tx1"/>
              </a:solidFill>
            </a:rPr>
            <a:t>r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a tweehia t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tuag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rwo g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ku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 g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a tene na tene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32404" y="82434"/>
        <a:ext cx="1694560" cy="2054560"/>
      </dsp:txXfrm>
    </dsp:sp>
    <dsp:sp modelId="{D1A3D52D-1F04-41E2-93DA-85A42046853D}">
      <dsp:nvSpPr>
        <dsp:cNvPr id="0" name=""/>
        <dsp:cNvSpPr/>
      </dsp:nvSpPr>
      <dsp:spPr>
        <a:xfrm>
          <a:off x="377681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6567"/>
                <a:satOff val="-10840"/>
                <a:lumOff val="-14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06567"/>
                <a:satOff val="-10840"/>
                <a:lumOff val="-14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06567"/>
                <a:satOff val="-10840"/>
                <a:lumOff val="-14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3776812" y="990914"/>
        <a:ext cx="126000" cy="237599"/>
      </dsp:txXfrm>
    </dsp:sp>
    <dsp:sp modelId="{CBE2E9D2-F168-4531-916D-355D57FEDC55}">
      <dsp:nvSpPr>
        <dsp:cNvPr id="0" name=""/>
        <dsp:cNvSpPr/>
      </dsp:nvSpPr>
      <dsp:spPr>
        <a:xfrm>
          <a:off x="395932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50508"/>
                <a:satOff val="-17344"/>
                <a:lumOff val="-2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50508"/>
                <a:satOff val="-17344"/>
                <a:lumOff val="-2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50508"/>
                <a:satOff val="-17344"/>
                <a:lumOff val="-2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W</a:t>
          </a:r>
          <a:r>
            <a:rPr lang="en" sz="2000" b="1" kern="1200" dirty="0">
              <a:solidFill>
                <a:schemeClr val="tx1"/>
              </a:solidFill>
            </a:rPr>
            <a:t>atho nd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ng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hota kuohera mehia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012049" y="82434"/>
        <a:ext cx="1694560" cy="2054560"/>
      </dsp:txXfrm>
    </dsp:sp>
    <dsp:sp modelId="{9C0AB689-E8DA-423F-A1AA-8E2242A70E8F}">
      <dsp:nvSpPr>
        <dsp:cNvPr id="0" name=""/>
        <dsp:cNvSpPr/>
      </dsp:nvSpPr>
      <dsp:spPr>
        <a:xfrm>
          <a:off x="575645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5756457" y="990914"/>
        <a:ext cx="126000" cy="237599"/>
      </dsp:txXfrm>
    </dsp:sp>
    <dsp:sp modelId="{EA165F97-5C25-40AB-BA1C-6DBB9D711B46}">
      <dsp:nvSpPr>
        <dsp:cNvPr id="0" name=""/>
        <dsp:cNvSpPr/>
      </dsp:nvSpPr>
      <dsp:spPr>
        <a:xfrm>
          <a:off x="593897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75762"/>
                <a:satOff val="-26017"/>
                <a:lumOff val="-3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75762"/>
                <a:satOff val="-26017"/>
                <a:lumOff val="-3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75762"/>
                <a:satOff val="-26017"/>
                <a:lumOff val="-3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Jes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akuuire g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kuu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g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 tene na tene k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h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ra mehia mait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91694" y="82434"/>
        <a:ext cx="1694560" cy="2054560"/>
      </dsp:txXfrm>
    </dsp:sp>
    <dsp:sp modelId="{0CF967C4-0A25-473C-BF4D-4CE31FCFC3A3}">
      <dsp:nvSpPr>
        <dsp:cNvPr id="0" name=""/>
        <dsp:cNvSpPr/>
      </dsp:nvSpPr>
      <dsp:spPr>
        <a:xfrm>
          <a:off x="773610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19701"/>
                <a:satOff val="-32521"/>
                <a:lumOff val="-4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19701"/>
                <a:satOff val="-32521"/>
                <a:lumOff val="-4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19701"/>
                <a:satOff val="-32521"/>
                <a:lumOff val="-4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736102" y="990914"/>
        <a:ext cx="126000" cy="237599"/>
      </dsp:txXfrm>
    </dsp:sp>
    <dsp:sp modelId="{B12C1251-5E47-4E83-B169-768BE2FB360B}">
      <dsp:nvSpPr>
        <dsp:cNvPr id="0" name=""/>
        <dsp:cNvSpPr/>
      </dsp:nvSpPr>
      <dsp:spPr>
        <a:xfrm>
          <a:off x="791861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01015"/>
                <a:satOff val="-34689"/>
                <a:lumOff val="-4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501015"/>
                <a:satOff val="-34689"/>
                <a:lumOff val="-4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501015"/>
                <a:satOff val="-34689"/>
                <a:lumOff val="-4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 twet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ra igongona r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 Jes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’ twohag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rwo mehia mait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971339" y="82434"/>
        <a:ext cx="1694560" cy="2054560"/>
      </dsp:txXfrm>
    </dsp:sp>
    <dsp:sp modelId="{8E86A4C8-AC3C-4AE9-A9B1-E6B0AED7F0E9}">
      <dsp:nvSpPr>
        <dsp:cNvPr id="0" name=""/>
        <dsp:cNvSpPr/>
      </dsp:nvSpPr>
      <dsp:spPr>
        <a:xfrm>
          <a:off x="971574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9715747" y="990914"/>
        <a:ext cx="126000" cy="237599"/>
      </dsp:txXfrm>
    </dsp:sp>
    <dsp:sp modelId="{14B464B8-0C1B-40DB-8016-55908F46518B}">
      <dsp:nvSpPr>
        <dsp:cNvPr id="0" name=""/>
        <dsp:cNvSpPr/>
      </dsp:nvSpPr>
      <dsp:spPr>
        <a:xfrm>
          <a:off x="989826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O r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mwe twoherwo, t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igaga Watho n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guo t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tikae kw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hia r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ng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b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(1 Joh 2:1)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950984" y="82434"/>
        <a:ext cx="1694560" cy="205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E7BC-0E29-4721-B149-1D4B0994C6F0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B3F5-2DB4-46A3-A85D-7BF7BF20B9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4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62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271C-6E9A-95F1-AF14-D91BB9EF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032747-9044-84F1-24A0-DEAA7811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8C181D-AC2A-CFB5-A5AC-5B1204D2C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5EDAC-8410-486B-CBF5-F6A4D3D4E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46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House on the sand and house on the rock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62796-84CD-2FDF-4EBF-918CA6FE2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A2684-18D5-CDAA-E81A-038650339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99BB7-C6ED-EE26-B443-7CEE40DD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A0DEC-F533-D57A-908B-8D3D88F8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86AC8-5669-7BBD-AFBF-C4D51C76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AE5F1-3273-C161-C44B-5079B7D3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8AC3D-049B-F00E-BDD0-23EE3D9B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F4AA7-DD63-E342-F34F-DC5890B2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991CB-08B4-7580-F94A-EE3A4E7E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89B63-B392-CEFC-E73C-DEC87FDD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1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078F01-CA13-3024-8BC0-37D64CFE8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B1389C-C577-9329-DCFE-11F77CCC4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4CB22-47F0-DD06-36A0-4B6ED23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8ECB7-A58E-7FAD-9480-EFD96A7B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C7F10-8A53-9F71-6739-3443249F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1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9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1C72-16EB-4D11-A03C-DC67BBFB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B075F-5A13-B180-E9C7-3FB59805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6A68C-94FE-84DC-4C0D-C1032F9B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4EDA3-D4FC-6AAF-6270-11AAF65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85D5E-501C-6C18-E0DB-BA3AB64D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9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3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9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45D4B-5D85-AC3F-2413-CCD37F82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368D-85CF-FC8A-DE42-2E3E2345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E8A45A-4C13-F6DC-6D11-A9CF97E4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676A8-E475-4B89-A8AD-34A6083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D551C8-663C-6F3B-9D5C-2F6361B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6ED87-F57C-2016-21D6-102AF27B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6A752-EC71-1E01-AC89-7AC83003E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3FF229-BF4F-D721-F3D6-225A531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D9F54-C8A0-21D2-63B7-A08994C4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EBC4F-DAC9-3C21-076E-C175C3C3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8B227-4DAD-7E58-7559-1FD8001D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0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7F2AC-DCD1-AA11-0EC6-1682072C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F9A69-45C5-D9A5-0B88-C6196D0F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DA9CDA-5D76-D4BB-2C62-1BF96943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B9D69B-90E3-B8FA-E547-682AE0B48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07679-4D56-0D69-A825-D6EE5604D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2580A7-E151-41FF-4059-070CFD86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91F70A-3E78-7330-49BA-FCDBB17A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D2F5DE-B639-5629-A5B0-DD815DE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6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F8739-83EC-8169-D2CA-BE33C583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13B507-A2B9-06A3-13B2-B7746F39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6C150-D512-60C3-2053-E9257452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1B6C20-F9F8-9295-CCD5-56224A0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C81649-4AF2-0F58-5871-98234CB7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6B7AEC-AD79-EA98-F0A0-C89BFD5E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8E570E-7463-3989-236E-DB252CB3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7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4F4B0-F649-F90D-F63E-2E7DB222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A9838-4F01-2DE5-35A6-4818FF0F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5657F-F708-A274-ECDD-300AC1E1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C8D0E-3E4B-FD55-5B85-A52D56B4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034B3-EE07-DA88-B3BC-C0E66B49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47E366-2387-BC52-6799-41784B3D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E46B-E464-B4F1-570F-FEA38ADB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8A166E-02C2-7664-E6DB-CAB433424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BDF497-5645-72B3-2B2F-1ECB78D4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5013D2-78A2-5BF3-1735-30B52A67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B7DD60-AF0D-F183-6736-72353EF9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3806B-C687-CEEF-D60F-D4AE845A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FA2152-96CB-70DD-195B-F240648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295A25-2999-D004-CB2C-DB7E66F1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F6F6F-3AD2-ADB2-AA13-9A3E0C6CC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05C8B-9E75-2B5C-C6E1-AB43BBC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71FF-0E0E-D6B4-6655-2CB11E56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4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2.png"/><Relationship Id="rId4" Type="http://schemas.openxmlformats.org/officeDocument/2006/relationships/diagramData" Target="../diagrams/data4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6A841-9BD5-A072-BBC8-A0986F7F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1AFE13-A759-7686-231F-43E1188F35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750761" y="695325"/>
            <a:ext cx="10690477" cy="60608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F8146F-8C27-91D7-3AF2-3B94DD019D0B}"/>
              </a:ext>
            </a:extLst>
          </p:cNvPr>
          <p:cNvSpPr txBox="1"/>
          <p:nvPr/>
        </p:nvSpPr>
        <p:spPr>
          <a:xfrm>
            <a:off x="0" y="9525"/>
            <a:ext cx="1219200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63500" h="127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W</a:t>
            </a:r>
            <a:r>
              <a:rPr lang="en-US" sz="4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Ĩ</a:t>
            </a:r>
            <a:r>
              <a:rPr lang="en" sz="4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HIA, </a:t>
            </a:r>
            <a:r>
              <a:rPr lang="en-US" sz="4400" b="1" spc="300" dirty="0">
                <a:ln/>
                <a:solidFill>
                  <a:srgbClr val="0070C0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Ũ</a:t>
            </a:r>
            <a:r>
              <a:rPr lang="en" sz="4400" b="1" spc="300" dirty="0">
                <a:ln/>
                <a:solidFill>
                  <a:srgbClr val="0070C0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HOORO MWEGA</a:t>
            </a:r>
            <a:r>
              <a:rPr lang="en" sz="44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, NA WATHO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FD9636-BCF4-EA4C-A028-3BFE16E6B80F}"/>
              </a:ext>
            </a:extLst>
          </p:cNvPr>
          <p:cNvSpPr txBox="1"/>
          <p:nvPr/>
        </p:nvSpPr>
        <p:spPr>
          <a:xfrm rot="5400000">
            <a:off x="10730009" y="4884957"/>
            <a:ext cx="2173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884502"/>
                </a:solidFill>
              </a:rPr>
              <a:t>Lesoni ya M</a:t>
            </a:r>
            <a:r>
              <a:rPr lang="en-US" sz="1600" b="1" dirty="0" err="1">
                <a:solidFill>
                  <a:srgbClr val="884502"/>
                </a:solidFill>
              </a:rPr>
              <a:t>ĩĩ</a:t>
            </a:r>
            <a:r>
              <a:rPr lang="en" sz="1600" b="1" dirty="0">
                <a:solidFill>
                  <a:srgbClr val="884502"/>
                </a:solidFill>
              </a:rPr>
              <a:t> 30, 2026</a:t>
            </a:r>
          </a:p>
        </p:txBody>
      </p:sp>
    </p:spTree>
    <p:extLst>
      <p:ext uri="{BB962C8B-B14F-4D97-AF65-F5344CB8AC3E}">
        <p14:creationId xmlns:p14="http://schemas.microsoft.com/office/powerpoint/2010/main" val="15961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A52D5-499D-D745-3ABA-0BE932A0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3456AD-C34C-EFEB-6CFA-A2602F1988A2}"/>
              </a:ext>
            </a:extLst>
          </p:cNvPr>
          <p:cNvSpPr txBox="1"/>
          <p:nvPr/>
        </p:nvSpPr>
        <p:spPr>
          <a:xfrm>
            <a:off x="0" y="0"/>
            <a:ext cx="829697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36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36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HOORO MWEGA NA WATHO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39B4F5-3EAF-C6ED-FA98-5F9CE48D8EC3}"/>
              </a:ext>
            </a:extLst>
          </p:cNvPr>
          <p:cNvSpPr txBox="1"/>
          <p:nvPr/>
        </p:nvSpPr>
        <p:spPr>
          <a:xfrm>
            <a:off x="269625" y="680710"/>
            <a:ext cx="775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Nĩgũkorwo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nĩtũrũmĩtie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atĩ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mũndũ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atuagwo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mũthingu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gwĩtĩkia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ti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gwathĩkĩra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watho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(Aroma 3:28)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1F6539-6AE2-A34D-A925-1ECEEF39780F}"/>
              </a:ext>
            </a:extLst>
          </p:cNvPr>
          <p:cNvSpPr txBox="1"/>
          <p:nvPr/>
        </p:nvSpPr>
        <p:spPr>
          <a:xfrm>
            <a:off x="342900" y="1477800"/>
            <a:ext cx="79540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honokio wit</a:t>
            </a:r>
            <a:r>
              <a:rPr lang="en-US" sz="2000" b="1" dirty="0"/>
              <a:t>ũ</a:t>
            </a:r>
            <a:r>
              <a:rPr lang="en" sz="2000" b="1" dirty="0"/>
              <a:t> (kwoherwo kwa mehia na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ro wa tene tene) w</a:t>
            </a:r>
            <a:r>
              <a:rPr lang="en-US" sz="2000" b="1" dirty="0"/>
              <a:t>ĩ</a:t>
            </a:r>
            <a:r>
              <a:rPr lang="en" sz="2000" b="1" dirty="0"/>
              <a:t>gwatag</a:t>
            </a:r>
            <a:r>
              <a:rPr lang="en-US" sz="2000" b="1" dirty="0"/>
              <a:t>ĩ</a:t>
            </a:r>
            <a:r>
              <a:rPr lang="en" sz="2000" b="1" dirty="0"/>
              <a:t>rwo 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w</a:t>
            </a:r>
            <a:r>
              <a:rPr lang="en-US" sz="2000" b="1" dirty="0"/>
              <a:t>ĩ</a:t>
            </a:r>
            <a:r>
              <a:rPr lang="en" sz="2000" b="1" dirty="0"/>
              <a:t>ra wa Jes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arutire m</a:t>
            </a:r>
            <a:r>
              <a:rPr lang="en-US" sz="2000" b="1" dirty="0"/>
              <a:t>ũ</a:t>
            </a:r>
            <a:r>
              <a:rPr lang="en" sz="2000" b="1" dirty="0"/>
              <a:t>tharaba-in</a:t>
            </a:r>
            <a:r>
              <a:rPr lang="en-US" sz="2000" b="1" dirty="0"/>
              <a:t>ĩ</a:t>
            </a:r>
            <a:r>
              <a:rPr lang="en" sz="2000" b="1" dirty="0"/>
              <a:t> (Aga. 3:13).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gucag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kwenda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waguo (1 Joh 4:9, 19). </a:t>
            </a:r>
            <a:r>
              <a:rPr lang="en-US" sz="2000" b="1" dirty="0"/>
              <a:t>N</a:t>
            </a:r>
            <a:r>
              <a:rPr lang="en" sz="2000" b="1" dirty="0"/>
              <a:t>aithuu</a:t>
            </a:r>
            <a:r>
              <a:rPr lang="en-US" sz="2000" b="1" dirty="0"/>
              <a:t>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konania wendo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weega na k</a:t>
            </a:r>
            <a:r>
              <a:rPr lang="en-US" sz="2000" b="1" dirty="0"/>
              <a:t>ũ</a:t>
            </a:r>
            <a:r>
              <a:rPr lang="en" sz="2000" b="1" dirty="0"/>
              <a:t>iga mathani (Johana 14:15).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F069C96-863E-3631-7BDE-462F4BB98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962571"/>
              </p:ext>
            </p:extLst>
          </p:nvPr>
        </p:nvGraphicFramePr>
        <p:xfrm>
          <a:off x="342900" y="3856022"/>
          <a:ext cx="11698304" cy="221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2D249-B5BA-0428-6515-1AE8E7C9BDE3}"/>
              </a:ext>
            </a:extLst>
          </p:cNvPr>
          <p:cNvSpPr txBox="1"/>
          <p:nvPr/>
        </p:nvSpPr>
        <p:spPr>
          <a:xfrm>
            <a:off x="342900" y="6104325"/>
            <a:ext cx="1184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Jes</a:t>
            </a:r>
            <a:r>
              <a:rPr lang="en-US" sz="2000" b="1" dirty="0"/>
              <a:t>ũ</a:t>
            </a:r>
            <a:r>
              <a:rPr lang="en" sz="2000" b="1" dirty="0"/>
              <a:t> ndar</a:t>
            </a:r>
            <a:r>
              <a:rPr lang="en-US" sz="2000" b="1" dirty="0"/>
              <a:t>ĩ</a:t>
            </a:r>
            <a:r>
              <a:rPr lang="en" sz="2000" b="1" dirty="0"/>
              <a:t> h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ĩ</a:t>
            </a:r>
            <a:r>
              <a:rPr lang="en" sz="2000" b="1" dirty="0"/>
              <a:t> endire k</a:t>
            </a:r>
            <a:r>
              <a:rPr lang="en-US" sz="2000" b="1" dirty="0"/>
              <a:t>ũ</a:t>
            </a:r>
            <a:r>
              <a:rPr lang="en" sz="2000" b="1" dirty="0"/>
              <a:t>nina Watho, no n</a:t>
            </a:r>
            <a:r>
              <a:rPr lang="en-US" sz="2000" b="1" dirty="0"/>
              <a:t>ĩ</a:t>
            </a:r>
            <a:r>
              <a:rPr lang="en" sz="2000" b="1" dirty="0"/>
              <a:t> hinya na k</a:t>
            </a:r>
            <a:r>
              <a:rPr lang="en-US" sz="2000" b="1" dirty="0"/>
              <a:t>ũ</a:t>
            </a:r>
            <a:r>
              <a:rPr lang="en" sz="2000" b="1" dirty="0"/>
              <a:t>wag</a:t>
            </a:r>
            <a:r>
              <a:rPr lang="en-US" sz="2000" b="1" dirty="0"/>
              <a:t>ĩ</a:t>
            </a:r>
            <a:r>
              <a:rPr lang="en" sz="2000" b="1" dirty="0"/>
              <a:t>rithia ekire (Mt. 5:17). </a:t>
            </a:r>
            <a:r>
              <a:rPr lang="en-US" sz="2000" b="1" dirty="0"/>
              <a:t>C</a:t>
            </a:r>
            <a:r>
              <a:rPr lang="en" sz="2000" b="1" dirty="0"/>
              <a:t>ier</a:t>
            </a:r>
            <a:r>
              <a:rPr lang="en-US" sz="2000" b="1" dirty="0"/>
              <a:t>ĩ</a:t>
            </a:r>
            <a:r>
              <a:rPr lang="en" sz="2000" b="1" dirty="0"/>
              <a:t> Watho na </a:t>
            </a:r>
            <a:r>
              <a:rPr lang="en-US" sz="2000" b="1" dirty="0"/>
              <a:t>ũ</a:t>
            </a:r>
            <a:r>
              <a:rPr lang="en" sz="2000" b="1" dirty="0"/>
              <a:t>horo Mwega ikoragwo ar</a:t>
            </a:r>
            <a:r>
              <a:rPr lang="en-US" sz="2000" b="1" dirty="0"/>
              <a:t>ĩ</a:t>
            </a:r>
            <a:r>
              <a:rPr lang="en" sz="2000" b="1" dirty="0"/>
              <a:t>cio m</a:t>
            </a:r>
            <a:r>
              <a:rPr lang="en-US" sz="2000" b="1" dirty="0"/>
              <a:t>ũ</a:t>
            </a:r>
            <a:r>
              <a:rPr lang="en" sz="2000" b="1" dirty="0"/>
              <a:t>hanano wa m</a:t>
            </a:r>
            <a:r>
              <a:rPr lang="en-US" sz="2000" b="1" dirty="0"/>
              <a:t>ũ</a:t>
            </a:r>
            <a:r>
              <a:rPr lang="en" sz="2000" b="1" dirty="0"/>
              <a:t>tugo wa Ngai: Wendo.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262B382-F57D-1DC9-56D5-4D3E0A5D777C}"/>
              </a:ext>
            </a:extLst>
          </p:cNvPr>
          <p:cNvGrpSpPr/>
          <p:nvPr/>
        </p:nvGrpSpPr>
        <p:grpSpPr>
          <a:xfrm>
            <a:off x="8296977" y="174442"/>
            <a:ext cx="3744227" cy="3532471"/>
            <a:chOff x="7647672" y="804060"/>
            <a:chExt cx="3744227" cy="353247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B57F527-70E4-BF31-7FD8-58DE73CAA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7672" y="804060"/>
              <a:ext cx="3744227" cy="3532471"/>
            </a:xfrm>
            <a:prstGeom prst="rect">
              <a:avLst/>
            </a:prstGeom>
            <a:ln w="127000" cap="rnd">
              <a:gradFill>
                <a:gsLst>
                  <a:gs pos="0">
                    <a:srgbClr val="F3E6DE"/>
                  </a:gs>
                  <a:gs pos="35000">
                    <a:srgbClr val="F3E6DE"/>
                  </a:gs>
                  <a:gs pos="35000">
                    <a:srgbClr val="7E5253"/>
                  </a:gs>
                  <a:gs pos="100000">
                    <a:srgbClr val="7E5253"/>
                  </a:gs>
                </a:gsLst>
                <a:lin ang="5400000" scaled="1"/>
              </a:gra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594B90D-F692-3E42-E394-9666B12F4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6571" y="841949"/>
              <a:ext cx="943982" cy="126068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A1265CE-F0CE-DF56-5704-F9E6592D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631" y="995608"/>
              <a:ext cx="455183" cy="429407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73E0094-75D9-CB17-E78A-DD9B8AA0C016}"/>
              </a:ext>
            </a:extLst>
          </p:cNvPr>
          <p:cNvSpPr txBox="1"/>
          <p:nvPr/>
        </p:nvSpPr>
        <p:spPr>
          <a:xfrm>
            <a:off x="342900" y="3092825"/>
            <a:ext cx="78131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areke 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cokerithie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rora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kuruhanu gatagat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ka Watho na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horo Mwega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(ta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kuga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honokio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thakame ya Jes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7909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AF79C3-BA8F-3F5A-5B7C-E3C2F7E422AB}"/>
              </a:ext>
            </a:extLst>
          </p:cNvPr>
          <p:cNvSpPr txBox="1"/>
          <p:nvPr/>
        </p:nvSpPr>
        <p:spPr>
          <a:xfrm>
            <a:off x="0" y="-4969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GWAKWO R</a:t>
            </a:r>
            <a:r>
              <a:rPr 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Ũ</a:t>
            </a:r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ARO-IN</a:t>
            </a:r>
            <a:r>
              <a:rPr 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Ĩ</a:t>
            </a:r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RWA IHIGA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A3DEF-5E06-AFA4-E099-53AABBC104F5}"/>
              </a:ext>
            </a:extLst>
          </p:cNvPr>
          <p:cNvSpPr txBox="1"/>
          <p:nvPr/>
        </p:nvSpPr>
        <p:spPr>
          <a:xfrm>
            <a:off x="547686" y="607827"/>
            <a:ext cx="1109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ĩ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ũcio-rĩ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, mũndũ o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wothe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ũiguaga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ciugo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ici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ciakwa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ageeka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ciugĩte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ahaana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ta mũndũ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mũũgĩ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wakire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nyũmba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yake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igũrũ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rĩa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rwaro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rwa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ihiga</a:t>
            </a:r>
            <a:r>
              <a:rPr lang="en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(Mathayo 7:24)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F84DE-1A08-5BCF-50F3-0FBB38D45E96}"/>
              </a:ext>
            </a:extLst>
          </p:cNvPr>
          <p:cNvSpPr txBox="1"/>
          <p:nvPr/>
        </p:nvSpPr>
        <p:spPr>
          <a:xfrm>
            <a:off x="4301987" y="1359217"/>
            <a:ext cx="7890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G</a:t>
            </a:r>
            <a:r>
              <a:rPr lang="en" sz="2000" b="1" dirty="0"/>
              <a:t>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horo Mwega 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rur</a:t>
            </a:r>
            <a:r>
              <a:rPr lang="en-US" sz="2000" b="1" dirty="0"/>
              <a:t>ĩ</a:t>
            </a:r>
            <a:r>
              <a:rPr lang="en" sz="2000" b="1" dirty="0"/>
              <a:t>tie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 wa m</a:t>
            </a:r>
            <a:r>
              <a:rPr lang="en-US" sz="2000" b="1" dirty="0"/>
              <a:t>ũ</a:t>
            </a:r>
            <a:r>
              <a:rPr lang="en" sz="2000" b="1" dirty="0"/>
              <a:t>taratara. </a:t>
            </a:r>
            <a:r>
              <a:rPr lang="en-US" sz="2000" b="1" dirty="0"/>
              <a:t>I</a:t>
            </a:r>
            <a:r>
              <a:rPr lang="en" sz="2000" b="1" dirty="0"/>
              <a:t>kinya r</a:t>
            </a:r>
            <a:r>
              <a:rPr lang="en-US" sz="2000" b="1" dirty="0"/>
              <a:t>ĩ</a:t>
            </a:r>
            <a:r>
              <a:rPr lang="en" sz="2000" b="1" dirty="0"/>
              <a:t>a mbere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 err="1"/>
              <a:t>ũũ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. </a:t>
            </a:r>
            <a:r>
              <a:rPr lang="en-US" sz="2000" b="1" dirty="0"/>
              <a:t>N</a:t>
            </a:r>
            <a:r>
              <a:rPr lang="en" sz="2000" b="1" dirty="0"/>
              <a:t>o m</a:t>
            </a:r>
            <a:r>
              <a:rPr lang="en-US" sz="2000" b="1" dirty="0"/>
              <a:t>ũ</a:t>
            </a:r>
            <a:r>
              <a:rPr lang="en" sz="2000" b="1" dirty="0"/>
              <a:t>haka t</a:t>
            </a:r>
            <a:r>
              <a:rPr lang="en-US" sz="2000" b="1" dirty="0"/>
              <a:t>ũ</a:t>
            </a:r>
            <a:r>
              <a:rPr lang="en" sz="2000" b="1" dirty="0"/>
              <a:t>ka</a:t>
            </a:r>
            <a:r>
              <a:rPr lang="en-US" sz="2000" b="1" dirty="0"/>
              <a:t>ũ</a:t>
            </a:r>
            <a:r>
              <a:rPr lang="en" sz="2000" b="1" dirty="0"/>
              <a:t>kwo at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har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 err="1"/>
              <a:t>ũũ</a:t>
            </a:r>
            <a:r>
              <a:rPr lang="en" sz="2000" b="1" dirty="0"/>
              <a:t>ra (Aro. 10:14).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AEAD15-D02D-9BAE-6BBF-967CF8758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3" y="1426963"/>
            <a:ext cx="4013761" cy="3378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B0C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FBBF77-4FD8-5D98-A9E3-ED43A7370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777" y="3709492"/>
            <a:ext cx="4013760" cy="3010320"/>
          </a:xfrm>
          <a:prstGeom prst="snip2DiagRect">
            <a:avLst>
              <a:gd name="adj1" fmla="val 1782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D2A374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18B450-3B14-F3CC-89D4-E09AECFB8AEA}"/>
              </a:ext>
            </a:extLst>
          </p:cNvPr>
          <p:cNvSpPr txBox="1"/>
          <p:nvPr/>
        </p:nvSpPr>
        <p:spPr>
          <a:xfrm>
            <a:off x="136707" y="4824905"/>
            <a:ext cx="78253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Ũũ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 no m</a:t>
            </a:r>
            <a:r>
              <a:rPr lang="en-US" sz="2000" b="1" dirty="0"/>
              <a:t>ũ</a:t>
            </a:r>
            <a:r>
              <a:rPr lang="en" sz="2000" b="1" dirty="0"/>
              <a:t>haka </a:t>
            </a:r>
            <a:r>
              <a:rPr lang="en-US" sz="2000" b="1" dirty="0"/>
              <a:t>ũ</a:t>
            </a:r>
            <a:r>
              <a:rPr lang="en" sz="2000" b="1" dirty="0"/>
              <a:t>twarane na ci</a:t>
            </a:r>
            <a:r>
              <a:rPr lang="en-US" sz="2000" b="1" dirty="0"/>
              <a:t>ĩ</a:t>
            </a:r>
            <a:r>
              <a:rPr lang="en" sz="2000" b="1" dirty="0"/>
              <a:t>ko n</a:t>
            </a:r>
            <a:r>
              <a:rPr lang="en-US" sz="2000" b="1" dirty="0"/>
              <a:t>ũ</a:t>
            </a:r>
            <a:r>
              <a:rPr lang="en" sz="2000" b="1" dirty="0"/>
              <a:t>mu (Mt. 7:24-25). </a:t>
            </a:r>
            <a:r>
              <a:rPr lang="en-US" sz="2000" b="1" dirty="0" err="1"/>
              <a:t>Tũ</a:t>
            </a:r>
            <a:r>
              <a:rPr lang="en" sz="2000" b="1" dirty="0"/>
              <a:t>tuag</a:t>
            </a:r>
            <a:r>
              <a:rPr lang="en-US" sz="2000" b="1" dirty="0"/>
              <a:t>ĩ</a:t>
            </a:r>
            <a:r>
              <a:rPr lang="en" sz="2000" b="1" dirty="0"/>
              <a:t>rwo k</a:t>
            </a:r>
            <a:r>
              <a:rPr lang="en-US" sz="2000" b="1" dirty="0"/>
              <a:t>ĩ</a:t>
            </a:r>
            <a:r>
              <a:rPr lang="en" sz="2000" b="1" dirty="0"/>
              <a:t>hooto nja ya ci</a:t>
            </a:r>
            <a:r>
              <a:rPr lang="en-US" sz="2000" b="1" dirty="0"/>
              <a:t>ĩ</a:t>
            </a:r>
            <a:r>
              <a:rPr lang="en" sz="2000" b="1" dirty="0"/>
              <a:t>ko cia Watho (Rom. 3:28), no n</a:t>
            </a:r>
            <a:r>
              <a:rPr lang="en-US" sz="2000" b="1" dirty="0"/>
              <a:t>ĩ</a:t>
            </a:r>
            <a:r>
              <a:rPr lang="en" sz="2000" b="1" dirty="0"/>
              <a:t> habatarainie at</a:t>
            </a:r>
            <a:r>
              <a:rPr lang="en-US" sz="2000" b="1" dirty="0"/>
              <a:t>ĩ</a:t>
            </a:r>
            <a:r>
              <a:rPr lang="en" sz="2000" b="1" dirty="0"/>
              <a:t> maw</a:t>
            </a:r>
            <a:r>
              <a:rPr lang="en-US" sz="2000" b="1" dirty="0"/>
              <a:t>ĩ</a:t>
            </a:r>
            <a:r>
              <a:rPr lang="en" sz="2000" b="1" dirty="0"/>
              <a:t>ra maya makoneka m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re-in</a:t>
            </a:r>
            <a:r>
              <a:rPr lang="en-US" sz="2000" b="1" dirty="0"/>
              <a:t>ĩ</a:t>
            </a:r>
            <a:r>
              <a:rPr lang="en" sz="2000" b="1" dirty="0"/>
              <a:t> iit</a:t>
            </a:r>
            <a:r>
              <a:rPr lang="en-US" sz="2000" b="1" dirty="0"/>
              <a:t>ũ</a:t>
            </a:r>
            <a:r>
              <a:rPr lang="en" sz="2000" b="1" dirty="0"/>
              <a:t> ta icookio 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ũ</a:t>
            </a:r>
            <a:r>
              <a:rPr lang="en" sz="2000" b="1" dirty="0"/>
              <a:t>honokio gwit</a:t>
            </a:r>
            <a:r>
              <a:rPr lang="en-US" sz="2000" b="1" dirty="0"/>
              <a:t>ũ</a:t>
            </a:r>
            <a:r>
              <a:rPr lang="en" sz="2000" b="1" dirty="0"/>
              <a:t> (Mt. 7:18-21).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147959-AD5B-59D9-7112-2832B3C5A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88" y="3677340"/>
            <a:ext cx="3588026" cy="1127687"/>
          </a:xfrm>
          <a:prstGeom prst="snip2DiagRect">
            <a:avLst>
              <a:gd name="adj1" fmla="val 21953"/>
              <a:gd name="adj2" fmla="val 2124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6B5283-1138-A491-CB8F-B9E32DA0EBF2}"/>
              </a:ext>
            </a:extLst>
          </p:cNvPr>
          <p:cNvSpPr txBox="1"/>
          <p:nvPr/>
        </p:nvSpPr>
        <p:spPr>
          <a:xfrm>
            <a:off x="4301988" y="2333761"/>
            <a:ext cx="79082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wiki 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honokia. Jes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araringithania 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honokio no matihingie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ci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 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gamo ya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horo Mwega  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wakiire 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thanga ig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“na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kwa mwako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cio kwar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nene.” (Mat. 7:26-27).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93BCDD-9F47-8AAD-0747-855D5981B5E0}"/>
              </a:ext>
            </a:extLst>
          </p:cNvPr>
          <p:cNvSpPr txBox="1"/>
          <p:nvPr/>
        </p:nvSpPr>
        <p:spPr>
          <a:xfrm>
            <a:off x="156585" y="6103885"/>
            <a:ext cx="7825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twet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Jes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ikakarania Nake hakuh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Mathani Make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wako twakaga ig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rwaro rwa Ihiga.</a:t>
            </a:r>
          </a:p>
        </p:txBody>
      </p:sp>
    </p:spTree>
    <p:extLst>
      <p:ext uri="{BB962C8B-B14F-4D97-AF65-F5344CB8AC3E}">
        <p14:creationId xmlns:p14="http://schemas.microsoft.com/office/powerpoint/2010/main" val="6596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D98B2-A386-5FA6-0390-22BD147B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F9EDC-7803-B481-967D-BAE791340D60}"/>
              </a:ext>
            </a:extLst>
          </p:cNvPr>
          <p:cNvSpPr txBox="1"/>
          <p:nvPr/>
        </p:nvSpPr>
        <p:spPr>
          <a:xfrm>
            <a:off x="422727" y="1107754"/>
            <a:ext cx="1051854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000" b="1" dirty="0">
                <a:latin typeface="Constantia" panose="02030602050306030303" pitchFamily="18" charset="0"/>
              </a:rPr>
              <a:t>“Watho </a:t>
            </a:r>
            <a:r>
              <a:rPr lang="en-US" sz="3000" b="1" dirty="0">
                <a:latin typeface="Constantia" panose="02030602050306030303" pitchFamily="18" charset="0"/>
              </a:rPr>
              <a:t>ũ</a:t>
            </a:r>
            <a:r>
              <a:rPr lang="en" sz="3000" b="1" dirty="0">
                <a:latin typeface="Constantia" panose="02030602050306030303" pitchFamily="18" charset="0"/>
              </a:rPr>
              <a:t>gu</a:t>
            </a:r>
            <a:r>
              <a:rPr lang="en-US" sz="3000" b="1" dirty="0">
                <a:latin typeface="Constantia" panose="02030602050306030303" pitchFamily="18" charset="0"/>
              </a:rPr>
              <a:t>ũ</a:t>
            </a:r>
            <a:r>
              <a:rPr lang="en" sz="3000" b="1" dirty="0">
                <a:latin typeface="Constantia" panose="02030602050306030303" pitchFamily="18" charset="0"/>
              </a:rPr>
              <a:t>rag</a:t>
            </a:r>
            <a:r>
              <a:rPr lang="en-US" sz="3000" b="1" dirty="0">
                <a:latin typeface="Constantia" panose="02030602050306030303" pitchFamily="18" charset="0"/>
              </a:rPr>
              <a:t>ĩ</a:t>
            </a:r>
            <a:r>
              <a:rPr lang="en" sz="3000" b="1" dirty="0">
                <a:latin typeface="Constantia" panose="02030602050306030303" pitchFamily="18" charset="0"/>
              </a:rPr>
              <a:t>ria m</a:t>
            </a:r>
            <a:r>
              <a:rPr lang="en-US" sz="3000" b="1" dirty="0">
                <a:latin typeface="Constantia" panose="02030602050306030303" pitchFamily="18" charset="0"/>
              </a:rPr>
              <a:t>ũ</a:t>
            </a:r>
            <a:r>
              <a:rPr lang="en" sz="3000" b="1" dirty="0">
                <a:latin typeface="Constantia" panose="02030602050306030303" pitchFamily="18" charset="0"/>
              </a:rPr>
              <a:t>nd</a:t>
            </a:r>
            <a:r>
              <a:rPr lang="en-US" sz="3000" b="1" dirty="0">
                <a:latin typeface="Constantia" panose="02030602050306030303" pitchFamily="18" charset="0"/>
              </a:rPr>
              <a:t>ũ</a:t>
            </a:r>
            <a:r>
              <a:rPr lang="en" sz="3000" b="1" dirty="0">
                <a:latin typeface="Constantia" panose="02030602050306030303" pitchFamily="18" charset="0"/>
              </a:rPr>
              <a:t> mehia make, no nd</a:t>
            </a:r>
            <a:r>
              <a:rPr lang="en-US" sz="3000" b="1" dirty="0">
                <a:latin typeface="Constantia" panose="02030602050306030303" pitchFamily="18" charset="0"/>
              </a:rPr>
              <a:t>ũ</a:t>
            </a:r>
            <a:r>
              <a:rPr lang="en" sz="3000" b="1" dirty="0">
                <a:latin typeface="Constantia" panose="02030602050306030303" pitchFamily="18" charset="0"/>
              </a:rPr>
              <a:t>heanaga k</a:t>
            </a:r>
            <a:r>
              <a:rPr lang="en-US" sz="3000" b="1" dirty="0">
                <a:latin typeface="Constantia" panose="02030602050306030303" pitchFamily="18" charset="0"/>
              </a:rPr>
              <a:t>ĩ</a:t>
            </a:r>
            <a:r>
              <a:rPr lang="en" sz="3000" b="1" dirty="0">
                <a:latin typeface="Constantia" panose="02030602050306030303" pitchFamily="18" charset="0"/>
              </a:rPr>
              <a:t>honia. </a:t>
            </a:r>
            <a:r>
              <a:rPr lang="en-US" sz="3000" b="1" dirty="0">
                <a:latin typeface="Constantia" panose="02030602050306030303" pitchFamily="18" charset="0"/>
              </a:rPr>
              <a:t>O</a:t>
            </a:r>
            <a:r>
              <a:rPr lang="en" sz="3000" b="1" dirty="0">
                <a:latin typeface="Constantia" panose="02030602050306030303" pitchFamily="18" charset="0"/>
              </a:rPr>
              <a:t> r</a:t>
            </a:r>
            <a:r>
              <a:rPr lang="en-US" sz="3000" b="1" dirty="0">
                <a:latin typeface="Constantia" panose="02030602050306030303" pitchFamily="18" charset="0"/>
              </a:rPr>
              <a:t>ĩ</a:t>
            </a:r>
            <a:r>
              <a:rPr lang="en" sz="3000" b="1" dirty="0">
                <a:latin typeface="Constantia" panose="02030602050306030303" pitchFamily="18" charset="0"/>
              </a:rPr>
              <a:t>r</a:t>
            </a:r>
            <a:r>
              <a:rPr lang="en-US" sz="3000" b="1" dirty="0">
                <a:latin typeface="Constantia" panose="02030602050306030303" pitchFamily="18" charset="0"/>
              </a:rPr>
              <a:t>ĩ</a:t>
            </a:r>
            <a:r>
              <a:rPr lang="en" sz="3000" b="1" dirty="0">
                <a:latin typeface="Constantia" panose="02030602050306030303" pitchFamily="18" charset="0"/>
              </a:rPr>
              <a:t>a </a:t>
            </a:r>
            <a:r>
              <a:rPr lang="en-US" sz="3000" b="1" dirty="0">
                <a:latin typeface="Constantia" panose="02030602050306030303" pitchFamily="18" charset="0"/>
              </a:rPr>
              <a:t>ũ</a:t>
            </a:r>
            <a:r>
              <a:rPr lang="en" sz="3000" b="1" dirty="0">
                <a:latin typeface="Constantia" panose="02030602050306030303" pitchFamily="18" charset="0"/>
              </a:rPr>
              <a:t>rer</a:t>
            </a:r>
            <a:r>
              <a:rPr lang="en-US" sz="3000" b="1" dirty="0">
                <a:latin typeface="Constantia" panose="02030602050306030303" pitchFamily="18" charset="0"/>
              </a:rPr>
              <a:t>ĩ</a:t>
            </a:r>
            <a:r>
              <a:rPr lang="en" sz="3000" b="1" dirty="0">
                <a:latin typeface="Constantia" panose="02030602050306030303" pitchFamily="18" charset="0"/>
              </a:rPr>
              <a:t>ran</a:t>
            </a:r>
            <a:r>
              <a:rPr lang="en-US" sz="3000" b="1" dirty="0">
                <a:latin typeface="Constantia" panose="02030602050306030303" pitchFamily="18" charset="0"/>
              </a:rPr>
              <a:t>ĩ</a:t>
            </a:r>
            <a:r>
              <a:rPr lang="en" sz="3000" b="1" dirty="0">
                <a:latin typeface="Constantia" panose="02030602050306030303" pitchFamily="18" charset="0"/>
              </a:rPr>
              <a:t>ra </a:t>
            </a:r>
            <a:r>
              <a:rPr lang="en-US" sz="3000" b="1" dirty="0">
                <a:latin typeface="Constantia" panose="02030602050306030303" pitchFamily="18" charset="0"/>
              </a:rPr>
              <a:t>ũ</a:t>
            </a:r>
            <a:r>
              <a:rPr lang="en" sz="3000" b="1" dirty="0">
                <a:latin typeface="Constantia" panose="02030602050306030303" pitchFamily="18" charset="0"/>
              </a:rPr>
              <a:t>t</a:t>
            </a:r>
            <a:r>
              <a:rPr lang="en-US" sz="3000" b="1" dirty="0" err="1">
                <a:latin typeface="Constantia" panose="02030602050306030303" pitchFamily="18" charset="0"/>
              </a:rPr>
              <a:t>ũũ</a:t>
            </a:r>
            <a:r>
              <a:rPr lang="en" sz="3000" b="1" dirty="0">
                <a:latin typeface="Constantia" panose="02030602050306030303" pitchFamily="18" charset="0"/>
              </a:rPr>
              <a:t>ro k</a:t>
            </a:r>
            <a:r>
              <a:rPr lang="en-US" sz="3000" b="1" dirty="0">
                <a:latin typeface="Constantia" panose="02030602050306030303" pitchFamily="18" charset="0"/>
              </a:rPr>
              <a:t>ũ</a:t>
            </a:r>
            <a:r>
              <a:rPr lang="en" sz="3000" b="1" dirty="0">
                <a:latin typeface="Constantia" panose="02030602050306030303" pitchFamily="18" charset="0"/>
              </a:rPr>
              <a:t>r</a:t>
            </a:r>
            <a:r>
              <a:rPr lang="en-US" sz="3000" b="1" dirty="0">
                <a:latin typeface="Constantia" panose="02030602050306030303" pitchFamily="18" charset="0"/>
              </a:rPr>
              <a:t>ĩ</a:t>
            </a:r>
            <a:r>
              <a:rPr lang="en" sz="3000" b="1" dirty="0">
                <a:latin typeface="Constantia" panose="02030602050306030303" pitchFamily="18" charset="0"/>
              </a:rPr>
              <a:t> ar</a:t>
            </a:r>
            <a:r>
              <a:rPr lang="en-US" sz="3000" b="1" dirty="0">
                <a:latin typeface="Constantia" panose="02030602050306030303" pitchFamily="18" charset="0"/>
              </a:rPr>
              <a:t>ĩ</a:t>
            </a:r>
            <a:r>
              <a:rPr lang="en" sz="3000" b="1" dirty="0">
                <a:latin typeface="Constantia" panose="02030602050306030303" pitchFamily="18" charset="0"/>
              </a:rPr>
              <a:t>a ath</a:t>
            </a:r>
            <a:r>
              <a:rPr lang="en-US" sz="3000" b="1" dirty="0">
                <a:latin typeface="Constantia" panose="02030602050306030303" pitchFamily="18" charset="0"/>
              </a:rPr>
              <a:t>ĩ</a:t>
            </a:r>
            <a:r>
              <a:rPr lang="en" sz="3000" b="1" dirty="0">
                <a:latin typeface="Constantia" panose="02030602050306030303" pitchFamily="18" charset="0"/>
              </a:rPr>
              <a:t>ki, wanag</a:t>
            </a:r>
            <a:r>
              <a:rPr lang="en-US" sz="3000" b="1" dirty="0">
                <a:latin typeface="Constantia" panose="02030602050306030303" pitchFamily="18" charset="0"/>
              </a:rPr>
              <a:t>ĩ</a:t>
            </a:r>
            <a:r>
              <a:rPr lang="en" sz="3000" b="1" dirty="0">
                <a:latin typeface="Constantia" panose="02030602050306030303" pitchFamily="18" charset="0"/>
              </a:rPr>
              <a:t>r</a:t>
            </a:r>
            <a:r>
              <a:rPr lang="en-US" sz="3000" b="1" dirty="0">
                <a:latin typeface="Constantia" panose="02030602050306030303" pitchFamily="18" charset="0"/>
              </a:rPr>
              <a:t>ĩ</a:t>
            </a:r>
            <a:r>
              <a:rPr lang="en" sz="3000" b="1" dirty="0">
                <a:latin typeface="Constantia" panose="02030602050306030303" pitchFamily="18" charset="0"/>
              </a:rPr>
              <a:t>ra at</a:t>
            </a:r>
            <a:r>
              <a:rPr lang="en-US" sz="3000" b="1" dirty="0">
                <a:latin typeface="Constantia" panose="02030602050306030303" pitchFamily="18" charset="0"/>
              </a:rPr>
              <a:t>ĩ</a:t>
            </a:r>
            <a:r>
              <a:rPr lang="en" sz="3000" b="1" dirty="0">
                <a:latin typeface="Constantia" panose="02030602050306030303" pitchFamily="18" charset="0"/>
              </a:rPr>
              <a:t> g</a:t>
            </a:r>
            <a:r>
              <a:rPr lang="en-US" sz="3000" b="1" dirty="0">
                <a:latin typeface="Constantia" panose="02030602050306030303" pitchFamily="18" charset="0"/>
              </a:rPr>
              <a:t>ĩ</a:t>
            </a:r>
            <a:r>
              <a:rPr lang="en" sz="3000" b="1" dirty="0">
                <a:latin typeface="Constantia" panose="02030602050306030303" pitchFamily="18" charset="0"/>
              </a:rPr>
              <a:t>ku</a:t>
            </a:r>
            <a:r>
              <a:rPr lang="en-US" sz="3000" b="1" dirty="0">
                <a:latin typeface="Constantia" panose="02030602050306030303" pitchFamily="18" charset="0"/>
              </a:rPr>
              <a:t>ũ</a:t>
            </a:r>
            <a:r>
              <a:rPr lang="en" sz="3000" b="1" dirty="0">
                <a:latin typeface="Constantia" panose="02030602050306030303" pitchFamily="18" charset="0"/>
              </a:rPr>
              <a:t> ta igaai r</a:t>
            </a:r>
            <a:r>
              <a:rPr lang="en-US" sz="3000" b="1" dirty="0">
                <a:latin typeface="Constantia" panose="02030602050306030303" pitchFamily="18" charset="0"/>
              </a:rPr>
              <a:t>ĩ</a:t>
            </a:r>
            <a:r>
              <a:rPr lang="en" sz="3000" b="1" dirty="0">
                <a:latin typeface="Constantia" panose="02030602050306030303" pitchFamily="18" charset="0"/>
              </a:rPr>
              <a:t>a muni wa Watho</a:t>
            </a:r>
            <a:r>
              <a:rPr lang="en-US" sz="3000" b="1" dirty="0">
                <a:latin typeface="Constantia" panose="02030602050306030303" pitchFamily="18" charset="0"/>
              </a:rPr>
              <a:t>. </a:t>
            </a:r>
            <a:r>
              <a:rPr lang="en-US" sz="3000" b="1" dirty="0" err="1">
                <a:latin typeface="Constantia" panose="02030602050306030303" pitchFamily="18" charset="0"/>
              </a:rPr>
              <a:t>ũhoro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Mwega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wa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Kristũ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wĩ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wike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tu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ũngĩohorithia</a:t>
            </a:r>
            <a:r>
              <a:rPr lang="en-US" sz="3000" b="1" dirty="0">
                <a:latin typeface="Constantia" panose="02030602050306030303" pitchFamily="18" charset="0"/>
              </a:rPr>
              <a:t> mũndũ </a:t>
            </a:r>
            <a:r>
              <a:rPr lang="en-US" sz="3000" b="1" dirty="0" err="1">
                <a:latin typeface="Constantia" panose="02030602050306030303" pitchFamily="18" charset="0"/>
              </a:rPr>
              <a:t>kumana</a:t>
            </a:r>
            <a:r>
              <a:rPr lang="en-US" sz="3000" b="1" dirty="0">
                <a:latin typeface="Constantia" panose="02030602050306030303" pitchFamily="18" charset="0"/>
              </a:rPr>
              <a:t> na </a:t>
            </a:r>
            <a:r>
              <a:rPr lang="en-US" sz="3000" b="1" dirty="0" err="1">
                <a:latin typeface="Constantia" panose="02030602050306030303" pitchFamily="18" charset="0"/>
              </a:rPr>
              <a:t>ituuĩro</a:t>
            </a:r>
            <a:r>
              <a:rPr lang="en-US" sz="3000" b="1" dirty="0">
                <a:latin typeface="Constantia" panose="02030602050306030303" pitchFamily="18" charset="0"/>
              </a:rPr>
              <a:t> kana </a:t>
            </a:r>
            <a:r>
              <a:rPr lang="en-US" sz="3000" b="1" dirty="0" err="1">
                <a:latin typeface="Constantia" panose="02030602050306030303" pitchFamily="18" charset="0"/>
              </a:rPr>
              <a:t>kuo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kwanangwo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kwa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wĩhia</a:t>
            </a:r>
            <a:r>
              <a:rPr lang="en-US" sz="3000" b="1" dirty="0">
                <a:latin typeface="Constantia" panose="02030602050306030303" pitchFamily="18" charset="0"/>
              </a:rPr>
              <a:t>. No </a:t>
            </a:r>
            <a:r>
              <a:rPr lang="en-US" sz="3000" b="1" dirty="0" err="1">
                <a:latin typeface="Constantia" panose="02030602050306030303" pitchFamily="18" charset="0"/>
              </a:rPr>
              <a:t>mũhaka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erute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kũherera</a:t>
            </a:r>
            <a:r>
              <a:rPr lang="en-US" sz="3000" b="1" dirty="0">
                <a:latin typeface="Constantia" panose="02030602050306030303" pitchFamily="18" charset="0"/>
              </a:rPr>
              <a:t> Ngai,  </a:t>
            </a:r>
            <a:r>
              <a:rPr lang="en-US" sz="3000" b="1" dirty="0" err="1">
                <a:latin typeface="Constantia" panose="02030602050306030303" pitchFamily="18" charset="0"/>
              </a:rPr>
              <a:t>ũrĩa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arĩ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watho</a:t>
            </a:r>
            <a:r>
              <a:rPr lang="en-US" sz="3000" b="1" dirty="0">
                <a:latin typeface="Constantia" panose="02030602050306030303" pitchFamily="18" charset="0"/>
              </a:rPr>
              <a:t> Wake </a:t>
            </a:r>
            <a:r>
              <a:rPr lang="en-US" sz="3000" b="1" dirty="0" err="1">
                <a:latin typeface="Constantia" panose="02030602050306030303" pitchFamily="18" charset="0"/>
              </a:rPr>
              <a:t>wagararĩtwo</a:t>
            </a:r>
            <a:r>
              <a:rPr lang="en-US" sz="3000" b="1" dirty="0">
                <a:latin typeface="Constantia" panose="02030602050306030303" pitchFamily="18" charset="0"/>
              </a:rPr>
              <a:t>; na </a:t>
            </a:r>
            <a:r>
              <a:rPr lang="en-US" sz="3000" b="1" dirty="0" err="1">
                <a:latin typeface="Constantia" panose="02030602050306030303" pitchFamily="18" charset="0"/>
              </a:rPr>
              <a:t>wĩtĩkio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thĩiniĩ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wa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Kristũ</a:t>
            </a:r>
            <a:r>
              <a:rPr lang="en-US" sz="3000" b="1" dirty="0">
                <a:latin typeface="Constantia" panose="02030602050306030303" pitchFamily="18" charset="0"/>
              </a:rPr>
              <a:t>, </a:t>
            </a:r>
            <a:r>
              <a:rPr lang="en-US" sz="3000" b="1" dirty="0" err="1">
                <a:latin typeface="Constantia" panose="02030602050306030303" pitchFamily="18" charset="0"/>
              </a:rPr>
              <a:t>igongona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Rĩake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rĩa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gũtheria</a:t>
            </a:r>
            <a:r>
              <a:rPr lang="en-US" sz="3000" b="1" dirty="0">
                <a:latin typeface="Constantia" panose="02030602050306030303" pitchFamily="18" charset="0"/>
              </a:rPr>
              <a:t>. </a:t>
            </a:r>
            <a:r>
              <a:rPr lang="en-US" sz="3000" b="1" dirty="0" err="1">
                <a:latin typeface="Constantia" panose="02030602050306030303" pitchFamily="18" charset="0"/>
              </a:rPr>
              <a:t>ũguo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akegwatĩra</a:t>
            </a:r>
            <a:r>
              <a:rPr lang="en-US" sz="3000" b="1" dirty="0">
                <a:latin typeface="Constantia" panose="02030602050306030303" pitchFamily="18" charset="0"/>
              </a:rPr>
              <a:t> “</a:t>
            </a:r>
            <a:r>
              <a:rPr lang="en-US" sz="3000" b="1" dirty="0" err="1">
                <a:latin typeface="Constantia" panose="02030602050306030303" pitchFamily="18" charset="0"/>
              </a:rPr>
              <a:t>kwehererio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kwa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mehia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marĩa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mahĩtũku</a:t>
            </a:r>
            <a:r>
              <a:rPr lang="en-US" sz="3000" b="1" dirty="0">
                <a:latin typeface="Constantia" panose="02030602050306030303" pitchFamily="18" charset="0"/>
              </a:rPr>
              <a:t>” na </a:t>
            </a:r>
            <a:r>
              <a:rPr lang="en-US" sz="3000" b="1" dirty="0" err="1">
                <a:latin typeface="Constantia" panose="02030602050306030303" pitchFamily="18" charset="0"/>
              </a:rPr>
              <a:t>gũtuĩka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agai</a:t>
            </a:r>
            <a:r>
              <a:rPr lang="en-US" sz="3000" b="1" dirty="0">
                <a:latin typeface="Constantia" panose="02030602050306030303" pitchFamily="18" charset="0"/>
              </a:rPr>
              <a:t> a </a:t>
            </a:r>
            <a:r>
              <a:rPr lang="en-US" sz="3000" b="1" dirty="0" err="1">
                <a:latin typeface="Constantia" panose="02030602050306030303" pitchFamily="18" charset="0"/>
              </a:rPr>
              <a:t>ũndũire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mũtheru</a:t>
            </a:r>
            <a:r>
              <a:rPr lang="en" sz="30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9ECB7-86E1-B7B9-19AE-9FD7A729D0E8}"/>
              </a:ext>
            </a:extLst>
          </p:cNvPr>
          <p:cNvSpPr txBox="1"/>
          <p:nvPr/>
        </p:nvSpPr>
        <p:spPr>
          <a:xfrm>
            <a:off x="7195464" y="5411692"/>
            <a:ext cx="3379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The Great Controversy, p. 467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24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DA079-B368-00B8-327A-40C7A1F9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9D476-F8C9-3B9A-C521-CB88574025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626"/>
          <a:stretch>
            <a:fillRect/>
          </a:stretch>
        </p:blipFill>
        <p:spPr>
          <a:xfrm>
            <a:off x="544747" y="543123"/>
            <a:ext cx="5457880" cy="57603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2CA1CD-E92A-C609-4341-43E245928BBE}"/>
              </a:ext>
            </a:extLst>
          </p:cNvPr>
          <p:cNvSpPr txBox="1"/>
          <p:nvPr/>
        </p:nvSpPr>
        <p:spPr>
          <a:xfrm>
            <a:off x="6276919" y="1138081"/>
            <a:ext cx="5915080" cy="45704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Niĩ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ndirĩ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hĩndĩ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ngariganĩrwo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mawatho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maku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nĩũndũ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ũndũrĩtie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muoyo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nĩ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wamo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s-E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Honokia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nĩgũkorwo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ndĩ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waku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na </a:t>
            </a:r>
            <a:r>
              <a:rPr kumimoji="0" lang="es-E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nĩĩmathĩte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mawatho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maku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4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Thaburi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119:93, 94, </a:t>
            </a:r>
            <a:r>
              <a:rPr kumimoji="0" lang="es-ES" sz="18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4EA72E"/>
              </a:solidFill>
              <a:effectLst>
                <a:outerShdw blurRad="50800" dist="38100" dir="2700000" algn="tl" rotWithShape="0">
                  <a:srgbClr val="4EA72E">
                    <a:lumMod val="60000"/>
                    <a:lumOff val="40000"/>
                    <a:alpha val="74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4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0A712-287D-ABD1-3380-6FF0882B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216779-FECF-E556-A692-003BC3E12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8787048"/>
              </p:ext>
            </p:extLst>
          </p:nvPr>
        </p:nvGraphicFramePr>
        <p:xfrm>
          <a:off x="3445846" y="3821232"/>
          <a:ext cx="8643486" cy="29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C4AFB41-14D3-7C5D-616B-4492D1634F71}"/>
              </a:ext>
            </a:extLst>
          </p:cNvPr>
          <p:cNvSpPr txBox="1"/>
          <p:nvPr/>
        </p:nvSpPr>
        <p:spPr>
          <a:xfrm>
            <a:off x="160620" y="105013"/>
            <a:ext cx="774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</a:t>
            </a:r>
            <a:r>
              <a:rPr lang="en" sz="2000" b="1" dirty="0"/>
              <a:t>ana n</a:t>
            </a:r>
            <a:r>
              <a:rPr lang="en-US" sz="2000" b="1" dirty="0"/>
              <a:t>ĩ</a:t>
            </a:r>
            <a:r>
              <a:rPr lang="en" sz="2000" b="1" dirty="0"/>
              <a:t> tw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re kana t</a:t>
            </a:r>
            <a:r>
              <a:rPr lang="en-US" sz="2000" b="1" dirty="0"/>
              <a:t>ũ</a:t>
            </a:r>
            <a:r>
              <a:rPr lang="en" sz="2000" b="1" dirty="0"/>
              <a:t>rege, w</a:t>
            </a:r>
            <a:r>
              <a:rPr lang="en-US" sz="2000" b="1" dirty="0"/>
              <a:t>ĩ</a:t>
            </a:r>
            <a:r>
              <a:rPr lang="en" sz="2000" b="1" dirty="0"/>
              <a:t>hi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na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giaga ithu</a:t>
            </a:r>
            <a:r>
              <a:rPr lang="en-US" sz="2000" b="1" dirty="0"/>
              <a:t>ĩ</a:t>
            </a:r>
            <a:r>
              <a:rPr lang="en" sz="2000" b="1" dirty="0"/>
              <a:t> othe, 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kangia </a:t>
            </a:r>
            <a:r>
              <a:rPr lang="en-US" sz="2000" b="1" dirty="0"/>
              <a:t>ũ</a:t>
            </a:r>
            <a:r>
              <a:rPr lang="en" sz="2000" b="1" dirty="0"/>
              <a:t>iguano wit</a:t>
            </a:r>
            <a:r>
              <a:rPr lang="en-US" sz="2000" b="1" dirty="0"/>
              <a:t>ũ</a:t>
            </a:r>
            <a:r>
              <a:rPr lang="en" sz="2000" b="1" dirty="0"/>
              <a:t> na Ngai: “</a:t>
            </a:r>
            <a:r>
              <a:rPr lang="en-US" sz="2000" b="1" dirty="0" err="1"/>
              <a:t>nĩgũkorwo</a:t>
            </a:r>
            <a:r>
              <a:rPr lang="en-US" sz="2000" b="1" dirty="0"/>
              <a:t> </a:t>
            </a:r>
            <a:r>
              <a:rPr lang="en-US" sz="2000" b="1" dirty="0" err="1"/>
              <a:t>andũ</a:t>
            </a:r>
            <a:r>
              <a:rPr lang="en-US" sz="2000" b="1" dirty="0"/>
              <a:t> </a:t>
            </a:r>
            <a:r>
              <a:rPr lang="en-US" sz="2000" b="1" dirty="0" err="1"/>
              <a:t>othe</a:t>
            </a:r>
            <a:r>
              <a:rPr lang="en-US" sz="2000" b="1" dirty="0"/>
              <a:t> </a:t>
            </a:r>
            <a:r>
              <a:rPr lang="en-US" sz="2000" b="1" dirty="0" err="1"/>
              <a:t>nĩmehĩtie</a:t>
            </a:r>
            <a:r>
              <a:rPr lang="en-US" sz="2000" b="1" dirty="0"/>
              <a:t> na </a:t>
            </a:r>
            <a:r>
              <a:rPr lang="en-US" sz="2000" b="1" dirty="0" err="1"/>
              <a:t>makanyiihĩrwo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riiri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Ngai,.</a:t>
            </a:r>
            <a:r>
              <a:rPr lang="en" sz="2000" b="1" dirty="0"/>
              <a:t>” (Arom. 3:23).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8C259B9-5B7B-06A9-3018-CB862E62B678}"/>
              </a:ext>
            </a:extLst>
          </p:cNvPr>
          <p:cNvGrpSpPr/>
          <p:nvPr/>
        </p:nvGrpSpPr>
        <p:grpSpPr>
          <a:xfrm>
            <a:off x="8142973" y="221381"/>
            <a:ext cx="3946359" cy="3207619"/>
            <a:chOff x="8142973" y="221381"/>
            <a:chExt cx="3946359" cy="320761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62CB2BC-95FB-9774-40CA-4359B33CA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42973" y="221381"/>
              <a:ext cx="3946359" cy="3207619"/>
            </a:xfrm>
            <a:prstGeom prst="roundRect">
              <a:avLst>
                <a:gd name="adj" fmla="val 946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BD1862F-1A63-C58C-B519-8A77E1514E51}"/>
                </a:ext>
              </a:extLst>
            </p:cNvPr>
            <p:cNvSpPr txBox="1"/>
            <p:nvPr/>
          </p:nvSpPr>
          <p:spPr>
            <a:xfrm>
              <a:off x="8582025" y="2019300"/>
              <a:ext cx="10244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</a:t>
              </a: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Ĩ</a:t>
              </a:r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Ĩ</a:t>
              </a:r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KIO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2DC61B4-F218-BD16-D686-C05613599A8B}"/>
                </a:ext>
              </a:extLst>
            </p:cNvPr>
            <p:cNvSpPr txBox="1"/>
            <p:nvPr/>
          </p:nvSpPr>
          <p:spPr>
            <a:xfrm>
              <a:off x="10877550" y="2019299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CI</a:t>
              </a: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Ĩ</a:t>
              </a:r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KO</a:t>
              </a: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159F9E8-92DB-8BFE-3F2A-73F37F4F84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9" y="3859732"/>
            <a:ext cx="2930917" cy="2779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855E4F7-8ED9-9D43-B10E-037035A28DB6}"/>
              </a:ext>
            </a:extLst>
          </p:cNvPr>
          <p:cNvSpPr txBox="1"/>
          <p:nvPr/>
        </p:nvSpPr>
        <p:spPr>
          <a:xfrm>
            <a:off x="160618" y="2736503"/>
            <a:ext cx="77417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Ci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 wega, Watho na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horo Mwega citing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ethatha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ranio;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cier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inyitanag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mbaara-in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iit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hia.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mwe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itemi war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C7C0CC-2D7D-F239-8B6D-D80082255427}"/>
              </a:ext>
            </a:extLst>
          </p:cNvPr>
          <p:cNvSpPr txBox="1"/>
          <p:nvPr/>
        </p:nvSpPr>
        <p:spPr>
          <a:xfrm>
            <a:off x="160617" y="1120676"/>
            <a:ext cx="78797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thondekerera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kuru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cio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mbaga gatagat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ka Ngai na ithuu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manaaria ig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nj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ig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cia 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teithia th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Watho wiki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honokio wa ci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ko,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rega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kwo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wa Watho); kana Injili/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horo Mwega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hohokio 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gw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kia,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tharia Watho).</a:t>
            </a:r>
          </a:p>
        </p:txBody>
      </p:sp>
    </p:spTree>
    <p:extLst>
      <p:ext uri="{BB962C8B-B14F-4D97-AF65-F5344CB8AC3E}">
        <p14:creationId xmlns:p14="http://schemas.microsoft.com/office/powerpoint/2010/main" val="35489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008E6-0645-B7C4-A527-C774FB3C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5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3BBD7F-D50F-2E00-C641-DC908B9CD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6CDF06-7A62-4BDB-EB3B-550254E3F737}"/>
              </a:ext>
            </a:extLst>
          </p:cNvPr>
          <p:cNvSpPr txBox="1"/>
          <p:nvPr/>
        </p:nvSpPr>
        <p:spPr>
          <a:xfrm>
            <a:off x="731520" y="2598447"/>
            <a:ext cx="495428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</a:t>
            </a:r>
            <a:r>
              <a:rPr lang="en-US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Ĩ</a:t>
            </a:r>
            <a:r>
              <a:rPr lang="en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HIA</a:t>
            </a:r>
          </a:p>
        </p:txBody>
      </p:sp>
    </p:spTree>
    <p:extLst>
      <p:ext uri="{BB962C8B-B14F-4D97-AF65-F5344CB8AC3E}">
        <p14:creationId xmlns:p14="http://schemas.microsoft.com/office/powerpoint/2010/main" val="24465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E285-6053-25BC-CABF-649C715A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B41CA8-95FB-FF6F-2394-9E0FB82EAF3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</a:rPr>
              <a:t>EHERERA MAGERIO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DF813-D008-CF6B-AFD0-03E389DC0845}"/>
              </a:ext>
            </a:extLst>
          </p:cNvPr>
          <p:cNvSpPr txBox="1"/>
          <p:nvPr/>
        </p:nvSpPr>
        <p:spPr>
          <a:xfrm>
            <a:off x="1" y="662203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no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rĩrĩ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mũndũ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nĩkũgerio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ageragio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hĩndĩ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ĩrĩa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ekũguucĩrĩrio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akaheenererio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merirĩria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make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mooru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(Jaku 1:14 </a:t>
            </a:r>
            <a:r>
              <a:rPr lang="en" sz="105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323C8-42DF-14E1-19C4-AECC4FA931B7}"/>
              </a:ext>
            </a:extLst>
          </p:cNvPr>
          <p:cNvSpPr txBox="1"/>
          <p:nvPr/>
        </p:nvSpPr>
        <p:spPr>
          <a:xfrm>
            <a:off x="3528092" y="1121491"/>
            <a:ext cx="8663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Jakubu areta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reganaga na magerio “m</a:t>
            </a:r>
            <a:r>
              <a:rPr lang="en-US" sz="2000" b="1" dirty="0"/>
              <a:t>ũ</a:t>
            </a:r>
            <a:r>
              <a:rPr lang="en" sz="2000" b="1" dirty="0"/>
              <a:t>rathime” (Jakubu 1:12 </a:t>
            </a:r>
            <a:r>
              <a:rPr lang="en" sz="1600" b="1" dirty="0"/>
              <a:t>NIV</a:t>
            </a:r>
            <a:r>
              <a:rPr lang="en" sz="2000" b="1" dirty="0"/>
              <a:t>). </a:t>
            </a:r>
            <a:r>
              <a:rPr lang="en-US" sz="2000" b="1" dirty="0"/>
              <a:t>N</a:t>
            </a:r>
            <a:r>
              <a:rPr lang="en" sz="2000" b="1" dirty="0"/>
              <a:t>o n</a:t>
            </a:r>
            <a:r>
              <a:rPr lang="en-US" sz="2000" b="1" dirty="0"/>
              <a:t>ĩ</a:t>
            </a:r>
            <a:r>
              <a:rPr lang="en" sz="2000" b="1" dirty="0"/>
              <a:t> atar</a:t>
            </a:r>
            <a:r>
              <a:rPr lang="en-US" sz="2000" b="1" dirty="0"/>
              <a:t>ĩ</a:t>
            </a:r>
            <a:r>
              <a:rPr lang="en" sz="2000" b="1" dirty="0"/>
              <a:t>irie at</a:t>
            </a:r>
            <a:r>
              <a:rPr lang="en-US" sz="2000" b="1" dirty="0"/>
              <a:t>ĩ</a:t>
            </a:r>
            <a:r>
              <a:rPr lang="en" sz="2000" b="1" dirty="0"/>
              <a:t> magerio matiumaga kw</a:t>
            </a:r>
            <a:r>
              <a:rPr lang="en-US" sz="2000" b="1" dirty="0"/>
              <a:t>ĩ</a:t>
            </a:r>
            <a:r>
              <a:rPr lang="en" sz="2000" b="1" dirty="0"/>
              <a:t> Ngai (Jakubu 1:13 </a:t>
            </a:r>
            <a:r>
              <a:rPr lang="en" sz="1600" b="1" dirty="0"/>
              <a:t>NIV</a:t>
            </a:r>
            <a:r>
              <a:rPr lang="en" sz="2000" b="1" dirty="0"/>
              <a:t>), no n</a:t>
            </a:r>
            <a:r>
              <a:rPr lang="en-US" sz="2000" b="1" dirty="0"/>
              <a:t>ĩ</a:t>
            </a:r>
            <a:r>
              <a:rPr lang="en" sz="2000" b="1" dirty="0"/>
              <a:t> at</a:t>
            </a:r>
            <a:r>
              <a:rPr lang="en-US" sz="2000" b="1" dirty="0"/>
              <a:t>ĩ</a:t>
            </a:r>
            <a:r>
              <a:rPr lang="en" sz="2000" b="1" dirty="0"/>
              <a:t> moimanaga na merir</a:t>
            </a:r>
            <a:r>
              <a:rPr lang="en-US" sz="2000" b="1" dirty="0"/>
              <a:t>ĩ</a:t>
            </a:r>
            <a:r>
              <a:rPr lang="en" sz="2000" b="1" dirty="0"/>
              <a:t>ria mait</a:t>
            </a:r>
            <a:r>
              <a:rPr lang="en-US" sz="2000" b="1" dirty="0"/>
              <a:t>ũ</a:t>
            </a:r>
            <a:r>
              <a:rPr lang="en" sz="2000" b="1" dirty="0"/>
              <a:t> math</a:t>
            </a:r>
            <a:r>
              <a:rPr lang="en-US" sz="2000" b="1" dirty="0" err="1"/>
              <a:t>ũũ</a:t>
            </a:r>
            <a:r>
              <a:rPr lang="en" sz="2000" b="1" dirty="0"/>
              <a:t>ku (Jakubu 1:14 </a:t>
            </a:r>
            <a:r>
              <a:rPr lang="en" sz="1600" b="1" dirty="0"/>
              <a:t>NIV) </a:t>
            </a:r>
            <a:r>
              <a:rPr lang="en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6DFDC-9861-481D-6E85-7C3D577C01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654" y="1209979"/>
            <a:ext cx="3313623" cy="194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52FE16-800D-F929-FFCB-1FB2D45002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2261" y="2346741"/>
            <a:ext cx="1249551" cy="2638844"/>
          </a:xfrm>
          <a:prstGeom prst="snip2DiagRect">
            <a:avLst>
              <a:gd name="adj1" fmla="val 150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99268B-D1C5-84AF-F74D-0AA90A0219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82" y="3323303"/>
            <a:ext cx="3222917" cy="331938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44450">
            <a:bevelT w="95250" h="31750"/>
            <a:bevelB w="0" h="0"/>
            <a:contourClr>
              <a:srgbClr val="C67F18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00EAF8-FF96-A996-1001-D0F5861CBD2D}"/>
              </a:ext>
            </a:extLst>
          </p:cNvPr>
          <p:cNvSpPr txBox="1"/>
          <p:nvPr/>
        </p:nvSpPr>
        <p:spPr>
          <a:xfrm>
            <a:off x="3618799" y="2299263"/>
            <a:ext cx="503919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aragia </a:t>
            </a:r>
            <a:r>
              <a:rPr lang="en-US" sz="2000" b="1" dirty="0"/>
              <a:t>ũ</a:t>
            </a:r>
            <a:r>
              <a:rPr lang="en" sz="2000" b="1" dirty="0"/>
              <a:t>horo wa “m</a:t>
            </a:r>
            <a:r>
              <a:rPr lang="en-US" sz="2000" b="1" dirty="0"/>
              <a:t>ũ</a:t>
            </a:r>
            <a:r>
              <a:rPr lang="en" sz="2000" b="1" dirty="0"/>
              <a:t>gerania”                                    (1 Athesalonike 3:5),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Jes</a:t>
            </a:r>
            <a:r>
              <a:rPr lang="en-US" sz="2000" b="1" dirty="0"/>
              <a:t>ũ</a:t>
            </a:r>
            <a:r>
              <a:rPr lang="en" sz="2000" b="1" dirty="0"/>
              <a:t> atamb</a:t>
            </a:r>
            <a:r>
              <a:rPr lang="en-US" sz="2000" b="1" dirty="0"/>
              <a:t>ũ</a:t>
            </a:r>
            <a:r>
              <a:rPr lang="en" sz="2000" b="1" dirty="0"/>
              <a:t>rire ta Saitani (Mathayo 4:3, 10). </a:t>
            </a:r>
            <a:r>
              <a:rPr lang="en-US" sz="2000" b="1" dirty="0" err="1"/>
              <a:t>Nĩ</a:t>
            </a:r>
            <a:r>
              <a:rPr lang="en" sz="2000" b="1" dirty="0"/>
              <a:t>we </a:t>
            </a:r>
            <a:r>
              <a:rPr lang="en-US" sz="2000" b="1" dirty="0" err="1"/>
              <a:t>ũũĩ</a:t>
            </a:r>
            <a:r>
              <a:rPr lang="en" sz="2000" b="1" dirty="0"/>
              <a:t> weega 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thu wiit</a:t>
            </a:r>
            <a:r>
              <a:rPr lang="en-US" sz="2000" b="1" dirty="0"/>
              <a:t>ũ</a:t>
            </a:r>
            <a:r>
              <a:rPr lang="en" sz="2000" b="1" dirty="0"/>
              <a:t>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rikia mehia-in</a:t>
            </a:r>
            <a:r>
              <a:rPr lang="en-US" sz="2000" b="1" dirty="0"/>
              <a:t>ĩ</a:t>
            </a:r>
            <a:r>
              <a:rPr lang="en" sz="2000" b="1" dirty="0"/>
              <a:t>. </a:t>
            </a:r>
            <a:r>
              <a:rPr lang="en-US" sz="2000" b="1" dirty="0" err="1"/>
              <a:t>Tũ</a:t>
            </a:r>
            <a:r>
              <a:rPr lang="en" sz="2000" b="1" dirty="0"/>
              <a:t>tikae k</a:t>
            </a:r>
            <a:r>
              <a:rPr lang="en-US" sz="2000" b="1" dirty="0"/>
              <a:t>ũ</a:t>
            </a:r>
            <a:r>
              <a:rPr lang="en" sz="2000" b="1" dirty="0"/>
              <a:t>rigan</a:t>
            </a:r>
            <a:r>
              <a:rPr lang="en-US" sz="2000" b="1" dirty="0"/>
              <a:t>ĩ</a:t>
            </a:r>
            <a:r>
              <a:rPr lang="en" sz="2000" b="1" dirty="0"/>
              <a:t>rwo at</a:t>
            </a:r>
            <a:r>
              <a:rPr lang="en-US" sz="2000" b="1" dirty="0"/>
              <a:t>ĩ</a:t>
            </a:r>
            <a:r>
              <a:rPr lang="en" sz="2000" b="1" dirty="0"/>
              <a:t> twarikirio mbara-in</a:t>
            </a:r>
            <a:r>
              <a:rPr lang="en-US" sz="2000" b="1" dirty="0"/>
              <a:t>ĩ</a:t>
            </a:r>
            <a:r>
              <a:rPr lang="en" sz="2000" b="1" dirty="0"/>
              <a:t> nene </a:t>
            </a:r>
            <a:r>
              <a:rPr lang="en-US" sz="2000" b="1" dirty="0"/>
              <a:t>ĩ</a:t>
            </a:r>
            <a:r>
              <a:rPr lang="en" sz="2000" b="1" dirty="0"/>
              <a:t>koni</a:t>
            </a:r>
            <a:r>
              <a:rPr lang="en-US" sz="2000" b="1" dirty="0"/>
              <a:t>ĩ</a:t>
            </a:r>
            <a:r>
              <a:rPr lang="en" sz="2000" b="1" dirty="0"/>
              <a:t> Krist</a:t>
            </a:r>
            <a:r>
              <a:rPr lang="en-US" sz="2000" b="1" dirty="0"/>
              <a:t>ũ</a:t>
            </a:r>
            <a:r>
              <a:rPr lang="en" sz="2000" b="1" dirty="0"/>
              <a:t> na Saitani, na m</a:t>
            </a:r>
            <a:r>
              <a:rPr lang="en-US" sz="2000" b="1" dirty="0"/>
              <a:t>ũ</a:t>
            </a:r>
            <a:r>
              <a:rPr lang="en" sz="2000" b="1" dirty="0"/>
              <a:t>gerania ekaga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o wothe 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hoteteka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thengia har</a:t>
            </a:r>
            <a:r>
              <a:rPr lang="en-US" sz="2000" b="1" dirty="0"/>
              <a:t>ĩ</a:t>
            </a:r>
            <a:r>
              <a:rPr lang="en" sz="2000" b="1" dirty="0"/>
              <a:t> Krist</a:t>
            </a:r>
            <a:r>
              <a:rPr lang="en-US" sz="2000" b="1" dirty="0"/>
              <a:t>ũ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5716DC-0DF3-B2EB-B535-8DB80A437D9A}"/>
              </a:ext>
            </a:extLst>
          </p:cNvPr>
          <p:cNvSpPr txBox="1"/>
          <p:nvPr/>
        </p:nvSpPr>
        <p:spPr>
          <a:xfrm>
            <a:off x="3528092" y="5015917"/>
            <a:ext cx="8683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Samusoni n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hiano mwega wa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weheanaga magerio-in</a:t>
            </a:r>
            <a:r>
              <a:rPr lang="en-US" sz="2000" b="1" dirty="0"/>
              <a:t>ĩ</a:t>
            </a:r>
            <a:r>
              <a:rPr lang="en" sz="2000" b="1" dirty="0"/>
              <a:t> na kw</a:t>
            </a:r>
            <a:r>
              <a:rPr lang="en-US" sz="2000" b="1" dirty="0"/>
              <a:t>ĩ</a:t>
            </a:r>
            <a:r>
              <a:rPr lang="en" sz="2000" b="1" dirty="0"/>
              <a:t>rekereria g</a:t>
            </a:r>
            <a:r>
              <a:rPr lang="en-US" sz="2000" b="1" dirty="0"/>
              <a:t>ũ</a:t>
            </a:r>
            <a:r>
              <a:rPr lang="en" sz="2000" b="1" dirty="0"/>
              <a:t>kuwanio n</a:t>
            </a:r>
            <a:r>
              <a:rPr lang="en-US" sz="2000" b="1" dirty="0"/>
              <a:t>ĩ</a:t>
            </a:r>
            <a:r>
              <a:rPr lang="en" sz="2000" b="1" dirty="0"/>
              <a:t> mw</a:t>
            </a:r>
            <a:r>
              <a:rPr lang="en-US" sz="2000" b="1" dirty="0"/>
              <a:t>ĩ</a:t>
            </a:r>
            <a:r>
              <a:rPr lang="en" sz="2000" b="1" dirty="0"/>
              <a:t>igu</a:t>
            </a:r>
            <a:r>
              <a:rPr lang="en-US" sz="2000" b="1" dirty="0"/>
              <a:t>ĩ</a:t>
            </a:r>
            <a:r>
              <a:rPr lang="en" sz="2000" b="1" dirty="0"/>
              <a:t>re wake, ona ak</a:t>
            </a:r>
            <a:r>
              <a:rPr lang="en-US" sz="2000" b="1" dirty="0"/>
              <a:t>ĩ</a:t>
            </a:r>
            <a:r>
              <a:rPr lang="en" sz="2000" b="1" dirty="0"/>
              <a:t>menyaga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war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wah</a:t>
            </a:r>
            <a:r>
              <a:rPr lang="en-US" sz="2000" b="1" dirty="0"/>
              <a:t>ũ</a:t>
            </a:r>
            <a:r>
              <a:rPr lang="en" sz="2000" b="1" dirty="0"/>
              <a:t>ranaga na wendi wa Ngai (Atir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 14:1-3; 16:1, 4).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433702-26A2-FA4A-34AC-530AAEB34C92}"/>
              </a:ext>
            </a:extLst>
          </p:cNvPr>
          <p:cNvSpPr txBox="1"/>
          <p:nvPr/>
        </p:nvSpPr>
        <p:spPr>
          <a:xfrm>
            <a:off x="3528092" y="6029687"/>
            <a:ext cx="86639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eherera magerio at</a:t>
            </a:r>
            <a:r>
              <a:rPr lang="en-US" sz="2000" b="1" dirty="0"/>
              <a:t>ĩ</a:t>
            </a:r>
            <a:r>
              <a:rPr lang="en" sz="2000" b="1" dirty="0"/>
              <a:t>a? </a:t>
            </a:r>
            <a:r>
              <a:rPr lang="en-US" sz="2000" b="1" dirty="0" err="1"/>
              <a:t>Tũ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caria Ngai (Mt. 6:33); k</a:t>
            </a:r>
            <a:r>
              <a:rPr lang="en-US" sz="2000" b="1" dirty="0"/>
              <a:t>ũ</a:t>
            </a:r>
            <a:r>
              <a:rPr lang="en" sz="2000" b="1" dirty="0"/>
              <a:t>gia na ihinda na Ngai w</a:t>
            </a:r>
            <a:r>
              <a:rPr lang="en-US" sz="2000" b="1" dirty="0"/>
              <a:t>ĩ</a:t>
            </a:r>
            <a:r>
              <a:rPr lang="en" sz="2000" b="1" dirty="0"/>
              <a:t> wiki (Mk. 14:38); kuoya ngo ya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(Aef. 6:16).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9DD917-2C8E-0385-0AA3-ACEB856897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34" y="2346741"/>
            <a:ext cx="1759229" cy="2638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5B0E-1FBD-0738-6D5F-9CE86D41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1F845C-5C5A-8D23-560B-61ED3F336B08}"/>
              </a:ext>
            </a:extLst>
          </p:cNvPr>
          <p:cNvSpPr txBox="1"/>
          <p:nvPr/>
        </p:nvSpPr>
        <p:spPr>
          <a:xfrm>
            <a:off x="0" y="-78656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 MA G</a:t>
            </a:r>
            <a:r>
              <a:rPr lang="en-US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TEITHIA KWEHERERA W</a:t>
            </a:r>
            <a:r>
              <a:rPr lang="en-US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HI</a:t>
            </a:r>
            <a:r>
              <a:rPr lang="en-US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en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A022B-069F-1EE2-BFFF-664FD20C8E77}"/>
              </a:ext>
            </a:extLst>
          </p:cNvPr>
          <p:cNvSpPr txBox="1"/>
          <p:nvPr/>
        </p:nvSpPr>
        <p:spPr>
          <a:xfrm>
            <a:off x="581024" y="556514"/>
            <a:ext cx="11029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Na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riitho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rĩaku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rĩngĩtũma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wĩhie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rĩkũũre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kaba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ũtoonye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ũthamaki-inĩ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Ngai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ũrĩ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riitho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rĩmwe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gũkĩra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ũikio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Jehanamu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ũrĩ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maitho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meerĩ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(Mariko 9:47)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0ACCE-0394-82C0-237C-58C3FE7BD1CE}"/>
              </a:ext>
            </a:extLst>
          </p:cNvPr>
          <p:cNvSpPr txBox="1"/>
          <p:nvPr/>
        </p:nvSpPr>
        <p:spPr>
          <a:xfrm>
            <a:off x="257174" y="1227653"/>
            <a:ext cx="736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Jes</a:t>
            </a:r>
            <a:r>
              <a:rPr lang="en-US" sz="2000" b="1" dirty="0"/>
              <a:t>ũ</a:t>
            </a:r>
            <a:r>
              <a:rPr lang="en" sz="2000" b="1" dirty="0"/>
              <a:t> at</a:t>
            </a:r>
            <a:r>
              <a:rPr lang="en-US" sz="2000" b="1" dirty="0"/>
              <a:t>ũ</a:t>
            </a:r>
            <a:r>
              <a:rPr lang="en" sz="2000" b="1" dirty="0"/>
              <a:t>tig</a:t>
            </a:r>
            <a:r>
              <a:rPr lang="en-US" sz="2000" b="1" dirty="0"/>
              <a:t>ĩ</a:t>
            </a:r>
            <a:r>
              <a:rPr lang="en" sz="2000" b="1" dirty="0"/>
              <a:t>ire m</a:t>
            </a:r>
            <a:r>
              <a:rPr lang="en-US" sz="2000" b="1" dirty="0"/>
              <a:t>ĩ</a:t>
            </a:r>
            <a:r>
              <a:rPr lang="en" sz="2000" b="1" dirty="0"/>
              <a:t>erekera m</a:t>
            </a:r>
            <a:r>
              <a:rPr lang="en-US" sz="2000" b="1" dirty="0"/>
              <a:t>ĩ</a:t>
            </a:r>
            <a:r>
              <a:rPr lang="en" sz="2000" b="1" dirty="0"/>
              <a:t>ega ya kweherera w</a:t>
            </a:r>
            <a:r>
              <a:rPr lang="en-US" sz="2000" b="1" dirty="0"/>
              <a:t>ĩ</a:t>
            </a:r>
            <a:r>
              <a:rPr lang="en" sz="2000" b="1" dirty="0"/>
              <a:t>hia: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84124B-9898-9686-381D-FD5EEA7E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4297227"/>
              </p:ext>
            </p:extLst>
          </p:nvPr>
        </p:nvGraphicFramePr>
        <p:xfrm>
          <a:off x="257174" y="1651221"/>
          <a:ext cx="9937860" cy="259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0B0DF40-76E9-904D-DBB6-BB0421803A4E}"/>
              </a:ext>
            </a:extLst>
          </p:cNvPr>
          <p:cNvSpPr txBox="1"/>
          <p:nvPr/>
        </p:nvSpPr>
        <p:spPr>
          <a:xfrm>
            <a:off x="257174" y="4292343"/>
            <a:ext cx="1166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kuh</a:t>
            </a:r>
            <a:r>
              <a:rPr lang="en-US" sz="2000" b="1" dirty="0"/>
              <a:t>ĩ</a:t>
            </a:r>
            <a:r>
              <a:rPr lang="en" sz="2000" b="1" dirty="0"/>
              <a:t>, </a:t>
            </a:r>
            <a:r>
              <a:rPr lang="en-US" sz="2000" b="1" dirty="0"/>
              <a:t>ĩ</a:t>
            </a:r>
            <a:r>
              <a:rPr lang="en" sz="2000" b="1" dirty="0"/>
              <a:t>kaga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mothe 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hota n</a:t>
            </a:r>
            <a:r>
              <a:rPr lang="en-US" sz="2000" b="1" dirty="0"/>
              <a:t>ĩ</a:t>
            </a:r>
            <a:r>
              <a:rPr lang="en" sz="2000" b="1" dirty="0"/>
              <a:t>guo weherere mehia na k</a:t>
            </a:r>
            <a:r>
              <a:rPr lang="en-US" sz="2000" b="1" dirty="0"/>
              <a:t>ũ</a:t>
            </a:r>
            <a:r>
              <a:rPr lang="en" sz="2000" b="1" dirty="0"/>
              <a:t>gerio w</a:t>
            </a:r>
            <a:r>
              <a:rPr lang="en-US" sz="2000" b="1" dirty="0"/>
              <a:t>ĩ</a:t>
            </a:r>
            <a:r>
              <a:rPr lang="en" sz="2000" b="1" dirty="0"/>
              <a:t>hie. </a:t>
            </a:r>
            <a:r>
              <a:rPr lang="en-US" sz="2000" b="1" dirty="0"/>
              <a:t>H</a:t>
            </a:r>
            <a:r>
              <a:rPr lang="en" sz="2000" b="1" dirty="0"/>
              <a:t>oera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cio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89E06F-D2C2-B40D-4796-8DB43BCC7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3957772"/>
              </p:ext>
            </p:extLst>
          </p:nvPr>
        </p:nvGraphicFramePr>
        <p:xfrm>
          <a:off x="261937" y="4734759"/>
          <a:ext cx="1166812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34E6758-BC9A-62D3-FAFF-17267ECEB48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0079421" y="1434107"/>
            <a:ext cx="1943890" cy="2715106"/>
          </a:xfrm>
          <a:prstGeom prst="rect">
            <a:avLst/>
          </a:prstGeom>
          <a:ln w="88900" cap="sq" cmpd="thickThin">
            <a:solidFill>
              <a:srgbClr val="4144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8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CD5AB-A91A-D1BA-B0AC-B8D780C4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C88754-6239-F983-63EE-CC1C14FF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B12078-AB3E-0AFD-88E7-12F7E8E3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2850" y="2984992"/>
            <a:ext cx="731521" cy="673460"/>
            <a:chOff x="3940602" y="308034"/>
            <a:chExt cx="2116791" cy="3428999"/>
          </a:xfrm>
          <a:solidFill>
            <a:schemeClr val="accent3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10665D-6E6B-E42C-21C8-35AA049D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678168-356D-2107-2D13-2FB59827E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83B74-E7AA-5F10-4D1B-170D70450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D490F0-8829-66BC-C891-6A6787388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0" y="0"/>
            <a:ext cx="149433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FAC088-F6A9-7571-8E36-AB388CE91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385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3DB1FA-9795-7D4E-5D80-6BFDE9C4B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72" y="659241"/>
            <a:ext cx="5465791" cy="54957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A83E0C-4FE8-A58D-27EA-5931B7A7E9AD}"/>
              </a:ext>
            </a:extLst>
          </p:cNvPr>
          <p:cNvSpPr txBox="1"/>
          <p:nvPr/>
        </p:nvSpPr>
        <p:spPr>
          <a:xfrm>
            <a:off x="6408421" y="2598447"/>
            <a:ext cx="49542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8800" b="1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WATHO</a:t>
            </a:r>
          </a:p>
        </p:txBody>
      </p:sp>
    </p:spTree>
    <p:extLst>
      <p:ext uri="{BB962C8B-B14F-4D97-AF65-F5344CB8AC3E}">
        <p14:creationId xmlns:p14="http://schemas.microsoft.com/office/powerpoint/2010/main" val="5751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3DF0DD5-8B56-ED07-3CFE-F20D496E24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65007"/>
            <a:ext cx="12192000" cy="42461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7EBAC1-D42E-10AE-3297-40D80CDC7101}"/>
              </a:ext>
            </a:extLst>
          </p:cNvPr>
          <p:cNvSpPr txBox="1"/>
          <p:nvPr/>
        </p:nvSpPr>
        <p:spPr>
          <a:xfrm>
            <a:off x="0" y="0"/>
            <a:ext cx="733830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WATHO NA W</a:t>
            </a:r>
            <a:r>
              <a:rPr lang="en-US" sz="4400" b="1" dirty="0">
                <a:ln/>
                <a:solidFill>
                  <a:schemeClr val="accent3"/>
                </a:solidFill>
              </a:rPr>
              <a:t>Ĩ</a:t>
            </a:r>
            <a:r>
              <a:rPr lang="en" sz="4400" b="1" dirty="0">
                <a:ln/>
                <a:solidFill>
                  <a:schemeClr val="accent3"/>
                </a:solidFill>
              </a:rPr>
              <a:t>H</a:t>
            </a:r>
            <a:r>
              <a:rPr lang="en-US" sz="4400" b="1" dirty="0">
                <a:ln/>
                <a:solidFill>
                  <a:schemeClr val="accent3"/>
                </a:solidFill>
              </a:rPr>
              <a:t>Ĩ</a:t>
            </a:r>
            <a:r>
              <a:rPr lang="en" sz="4400" b="1" dirty="0">
                <a:ln/>
                <a:solidFill>
                  <a:schemeClr val="accent3"/>
                </a:solidFill>
              </a:rPr>
              <a:t>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451EBB-52B0-8C49-F64C-0659F7EF0074}"/>
              </a:ext>
            </a:extLst>
          </p:cNvPr>
          <p:cNvSpPr txBox="1"/>
          <p:nvPr/>
        </p:nvSpPr>
        <p:spPr>
          <a:xfrm>
            <a:off x="178239" y="671118"/>
            <a:ext cx="69818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FF0000"/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Mũndũ o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wothe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wĩhagia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watho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oinaga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;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kwĩhia-rĩ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nĩkuo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kuuna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watho</a:t>
            </a:r>
            <a:r>
              <a:rPr lang="en" b="1" dirty="0">
                <a:solidFill>
                  <a:srgbClr val="FF000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(1 Johana 3:4)</a:t>
            </a:r>
            <a:endParaRPr lang="es-E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69EB4E-CF58-B984-D3AC-432375433B3B}"/>
              </a:ext>
            </a:extLst>
          </p:cNvPr>
          <p:cNvSpPr txBox="1"/>
          <p:nvPr/>
        </p:nvSpPr>
        <p:spPr>
          <a:xfrm>
            <a:off x="178239" y="2011444"/>
            <a:ext cx="11935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kuruhanu wa Watho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w</a:t>
            </a:r>
            <a:r>
              <a:rPr lang="en-US" sz="2000" b="1" dirty="0"/>
              <a:t>ĩ</a:t>
            </a:r>
            <a:r>
              <a:rPr lang="en" sz="2000" b="1" dirty="0"/>
              <a:t>hia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ta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two 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ũ</a:t>
            </a:r>
            <a:r>
              <a:rPr lang="en" sz="2000" b="1" dirty="0"/>
              <a:t>tari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amwe ar</a:t>
            </a:r>
            <a:r>
              <a:rPr lang="en-US" sz="2000" b="1" dirty="0"/>
              <a:t>ĩ</a:t>
            </a:r>
            <a:r>
              <a:rPr lang="en" sz="2000" b="1" dirty="0"/>
              <a:t>a meciragia at</a:t>
            </a:r>
            <a:r>
              <a:rPr lang="en-US" sz="2000" b="1" dirty="0"/>
              <a:t>ĩ</a:t>
            </a:r>
            <a:r>
              <a:rPr lang="en" sz="2000" b="1" dirty="0"/>
              <a:t> mang</a:t>
            </a:r>
            <a:r>
              <a:rPr lang="en-US" sz="2000" b="1" dirty="0"/>
              <a:t>ĩ</a:t>
            </a:r>
            <a:r>
              <a:rPr lang="en" sz="2000" b="1" dirty="0"/>
              <a:t>iga Watho no mek</a:t>
            </a:r>
            <a:r>
              <a:rPr lang="en-US" sz="2000" b="1" dirty="0" err="1"/>
              <a:t>ũũ</a:t>
            </a:r>
            <a:r>
              <a:rPr lang="en" sz="2000" b="1" dirty="0"/>
              <a:t>re mehia maao (Agal . 5:4).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werekeirie and</a:t>
            </a:r>
            <a:r>
              <a:rPr lang="en-US" sz="2000" b="1" dirty="0"/>
              <a:t>ĩ</a:t>
            </a:r>
            <a:r>
              <a:rPr lang="en" sz="2000" b="1" dirty="0"/>
              <a:t> mwena-in</a:t>
            </a:r>
            <a:r>
              <a:rPr lang="en-US" sz="2000" b="1" dirty="0"/>
              <a:t>ĩ</a:t>
            </a:r>
            <a:r>
              <a:rPr lang="en" sz="2000" b="1" dirty="0"/>
              <a:t> wa </a:t>
            </a:r>
            <a:r>
              <a:rPr lang="en-US" sz="2000" b="1" dirty="0"/>
              <a:t>ũ</a:t>
            </a:r>
            <a:r>
              <a:rPr lang="en" sz="2000" b="1" dirty="0"/>
              <a:t>motho mena </a:t>
            </a:r>
            <a:r>
              <a:rPr lang="en-US" sz="2000" b="1" dirty="0"/>
              <a:t>ũ</a:t>
            </a:r>
            <a:r>
              <a:rPr lang="en" sz="2000" b="1" dirty="0"/>
              <a:t>riit</a:t>
            </a:r>
            <a:r>
              <a:rPr lang="en-US" sz="2000" b="1" dirty="0"/>
              <a:t>ũ</a:t>
            </a:r>
            <a:r>
              <a:rPr lang="en" sz="2000" b="1" dirty="0"/>
              <a:t>, gw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ka, at</a:t>
            </a:r>
            <a:r>
              <a:rPr lang="en-US" sz="2000" b="1" dirty="0"/>
              <a:t>ĩ</a:t>
            </a:r>
            <a:r>
              <a:rPr lang="en" sz="2000" b="1" dirty="0"/>
              <a:t> Watho n</a:t>
            </a:r>
            <a:r>
              <a:rPr lang="en-US" sz="2000" b="1" dirty="0"/>
              <a:t>ĩ</a:t>
            </a:r>
            <a:r>
              <a:rPr lang="en" sz="2000" b="1" dirty="0"/>
              <a:t>waninirwo.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674791-1CFF-39B6-B7C7-49BA36498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141" y="130208"/>
            <a:ext cx="2739398" cy="1828548"/>
          </a:xfrm>
          <a:prstGeom prst="round2DiagRect">
            <a:avLst>
              <a:gd name="adj1" fmla="val 0"/>
              <a:gd name="adj2" fmla="val 15106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DC3CDC-40A5-B0D3-C622-45542ABFD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03" y="130208"/>
            <a:ext cx="1828548" cy="18285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CB96FB8-470E-8207-FDCB-CC8D075DCF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1" y="3913899"/>
            <a:ext cx="4087655" cy="2750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512CA5-F54D-DAE2-50E8-FC8B7DE1B9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0856" y="3773119"/>
            <a:ext cx="2720053" cy="2891235"/>
          </a:xfrm>
          <a:prstGeom prst="roundRect">
            <a:avLst>
              <a:gd name="adj" fmla="val 16667"/>
            </a:avLst>
          </a:prstGeom>
          <a:ln w="76200">
            <a:solidFill>
              <a:srgbClr val="3E752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6D4A53B-1BEE-2630-85D1-A9C7DEE6D4CC}"/>
              </a:ext>
            </a:extLst>
          </p:cNvPr>
          <p:cNvSpPr txBox="1"/>
          <p:nvPr/>
        </p:nvSpPr>
        <p:spPr>
          <a:xfrm>
            <a:off x="4389121" y="3732947"/>
            <a:ext cx="49160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W</a:t>
            </a:r>
            <a:r>
              <a:rPr lang="en" sz="2000" b="1" dirty="0"/>
              <a:t>atho </a:t>
            </a:r>
            <a:r>
              <a:rPr lang="en-US" sz="2000" b="1" dirty="0"/>
              <a:t>ũ</a:t>
            </a:r>
            <a:r>
              <a:rPr lang="en" sz="2000" b="1" dirty="0"/>
              <a:t>gu</a:t>
            </a:r>
            <a:r>
              <a:rPr lang="en-US" sz="2000" b="1" dirty="0"/>
              <a:t>ũ</a:t>
            </a:r>
            <a:r>
              <a:rPr lang="en" sz="2000" b="1" dirty="0"/>
              <a:t>ragia w</a:t>
            </a:r>
            <a:r>
              <a:rPr lang="en-US" sz="2000" b="1" dirty="0"/>
              <a:t>ĩ</a:t>
            </a:r>
            <a:r>
              <a:rPr lang="en" sz="2000" b="1" dirty="0"/>
              <a:t>hia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ith</a:t>
            </a:r>
            <a:r>
              <a:rPr lang="en-US" sz="2000" b="1" dirty="0"/>
              <a:t>ĩ</a:t>
            </a:r>
            <a:r>
              <a:rPr lang="en" sz="2000" b="1" dirty="0"/>
              <a:t> (1 Joh 3:4). </a:t>
            </a:r>
            <a:r>
              <a:rPr lang="en-US" sz="2000" b="1" dirty="0" err="1"/>
              <a:t>Tũ</a:t>
            </a:r>
            <a:r>
              <a:rPr lang="en" sz="2000" b="1" dirty="0"/>
              <a:t>tang</a:t>
            </a:r>
            <a:r>
              <a:rPr lang="en-US" sz="2000" b="1" dirty="0"/>
              <a:t>ĩ</a:t>
            </a:r>
            <a:r>
              <a:rPr lang="en" sz="2000" b="1" dirty="0"/>
              <a:t>korwo na Watho t</a:t>
            </a:r>
            <a:r>
              <a:rPr lang="en-US" sz="2000" b="1" dirty="0"/>
              <a:t>ũ</a:t>
            </a:r>
            <a:r>
              <a:rPr lang="en" sz="2000" b="1" dirty="0"/>
              <a:t>ting</a:t>
            </a:r>
            <a:r>
              <a:rPr lang="en-US" sz="2000" b="1" dirty="0"/>
              <a:t>ĩ</a:t>
            </a:r>
            <a:r>
              <a:rPr lang="en" sz="2000" b="1" dirty="0"/>
              <a:t>menya w</a:t>
            </a:r>
            <a:r>
              <a:rPr lang="en-US" sz="2000" b="1" dirty="0"/>
              <a:t>ĩ</a:t>
            </a:r>
            <a:r>
              <a:rPr lang="en" sz="2000" b="1" dirty="0"/>
              <a:t>hia n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 err="1"/>
              <a:t>ĩĩ</a:t>
            </a:r>
            <a:r>
              <a:rPr lang="en" sz="2000" b="1" dirty="0"/>
              <a:t> (Arom 7:7) na,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cio, t</a:t>
            </a:r>
            <a:r>
              <a:rPr lang="en-US" sz="2000" b="1" dirty="0"/>
              <a:t>ũ</a:t>
            </a:r>
            <a:r>
              <a:rPr lang="en" sz="2000" b="1" dirty="0"/>
              <a:t>ting</a:t>
            </a:r>
            <a:r>
              <a:rPr lang="en-US" sz="2000" b="1" dirty="0"/>
              <a:t>ĩ</a:t>
            </a:r>
            <a:r>
              <a:rPr lang="en" sz="2000" b="1" dirty="0"/>
              <a:t>caria k</a:t>
            </a:r>
            <a:r>
              <a:rPr lang="en-US" sz="2000" b="1" dirty="0"/>
              <a:t>ĩ</a:t>
            </a:r>
            <a:r>
              <a:rPr lang="en" sz="2000" b="1" dirty="0"/>
              <a:t>honia (Agal 3:24).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C334A3F-D5FD-788C-A9C9-D486FA8D0E8E}"/>
              </a:ext>
            </a:extLst>
          </p:cNvPr>
          <p:cNvSpPr txBox="1"/>
          <p:nvPr/>
        </p:nvSpPr>
        <p:spPr>
          <a:xfrm>
            <a:off x="4389121" y="5326791"/>
            <a:ext cx="47777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ak</a:t>
            </a:r>
            <a:r>
              <a:rPr lang="en-US" sz="2000" b="1" dirty="0"/>
              <a:t>ĩ</a:t>
            </a:r>
            <a:r>
              <a:rPr lang="en" sz="2000" b="1" dirty="0"/>
              <a:t>ria ma g</a:t>
            </a:r>
            <a:r>
              <a:rPr lang="en-US" sz="2000" b="1" dirty="0"/>
              <a:t>ũ</a:t>
            </a:r>
            <a:r>
              <a:rPr lang="en" sz="2000" b="1" dirty="0"/>
              <a:t>korwo ar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rigo, Watho n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ũ</a:t>
            </a:r>
            <a:r>
              <a:rPr lang="en" sz="2000" b="1" dirty="0"/>
              <a:t>irigo rwa </a:t>
            </a:r>
            <a:r>
              <a:rPr lang="en-US" sz="2000" b="1" dirty="0"/>
              <a:t>ũ</a:t>
            </a:r>
            <a:r>
              <a:rPr lang="en" sz="2000" b="1" dirty="0"/>
              <a:t>git</a:t>
            </a:r>
            <a:r>
              <a:rPr lang="en-US" sz="2000" b="1" dirty="0"/>
              <a:t>ĩ</a:t>
            </a:r>
            <a:r>
              <a:rPr lang="en" sz="2000" b="1" dirty="0"/>
              <a:t>ri 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r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gitag</a:t>
            </a:r>
            <a:r>
              <a:rPr lang="en-US" sz="2000" b="1" dirty="0"/>
              <a:t>ĩ</a:t>
            </a:r>
            <a:r>
              <a:rPr lang="en" sz="2000" b="1" dirty="0"/>
              <a:t>ra kumana na moim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mooru ma w</a:t>
            </a:r>
            <a:r>
              <a:rPr lang="en-US" sz="2000" b="1" dirty="0"/>
              <a:t>ĩ</a:t>
            </a:r>
            <a:r>
              <a:rPr lang="en" sz="2000" b="1" dirty="0"/>
              <a:t>hia (1 Joh 5:3; Thab 1:1-3).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F9960-5387-DFA9-561D-7F4BFEAA942C}"/>
              </a:ext>
            </a:extLst>
          </p:cNvPr>
          <p:cNvSpPr txBox="1"/>
          <p:nvPr/>
        </p:nvSpPr>
        <p:spPr>
          <a:xfrm>
            <a:off x="153336" y="2995099"/>
            <a:ext cx="12013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Thina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koragwo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ciria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at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Watho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haina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honokio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ta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teithio kana ta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remithia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wa Watho 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wakorwo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honokio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ning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w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ra wayo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66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BA6FD-C9A0-DE2B-F6CE-5E970A93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21CA1C-4345-016B-B00B-0779B3E0C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F786EC-27E4-92AD-AEAF-795BF5CF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E88A5-548D-D434-200E-3AF4850A8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8A100-1F24-0B40-4884-C31EFF27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12CA22-C4F9-B9A5-0D01-FD3A49BFF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17133-7283-2657-575B-EF5E6713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C9E1-130B-A4DE-D498-883621CE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3E0D3B-8581-7C93-13CF-A468CB9547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597" y="674222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D6B4B0-A905-8BFD-5287-4887A7DB2D7A}"/>
              </a:ext>
            </a:extLst>
          </p:cNvPr>
          <p:cNvSpPr txBox="1"/>
          <p:nvPr/>
        </p:nvSpPr>
        <p:spPr>
          <a:xfrm>
            <a:off x="731520" y="2075209"/>
            <a:ext cx="4954289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Ũ</a:t>
            </a:r>
            <a:r>
              <a:rPr lang="en" sz="8000" b="1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HOORO MWEGA</a:t>
            </a:r>
          </a:p>
        </p:txBody>
      </p:sp>
    </p:spTree>
    <p:extLst>
      <p:ext uri="{BB962C8B-B14F-4D97-AF65-F5344CB8AC3E}">
        <p14:creationId xmlns:p14="http://schemas.microsoft.com/office/powerpoint/2010/main" val="4125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5738</TotalTime>
  <Words>2111</Words>
  <Application>Microsoft Office PowerPoint</Application>
  <PresentationFormat>Panorámica</PresentationFormat>
  <Paragraphs>68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Comic Sans MS</vt:lpstr>
      <vt:lpstr>Aptos Display</vt:lpstr>
      <vt:lpstr>Constantia</vt:lpstr>
      <vt:lpstr>Calibri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90</cp:revision>
  <dcterms:created xsi:type="dcterms:W3CDTF">2026-04-14T06:19:54Z</dcterms:created>
  <dcterms:modified xsi:type="dcterms:W3CDTF">2026-05-28T04:31:03Z</dcterms:modified>
</cp:coreProperties>
</file>