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41" autoAdjust="0"/>
  </p:normalViewPr>
  <p:slideViewPr>
    <p:cSldViewPr snapToGrid="0">
      <p:cViewPr varScale="1">
        <p:scale>
          <a:sx n="100" d="100"/>
          <a:sy n="100" d="100"/>
        </p:scale>
        <p:origin x="8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Gwĩtwo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gwa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Paũlũ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gendo g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thii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Korinitho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ra r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 Korinitho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ar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 k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Akorinitho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l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atu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kire m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mwo at</a:t>
          </a:r>
          <a:r>
            <a:rPr lang="en-US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a?</a:t>
          </a:r>
          <a:endParaRPr lang="en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/>
            <a:t>A</a:t>
          </a:r>
          <a:r>
            <a:rPr lang="en" sz="2000" b="1" noProof="0" dirty="0"/>
            <a:t>thurirwo n</a:t>
          </a:r>
          <a:r>
            <a:rPr lang="en-US" sz="2000" b="1" noProof="0" dirty="0"/>
            <a:t>ĩ</a:t>
          </a:r>
          <a:r>
            <a:rPr lang="en" sz="2000" b="1" noProof="0" dirty="0"/>
            <a:t> Jes</a:t>
          </a:r>
          <a:r>
            <a:rPr lang="en-US" sz="2000" b="1" noProof="0" dirty="0"/>
            <a:t>ũ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-US" sz="1800" b="1" noProof="0" dirty="0"/>
            <a:t>Agal</a:t>
          </a:r>
          <a:r>
            <a:rPr lang="en" sz="1800" b="1" noProof="0" dirty="0"/>
            <a:t>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thurirwo r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/>
            <a:t>K</a:t>
          </a:r>
          <a:r>
            <a:rPr lang="en" sz="2000" b="1" noProof="0" dirty="0"/>
            <a:t>uuma ar</a:t>
          </a:r>
          <a:r>
            <a:rPr lang="en-US" sz="2000" b="1" noProof="0" dirty="0"/>
            <a:t>ĩ</a:t>
          </a:r>
          <a:r>
            <a:rPr lang="en" sz="2000" b="1" noProof="0" dirty="0"/>
            <a:t> nda ya nyina </a:t>
          </a:r>
          <a:r>
            <a:rPr lang="en" sz="1800" b="1" noProof="0" dirty="0"/>
            <a:t>(</a:t>
          </a:r>
          <a:r>
            <a:rPr lang="en-US" sz="1800" b="1" noProof="0" dirty="0"/>
            <a:t>Agal</a:t>
          </a:r>
          <a:r>
            <a:rPr lang="en" sz="1800" b="1" noProof="0" dirty="0"/>
            <a:t>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tirwo r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/>
            <a:t>N</a:t>
          </a:r>
          <a:r>
            <a:rPr lang="en" sz="2000" b="1" noProof="0" dirty="0"/>
            <a:t>j</a:t>
          </a:r>
          <a:r>
            <a:rPr lang="en-US" sz="2000" b="1" noProof="0" dirty="0"/>
            <a:t>ĩ</a:t>
          </a:r>
          <a:r>
            <a:rPr lang="en" sz="2000" b="1" noProof="0" dirty="0"/>
            <a:t>ra-in</a:t>
          </a:r>
          <a:r>
            <a:rPr lang="en-US" sz="2000" b="1" noProof="0" dirty="0"/>
            <a:t>ĩ</a:t>
          </a:r>
          <a:r>
            <a:rPr lang="en" sz="2000" b="1" noProof="0" dirty="0"/>
            <a:t> ag</a:t>
          </a:r>
          <a:r>
            <a:rPr lang="en-US" sz="2000" b="1" noProof="0" dirty="0"/>
            <a:t>ĩ</a:t>
          </a:r>
          <a:r>
            <a:rPr lang="en" sz="2000" b="1" noProof="0" dirty="0"/>
            <a:t>thi</a:t>
          </a:r>
          <a:r>
            <a:rPr lang="en-US" sz="2000" b="1" noProof="0" dirty="0"/>
            <a:t>ĩ</a:t>
          </a:r>
          <a:r>
            <a:rPr lang="en" sz="2000" b="1" noProof="0" dirty="0"/>
            <a:t> Damasikasi </a:t>
          </a:r>
          <a:r>
            <a:rPr lang="en" sz="1800" b="1" noProof="0" dirty="0"/>
            <a:t>(</a:t>
          </a:r>
          <a:r>
            <a:rPr lang="en-US" sz="1800" b="1" noProof="0" dirty="0" err="1"/>
            <a:t>Atũ</a:t>
          </a:r>
          <a:r>
            <a:rPr lang="en" sz="1800" b="1" noProof="0" dirty="0"/>
            <a:t>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mwo 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 err="1"/>
            <a:t>Kũ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 ar</a:t>
          </a:r>
          <a:r>
            <a:rPr lang="en-US" sz="2000" b="1" noProof="0" dirty="0"/>
            <a:t>ĩ</a:t>
          </a:r>
          <a:r>
            <a:rPr lang="en" sz="2000" b="1" noProof="0" dirty="0"/>
            <a:t>a mar</a:t>
          </a:r>
          <a:r>
            <a:rPr lang="en-US" sz="2000" b="1" noProof="0" dirty="0"/>
            <a:t>ĩ</a:t>
          </a:r>
          <a:r>
            <a:rPr lang="en" sz="2000" b="1" noProof="0" dirty="0"/>
            <a:t> a Nd</a:t>
          </a:r>
          <a:r>
            <a:rPr lang="en-US" sz="2000" b="1" noProof="0" dirty="0"/>
            <a:t>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-US" sz="1800" b="1" noProof="0" dirty="0"/>
            <a:t>Agal</a:t>
          </a:r>
          <a:r>
            <a:rPr lang="en" sz="1800" b="1" noProof="0" dirty="0"/>
            <a:t>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A</a:t>
          </a:r>
          <a:r>
            <a:rPr lang="en" sz="1800" b="1" noProof="0" dirty="0"/>
            <a:t>hetwo </a:t>
          </a:r>
          <a:r>
            <a:rPr lang="en-US" sz="1800" b="1" noProof="0" dirty="0"/>
            <a:t>ũ</a:t>
          </a:r>
          <a:r>
            <a:rPr lang="en" sz="1800" b="1" noProof="0" dirty="0"/>
            <a:t>horo n</a:t>
          </a:r>
          <a:r>
            <a:rPr lang="en-US" sz="1800" b="1" noProof="0" dirty="0"/>
            <a:t>ĩ</a:t>
          </a:r>
          <a:r>
            <a:rPr lang="en" sz="1800" b="1" noProof="0" dirty="0"/>
            <a:t> Kiloe ig</a:t>
          </a:r>
          <a:r>
            <a:rPr lang="en-US" sz="1800" b="1" noProof="0" dirty="0"/>
            <a:t>ũ</a:t>
          </a:r>
          <a:r>
            <a:rPr lang="en" sz="1800" b="1" noProof="0" dirty="0"/>
            <a:t>r</a:t>
          </a:r>
          <a:r>
            <a:rPr lang="en-US" sz="1800" b="1" noProof="0" dirty="0"/>
            <a:t>ũ</a:t>
          </a:r>
          <a:r>
            <a:rPr lang="en" sz="1800" b="1" noProof="0" dirty="0"/>
            <a:t> r</a:t>
          </a:r>
          <a:r>
            <a:rPr lang="en-US" sz="1800" b="1" noProof="0" dirty="0"/>
            <a:t>ĩ</a:t>
          </a:r>
          <a:r>
            <a:rPr lang="en" sz="1800" b="1" noProof="0" dirty="0"/>
            <a:t>a math</a:t>
          </a:r>
          <a:r>
            <a:rPr lang="en-US" sz="1800" b="1" noProof="0" dirty="0"/>
            <a:t>ĩ</a:t>
          </a:r>
          <a:r>
            <a:rPr lang="en" sz="1800" b="1" noProof="0" dirty="0"/>
            <a:t>na maigana </a:t>
          </a:r>
          <a:r>
            <a:rPr lang="en-US" sz="1800" b="1" noProof="0" dirty="0"/>
            <a:t>ũ</a:t>
          </a:r>
          <a:r>
            <a:rPr lang="en" sz="1800" b="1" noProof="0" dirty="0"/>
            <a:t>na mar</a:t>
          </a:r>
          <a:r>
            <a:rPr lang="en-US" sz="1800" b="1" noProof="0" dirty="0"/>
            <a:t>ĩ</a:t>
          </a:r>
          <a:r>
            <a:rPr lang="en" sz="1800" b="1" noProof="0" dirty="0"/>
            <a:t> th</a:t>
          </a:r>
          <a:r>
            <a:rPr lang="en-US" sz="1800" b="1" noProof="0" dirty="0"/>
            <a:t>ĩ</a:t>
          </a:r>
          <a:r>
            <a:rPr lang="en" sz="1800" b="1" noProof="0" dirty="0"/>
            <a:t>ini</a:t>
          </a:r>
          <a:r>
            <a:rPr lang="en-US" sz="1800" b="1" noProof="0" dirty="0"/>
            <a:t>ĩ</a:t>
          </a:r>
          <a:r>
            <a:rPr lang="en" sz="1800" b="1" noProof="0" dirty="0"/>
            <a:t> wa kanitha, Pa</a:t>
          </a:r>
          <a:r>
            <a:rPr lang="en-US" sz="1800" b="1" noProof="0" dirty="0"/>
            <a:t>ũ</a:t>
          </a:r>
          <a:r>
            <a:rPr lang="en" sz="1800" b="1" noProof="0" dirty="0"/>
            <a:t>l</a:t>
          </a:r>
          <a:r>
            <a:rPr lang="en-US" sz="1800" b="1" noProof="0" dirty="0"/>
            <a:t>ũ</a:t>
          </a:r>
          <a:r>
            <a:rPr lang="en" sz="1800" b="1" noProof="0" dirty="0"/>
            <a:t> ak</a:t>
          </a:r>
          <a:r>
            <a:rPr lang="en-US" sz="1800" b="1" noProof="0" dirty="0"/>
            <a:t>ĩ</a:t>
          </a:r>
          <a:r>
            <a:rPr lang="en" sz="1800" b="1" noProof="0" dirty="0"/>
            <a:t>makania ig</a:t>
          </a:r>
          <a:r>
            <a:rPr lang="en-US" sz="1800" b="1" noProof="0" dirty="0"/>
            <a:t>ũ</a:t>
          </a:r>
          <a:r>
            <a:rPr lang="en" sz="1800" b="1" noProof="0" dirty="0"/>
            <a:t>r</a:t>
          </a:r>
          <a:r>
            <a:rPr lang="en-US" sz="1800" b="1" noProof="0" dirty="0"/>
            <a:t>ũ</a:t>
          </a:r>
          <a:r>
            <a:rPr lang="en" sz="1800" b="1" noProof="0" dirty="0"/>
            <a:t> r</a:t>
          </a:r>
          <a:r>
            <a:rPr lang="en-US" sz="1800" b="1" noProof="0" dirty="0"/>
            <a:t>ĩ</a:t>
          </a:r>
          <a:r>
            <a:rPr lang="en" sz="1800" b="1" noProof="0" dirty="0"/>
            <a:t>a: nyam</a:t>
          </a:r>
          <a:r>
            <a:rPr lang="en-US" sz="1800" b="1" noProof="0" dirty="0"/>
            <a:t>ũ</a:t>
          </a:r>
          <a:r>
            <a:rPr lang="en" sz="1800" b="1" noProof="0" dirty="0"/>
            <a:t>kano; kwag</a:t>
          </a:r>
          <a:r>
            <a:rPr lang="en-US" sz="1800" b="1" noProof="0" dirty="0"/>
            <a:t>ĩ</a:t>
          </a:r>
          <a:r>
            <a:rPr lang="en" sz="1800" b="1" noProof="0" dirty="0"/>
            <a:t>ra </a:t>
          </a:r>
          <a:r>
            <a:rPr lang="en-US" sz="1800" b="1" noProof="0" dirty="0"/>
            <a:t>ũ</a:t>
          </a:r>
          <a:r>
            <a:rPr lang="en" sz="1800" b="1" noProof="0" dirty="0"/>
            <a:t>hiki g</a:t>
          </a:r>
          <a:r>
            <a:rPr lang="en-US" sz="1800" b="1" noProof="0" dirty="0"/>
            <a:t>ĩ</a:t>
          </a:r>
          <a:r>
            <a:rPr lang="en" sz="1800" b="1" noProof="0" dirty="0"/>
            <a:t>t</a:t>
          </a:r>
          <a:r>
            <a:rPr lang="en-US" sz="1800" b="1" noProof="0" dirty="0" err="1"/>
            <a:t>ĩĩ</a:t>
          </a:r>
          <a:r>
            <a:rPr lang="en" sz="1800" b="1" noProof="0" dirty="0"/>
            <a:t>yo; haranio; na </a:t>
          </a:r>
          <a:r>
            <a:rPr lang="en-US" sz="1800" b="1" noProof="0" dirty="0"/>
            <a:t>ũ</a:t>
          </a:r>
          <a:r>
            <a:rPr lang="en" sz="1800" b="1" noProof="0" dirty="0"/>
            <a:t>maraya.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N</a:t>
          </a:r>
          <a:r>
            <a:rPr lang="en" sz="1800" b="1" noProof="0" dirty="0"/>
            <a:t>y</a:t>
          </a:r>
          <a:r>
            <a:rPr lang="en-US" sz="1800" b="1" noProof="0" dirty="0"/>
            <a:t>ũ</a:t>
          </a:r>
          <a:r>
            <a:rPr lang="en" sz="1800" b="1" noProof="0" dirty="0"/>
            <a:t>mba ya Kiloe n</a:t>
          </a:r>
          <a:r>
            <a:rPr lang="en-US" sz="1800" b="1" noProof="0" dirty="0"/>
            <a:t>ĩ</a:t>
          </a:r>
          <a:r>
            <a:rPr lang="en" sz="1800" b="1" noProof="0" dirty="0"/>
            <a:t>yacokire </a:t>
          </a:r>
          <a:r>
            <a:rPr lang="en-US" sz="1800" b="1" noProof="0" dirty="0"/>
            <a:t>ĩ</a:t>
          </a:r>
          <a:r>
            <a:rPr lang="en" sz="1800" b="1" noProof="0" dirty="0"/>
            <a:t>k</a:t>
          </a:r>
          <a:r>
            <a:rPr lang="en-US" sz="1800" b="1" noProof="0" dirty="0"/>
            <a:t>ĩ</a:t>
          </a:r>
          <a:r>
            <a:rPr lang="en" sz="1800" b="1" noProof="0" dirty="0"/>
            <a:t>m</a:t>
          </a:r>
          <a:r>
            <a:rPr lang="en-US" sz="1800" b="1" noProof="0" dirty="0"/>
            <a:t>ũ</a:t>
          </a:r>
          <a:r>
            <a:rPr lang="en" sz="1800" b="1" noProof="0" dirty="0"/>
            <a:t>rehera mar</a:t>
          </a:r>
          <a:r>
            <a:rPr lang="en-US" sz="1800" b="1" noProof="0" dirty="0"/>
            <a:t>ũ</a:t>
          </a:r>
          <a:r>
            <a:rPr lang="en" sz="1800" b="1" noProof="0" dirty="0"/>
            <a:t>wa mar</a:t>
          </a:r>
          <a:r>
            <a:rPr lang="en-US" sz="1800" b="1" noProof="0" dirty="0"/>
            <a:t>ĩ</a:t>
          </a:r>
          <a:r>
            <a:rPr lang="en" sz="1800" b="1" noProof="0" dirty="0"/>
            <a:t> na ci</a:t>
          </a:r>
          <a:r>
            <a:rPr lang="en-US" sz="1800" b="1" noProof="0" dirty="0"/>
            <a:t>ũ</a:t>
          </a:r>
          <a:r>
            <a:rPr lang="en" sz="1800" b="1" noProof="0" dirty="0"/>
            <a:t>ria cigana </a:t>
          </a:r>
          <a:r>
            <a:rPr lang="en-US" sz="1800" b="1" noProof="0" dirty="0" err="1"/>
            <a:t>ũũ</a:t>
          </a:r>
          <a:r>
            <a:rPr lang="en" sz="1800" b="1" noProof="0" dirty="0"/>
            <a:t>na kuuma kanitha ikoni</a:t>
          </a:r>
          <a:r>
            <a:rPr lang="en-US" sz="1800" b="1" noProof="0" dirty="0"/>
            <a:t>ĩ</a:t>
          </a:r>
          <a:r>
            <a:rPr lang="en" sz="1800" b="1" noProof="0" dirty="0"/>
            <a:t> ma</a:t>
          </a:r>
          <a:r>
            <a:rPr lang="en-US" sz="1800" b="1" noProof="0" dirty="0"/>
            <a:t>ũ</a:t>
          </a:r>
          <a:r>
            <a:rPr lang="en" sz="1800" b="1" noProof="0" dirty="0"/>
            <a:t>nd</a:t>
          </a:r>
          <a:r>
            <a:rPr lang="en-US" sz="1800" b="1" noProof="0" dirty="0"/>
            <a:t>ũ</a:t>
          </a:r>
          <a:r>
            <a:rPr lang="en" sz="1800" b="1" noProof="0" dirty="0"/>
            <a:t> mar</a:t>
          </a:r>
          <a:r>
            <a:rPr lang="en-US" sz="1800" b="1" noProof="0" dirty="0"/>
            <a:t>ĩ</a:t>
          </a:r>
          <a:r>
            <a:rPr lang="en" sz="1800" b="1" noProof="0" dirty="0"/>
            <a:t>a Pa</a:t>
          </a:r>
          <a:r>
            <a:rPr lang="en-US" sz="1800" b="1" noProof="0" dirty="0"/>
            <a:t>ũ</a:t>
          </a:r>
          <a:r>
            <a:rPr lang="en" sz="1800" b="1" noProof="0" dirty="0"/>
            <a:t>l</a:t>
          </a:r>
          <a:r>
            <a:rPr lang="en-US" sz="1800" b="1" noProof="0" dirty="0"/>
            <a:t>ũ</a:t>
          </a:r>
          <a:r>
            <a:rPr lang="en" sz="1800" b="1" noProof="0" dirty="0"/>
            <a:t> agwetete makoni</a:t>
          </a:r>
          <a:r>
            <a:rPr lang="en-US" sz="1800" b="1" noProof="0" dirty="0"/>
            <a:t>ĩ</a:t>
          </a:r>
          <a:r>
            <a:rPr lang="en" sz="1800" b="1" noProof="0" dirty="0"/>
            <a:t>:  </a:t>
          </a:r>
          <a:r>
            <a:rPr lang="en-US" sz="1800" b="1" noProof="0" dirty="0"/>
            <a:t>ũ</a:t>
          </a:r>
          <a:r>
            <a:rPr lang="en" sz="1800" b="1" noProof="0" dirty="0"/>
            <a:t>hikania, ndigano, g</a:t>
          </a:r>
          <a:r>
            <a:rPr lang="en-US" sz="1800" b="1" noProof="0" dirty="0"/>
            <a:t>ũ</a:t>
          </a:r>
          <a:r>
            <a:rPr lang="en" sz="1800" b="1" noProof="0" dirty="0"/>
            <a:t>kir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ria, irio irongoreirio m</a:t>
          </a:r>
          <a:r>
            <a:rPr lang="en-US" sz="1800" b="1" noProof="0" dirty="0"/>
            <a:t>ĩ</a:t>
          </a:r>
          <a:r>
            <a:rPr lang="en" sz="1800" b="1" noProof="0" dirty="0"/>
            <a:t>hianano, m</a:t>
          </a:r>
          <a:r>
            <a:rPr lang="en-US" sz="1800" b="1" noProof="0" dirty="0"/>
            <a:t>ĩ</a:t>
          </a:r>
          <a:r>
            <a:rPr lang="en" sz="1800" b="1" noProof="0" dirty="0"/>
            <a:t>k</a:t>
          </a:r>
          <a:r>
            <a:rPr lang="en-US" sz="1800" b="1" noProof="0" dirty="0"/>
            <a:t>ĩ</a:t>
          </a:r>
          <a:r>
            <a:rPr lang="en" sz="1800" b="1" noProof="0" dirty="0"/>
            <a:t>re ya </a:t>
          </a:r>
          <a:r>
            <a:rPr lang="en-US" sz="1800" b="1" noProof="0" dirty="0"/>
            <a:t>ũ</a:t>
          </a:r>
          <a:r>
            <a:rPr lang="en" sz="1800" b="1" noProof="0" dirty="0"/>
            <a:t>thathaiya; </a:t>
          </a:r>
          <a:r>
            <a:rPr lang="en-US" sz="1800" b="1" noProof="0" dirty="0"/>
            <a:t>ũ</a:t>
          </a:r>
          <a:r>
            <a:rPr lang="en" sz="1800" b="1" noProof="0" dirty="0"/>
            <a:t>t</a:t>
          </a:r>
          <a:r>
            <a:rPr lang="en-US" sz="1800" b="1" noProof="0" dirty="0"/>
            <a:t>ũ</a:t>
          </a:r>
          <a:r>
            <a:rPr lang="en" sz="1800" b="1" noProof="0" dirty="0"/>
            <a:t>m</a:t>
          </a:r>
          <a:r>
            <a:rPr lang="en-US" sz="1800" b="1" noProof="0" dirty="0"/>
            <a:t>ĩ</a:t>
          </a:r>
          <a:r>
            <a:rPr lang="en" sz="1800" b="1" noProof="0" dirty="0"/>
            <a:t>ri wa iheeo cia roho; na iri</a:t>
          </a:r>
          <a:r>
            <a:rPr lang="en-US" sz="1800" b="1" noProof="0" dirty="0"/>
            <a:t>ũ</a:t>
          </a:r>
          <a:r>
            <a:rPr lang="en" sz="1800" b="1" noProof="0" dirty="0"/>
            <a:t>ka.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M</a:t>
          </a:r>
          <a:r>
            <a:rPr lang="en" sz="1800" b="1" noProof="0" dirty="0"/>
            <a:t>aya n</a:t>
          </a:r>
          <a:r>
            <a:rPr lang="en-US" sz="1800" b="1" noProof="0" dirty="0"/>
            <a:t>ĩ</a:t>
          </a:r>
          <a:r>
            <a:rPr lang="en" sz="1800" b="1" noProof="0" dirty="0"/>
            <a:t>mo mar</a:t>
          </a:r>
          <a:r>
            <a:rPr lang="en-US" sz="1800" b="1" noProof="0" dirty="0"/>
            <a:t>ũ</a:t>
          </a:r>
          <a:r>
            <a:rPr lang="en" sz="1800" b="1" noProof="0" dirty="0"/>
            <a:t>wa ma ker</a:t>
          </a:r>
          <a:r>
            <a:rPr lang="en-US" sz="1800" b="1" noProof="0" dirty="0"/>
            <a:t>ĩ</a:t>
          </a:r>
          <a:r>
            <a:rPr lang="en" sz="1800" b="1" noProof="0" dirty="0"/>
            <a:t> mar</a:t>
          </a:r>
          <a:r>
            <a:rPr lang="en-US" sz="1800" b="1" noProof="0" dirty="0"/>
            <a:t>ĩ</a:t>
          </a:r>
          <a:r>
            <a:rPr lang="en" sz="1800" b="1" noProof="0" dirty="0"/>
            <a:t>a maig</a:t>
          </a:r>
          <a:r>
            <a:rPr lang="en-US" sz="1800" b="1" noProof="0" dirty="0" err="1"/>
            <a:t>ĩĩ</a:t>
          </a:r>
          <a:r>
            <a:rPr lang="en" sz="1800" b="1" noProof="0" dirty="0"/>
            <a:t>two wega, onag</a:t>
          </a:r>
          <a:r>
            <a:rPr lang="en-US" sz="1800" b="1" noProof="0" dirty="0"/>
            <a:t>ũ</a:t>
          </a:r>
          <a:r>
            <a:rPr lang="en" sz="1800" b="1" noProof="0" dirty="0"/>
            <a:t>tu</a:t>
          </a:r>
          <a:r>
            <a:rPr lang="en-US" sz="1800" b="1" noProof="0" dirty="0"/>
            <a:t>ĩ</a:t>
          </a:r>
          <a:r>
            <a:rPr lang="en" sz="1800" b="1" noProof="0" dirty="0"/>
            <a:t>ka Pa</a:t>
          </a:r>
          <a:r>
            <a:rPr lang="en-US" sz="1800" b="1" noProof="0" dirty="0"/>
            <a:t>ũ</a:t>
          </a:r>
          <a:r>
            <a:rPr lang="en" sz="1800" b="1" noProof="0" dirty="0"/>
            <a:t>l</a:t>
          </a:r>
          <a:r>
            <a:rPr lang="en-US" sz="1800" b="1" noProof="0" dirty="0"/>
            <a:t>ũ</a:t>
          </a:r>
          <a:r>
            <a:rPr lang="en" sz="1800" b="1" noProof="0" dirty="0"/>
            <a:t> n</a:t>
          </a:r>
          <a:r>
            <a:rPr lang="en-US" sz="1800" b="1" noProof="0" dirty="0"/>
            <a:t>ĩ</a:t>
          </a:r>
          <a:r>
            <a:rPr lang="en" sz="1800" b="1" noProof="0" dirty="0"/>
            <a:t> and</a:t>
          </a:r>
          <a:r>
            <a:rPr lang="en-US" sz="1800" b="1" noProof="0" dirty="0"/>
            <a:t>ĩ</a:t>
          </a:r>
          <a:r>
            <a:rPr lang="en" sz="1800" b="1" noProof="0" dirty="0"/>
            <a:t>k</a:t>
          </a:r>
          <a:r>
            <a:rPr lang="en-US" sz="1800" b="1" noProof="0" dirty="0"/>
            <a:t>ĩ</a:t>
          </a:r>
          <a:r>
            <a:rPr lang="en" sz="1800" b="1" noProof="0" dirty="0"/>
            <a:t>te mang</a:t>
          </a:r>
          <a:r>
            <a:rPr lang="en-US" sz="1800" b="1" noProof="0" dirty="0"/>
            <a:t>ĩ</a:t>
          </a:r>
          <a:r>
            <a:rPr lang="en" sz="1800" b="1" noProof="0" dirty="0"/>
            <a:t> maing</a:t>
          </a:r>
          <a:r>
            <a:rPr lang="en-US" sz="1800" b="1" noProof="0" dirty="0"/>
            <a:t>ĩ</a:t>
          </a:r>
          <a:r>
            <a:rPr lang="en" sz="1800" b="1" noProof="0" dirty="0"/>
            <a:t> (r</a:t>
          </a:r>
          <a:r>
            <a:rPr lang="en-US" sz="1800" b="1" noProof="0" dirty="0"/>
            <a:t>ĩ</a:t>
          </a:r>
          <a:r>
            <a:rPr lang="en" sz="1800" b="1" noProof="0" dirty="0"/>
            <a:t>ng</a:t>
          </a:r>
          <a:r>
            <a:rPr lang="en-US" sz="1800" b="1" noProof="0" dirty="0"/>
            <a:t>ĩ</a:t>
          </a:r>
          <a:r>
            <a:rPr lang="en" sz="1800" b="1" noProof="0" dirty="0"/>
            <a:t> na r</a:t>
          </a:r>
          <a:r>
            <a:rPr lang="en-US" sz="1800" b="1" noProof="0" dirty="0"/>
            <a:t>ĩ</a:t>
          </a:r>
          <a:r>
            <a:rPr lang="en" sz="1800" b="1" noProof="0" dirty="0"/>
            <a:t>ng</a:t>
          </a:r>
          <a:r>
            <a:rPr lang="en-US" sz="1800" b="1" noProof="0" dirty="0"/>
            <a:t>ĩ</a:t>
          </a:r>
          <a:r>
            <a:rPr lang="en" sz="1800" b="1" noProof="0" dirty="0"/>
            <a:t> mbere ya macio mer</a:t>
          </a:r>
          <a:r>
            <a:rPr lang="en-US" sz="1800" b="1" noProof="0" dirty="0"/>
            <a:t>ĩ</a:t>
          </a:r>
          <a:r>
            <a:rPr lang="en" sz="1800" b="1" noProof="0" dirty="0"/>
            <a:t> mahotire kwoneka na/ kana thutha wa ihinda gatagat</a:t>
          </a:r>
          <a:r>
            <a:rPr lang="en-US" sz="1800" b="1" noProof="0" dirty="0"/>
            <a:t>ĩ</a:t>
          </a:r>
          <a:r>
            <a:rPr lang="en" sz="1800" b="1" noProof="0" dirty="0"/>
            <a:t>-in</a:t>
          </a:r>
          <a:r>
            <a:rPr lang="en-US" sz="1800" b="1" noProof="0" dirty="0"/>
            <a:t>ĩ</a:t>
          </a:r>
          <a:r>
            <a:rPr lang="en" sz="1800" b="1" noProof="0" dirty="0"/>
            <a:t> wamo). </a:t>
          </a:r>
          <a:r>
            <a:rPr lang="en-US" sz="1800" b="1" noProof="0" dirty="0"/>
            <a:t>A</a:t>
          </a:r>
          <a:r>
            <a:rPr lang="en" sz="1800" b="1" noProof="0" dirty="0"/>
            <a:t>kenereire </a:t>
          </a:r>
          <a:r>
            <a:rPr lang="en-US" sz="1800" b="1" noProof="0" dirty="0" err="1"/>
            <a:t>Akorinitho</a:t>
          </a:r>
          <a:r>
            <a:rPr lang="en" sz="1800" b="1" noProof="0" dirty="0"/>
            <a:t> n</a:t>
          </a:r>
          <a:r>
            <a:rPr lang="en-US" sz="1800" b="1" noProof="0" dirty="0" err="1"/>
            <a:t>ĩũ</a:t>
          </a:r>
          <a:r>
            <a:rPr lang="en" sz="1800" b="1" noProof="0" dirty="0"/>
            <a:t>nd</a:t>
          </a:r>
          <a:r>
            <a:rPr lang="en-US" sz="1800" b="1" noProof="0" dirty="0"/>
            <a:t>ũ</a:t>
          </a:r>
          <a:r>
            <a:rPr lang="en" sz="1800" b="1" noProof="0" dirty="0"/>
            <a:t> wa </a:t>
          </a:r>
          <a:r>
            <a:rPr lang="en-US" sz="1800" b="1" noProof="0" dirty="0"/>
            <a:t>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a mah</a:t>
          </a:r>
          <a:r>
            <a:rPr lang="en-US" sz="1800" b="1" noProof="0" dirty="0"/>
            <a:t>ũ</a:t>
          </a:r>
          <a:r>
            <a:rPr lang="en" sz="1800" b="1" noProof="0" dirty="0"/>
            <a:t>ranire na math</a:t>
          </a:r>
          <a:r>
            <a:rPr lang="en-US" sz="1800" b="1" noProof="0" dirty="0"/>
            <a:t>ĩ</a:t>
          </a:r>
          <a:r>
            <a:rPr lang="en" sz="1800" b="1" noProof="0" dirty="0"/>
            <a:t>na mamwe, no ak</a:t>
          </a:r>
          <a:r>
            <a:rPr lang="en-US" sz="1800" b="1" noProof="0" dirty="0"/>
            <a:t>ĩ</a:t>
          </a:r>
          <a:r>
            <a:rPr lang="en" sz="1800" b="1" noProof="0" dirty="0"/>
            <a:t>mek</a:t>
          </a:r>
          <a:r>
            <a:rPr lang="en-US" sz="1800" b="1" noProof="0" dirty="0"/>
            <a:t>ĩ</a:t>
          </a:r>
          <a:r>
            <a:rPr lang="en" sz="1800" b="1" noProof="0" dirty="0"/>
            <a:t>ra hinya monage th</a:t>
          </a:r>
          <a:r>
            <a:rPr lang="en-US" sz="1800" b="1" noProof="0" dirty="0"/>
            <a:t>ĩ</a:t>
          </a:r>
          <a:r>
            <a:rPr lang="en" sz="1800" b="1" noProof="0" dirty="0"/>
            <a:t> na g</a:t>
          </a:r>
          <a:r>
            <a:rPr lang="en-US" sz="1800" b="1" noProof="0" dirty="0"/>
            <a:t>ĩ</a:t>
          </a:r>
          <a:r>
            <a:rPr lang="en" sz="1800" b="1" noProof="0" dirty="0"/>
            <a:t>thimi k</a:t>
          </a:r>
          <a:r>
            <a:rPr lang="en-US" sz="1800" b="1" noProof="0" dirty="0"/>
            <a:t>ĩ</a:t>
          </a:r>
          <a:r>
            <a:rPr lang="en" sz="1800" b="1" noProof="0" dirty="0"/>
            <a:t>a </a:t>
          </a:r>
          <a:r>
            <a:rPr lang="en-US" sz="1800" b="1" noProof="0" dirty="0"/>
            <a:t>ũ</a:t>
          </a:r>
          <a:r>
            <a:rPr lang="en" sz="1800" b="1" noProof="0" dirty="0"/>
            <a:t>horo mwega/ injili, mehereire k</a:t>
          </a:r>
          <a:r>
            <a:rPr lang="en-US" sz="1800" b="1" noProof="0" dirty="0"/>
            <a:t>ũ</a:t>
          </a:r>
          <a:r>
            <a:rPr lang="en" sz="1800" b="1" noProof="0" dirty="0"/>
            <a:t>ing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rio </a:t>
          </a:r>
          <a:r>
            <a:rPr lang="en-US" sz="1800" b="1" noProof="0" dirty="0"/>
            <a:t>ũ</a:t>
          </a:r>
          <a:r>
            <a:rPr lang="en" sz="1800" b="1" noProof="0" dirty="0"/>
            <a:t>guc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ria-in</a:t>
          </a:r>
          <a:r>
            <a:rPr lang="en-US" sz="1800" b="1" noProof="0" dirty="0"/>
            <a:t>ĩ</a:t>
          </a:r>
          <a:r>
            <a:rPr lang="en" sz="1800" b="1" noProof="0" dirty="0"/>
            <a:t> wa </a:t>
          </a:r>
          <a:r>
            <a:rPr lang="en-US" sz="1800" b="1" noProof="0" dirty="0"/>
            <a:t>ũ</a:t>
          </a:r>
          <a:r>
            <a:rPr lang="en" sz="1800" b="1" noProof="0" dirty="0"/>
            <a:t>nd</a:t>
          </a:r>
          <a:r>
            <a:rPr lang="en-US" sz="1800" b="1" noProof="0" dirty="0"/>
            <a:t>ũ</a:t>
          </a:r>
          <a:r>
            <a:rPr lang="en" sz="1800" b="1" noProof="0" dirty="0"/>
            <a:t>ire </a:t>
          </a:r>
          <a:r>
            <a:rPr lang="en-US" sz="1800" b="1" noProof="0" dirty="0"/>
            <a:t>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a wamarigic</a:t>
          </a:r>
          <a:r>
            <a:rPr lang="en-US" sz="1800" b="1" noProof="0" dirty="0"/>
            <a:t>ĩ</a:t>
          </a:r>
          <a:r>
            <a:rPr lang="en" sz="1800" b="1" noProof="0" dirty="0"/>
            <a:t>i</a:t>
          </a:r>
          <a:r>
            <a:rPr lang="en-US" sz="1800" b="1" noProof="0" dirty="0"/>
            <a:t>ĩ</a:t>
          </a:r>
          <a:r>
            <a:rPr lang="en" sz="1800" b="1" noProof="0" dirty="0"/>
            <a:t>rie. 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Gwĩtwo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gwa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Paũlũ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gendo g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thii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Korinitho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ra r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 Korinitho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ar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 k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Akorinitho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A</a:t>
          </a:r>
          <a:r>
            <a:rPr lang="en" sz="2000" b="1" kern="1200" noProof="0" dirty="0"/>
            <a:t>thurirwo 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Jes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-US" sz="1800" b="1" kern="1200" noProof="0" dirty="0"/>
            <a:t>Agal</a:t>
          </a:r>
          <a:r>
            <a:rPr lang="en" sz="1800" b="1" kern="1200" noProof="0" dirty="0"/>
            <a:t>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l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atu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kire m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mwo at</a:t>
          </a:r>
          <a:r>
            <a:rPr lang="en-US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a?</a:t>
          </a:r>
          <a:endParaRPr lang="en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K</a:t>
          </a:r>
          <a:r>
            <a:rPr lang="en" sz="2000" b="1" kern="1200" noProof="0" dirty="0"/>
            <a:t>uuma 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nda ya nyina </a:t>
          </a:r>
          <a:r>
            <a:rPr lang="en" sz="1800" b="1" kern="1200" noProof="0" dirty="0"/>
            <a:t>(</a:t>
          </a:r>
          <a:r>
            <a:rPr lang="en-US" sz="1800" b="1" kern="1200" noProof="0" dirty="0"/>
            <a:t>Agal</a:t>
          </a:r>
          <a:r>
            <a:rPr lang="en" sz="1800" b="1" kern="1200" noProof="0" dirty="0"/>
            <a:t>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thurirwo r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N</a:t>
          </a:r>
          <a:r>
            <a:rPr lang="en" sz="2000" b="1" kern="1200" noProof="0" dirty="0"/>
            <a:t>j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ra-in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ag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thi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Damasikasi </a:t>
          </a:r>
          <a:r>
            <a:rPr lang="en" sz="1800" b="1" kern="1200" noProof="0" dirty="0"/>
            <a:t>(</a:t>
          </a:r>
          <a:r>
            <a:rPr lang="en-US" sz="1800" b="1" kern="1200" noProof="0" dirty="0" err="1"/>
            <a:t>Atũ</a:t>
          </a:r>
          <a:r>
            <a:rPr lang="en" sz="1800" b="1" kern="1200" noProof="0" dirty="0"/>
            <a:t>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tirwo r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Kũ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 mar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a Nd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-US" sz="1800" b="1" kern="1200" noProof="0" dirty="0"/>
            <a:t>Agal</a:t>
          </a:r>
          <a:r>
            <a:rPr lang="en" sz="1800" b="1" kern="1200" noProof="0" dirty="0"/>
            <a:t>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mwo 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28619"/>
          <a:ext cx="7980720" cy="11907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A</a:t>
          </a:r>
          <a:r>
            <a:rPr lang="en" sz="1800" b="1" kern="1200" noProof="0" dirty="0"/>
            <a:t>hetwo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horo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Kiloe ig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math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na maigana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na mar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th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ini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wa kanitha, Pa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l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ak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makania ig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a: nyam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kano; kwag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hiki 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t</a:t>
          </a:r>
          <a:r>
            <a:rPr lang="en-US" sz="1800" b="1" kern="1200" noProof="0" dirty="0" err="1"/>
            <a:t>ĩĩ</a:t>
          </a:r>
          <a:r>
            <a:rPr lang="en" sz="1800" b="1" kern="1200" noProof="0" dirty="0"/>
            <a:t>yo; haranio; na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maraya.</a:t>
          </a:r>
          <a:endParaRPr lang="en" sz="1800" kern="1200" noProof="0" dirty="0"/>
        </a:p>
      </dsp:txBody>
      <dsp:txXfrm>
        <a:off x="0" y="228619"/>
        <a:ext cx="7980720" cy="1190700"/>
      </dsp:txXfrm>
    </dsp:sp>
    <dsp:sp modelId="{4F3DFAC6-32B5-4FF7-80EC-1BCA53706CDB}">
      <dsp:nvSpPr>
        <dsp:cNvPr id="0" name=""/>
        <dsp:cNvSpPr/>
      </dsp:nvSpPr>
      <dsp:spPr>
        <a:xfrm>
          <a:off x="399036" y="21979"/>
          <a:ext cx="558650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42154"/>
        <a:ext cx="5546154" cy="372930"/>
      </dsp:txXfrm>
    </dsp:sp>
    <dsp:sp modelId="{4356964C-7D4C-4136-BFD4-003022A3A988}">
      <dsp:nvSpPr>
        <dsp:cNvPr id="0" name=""/>
        <dsp:cNvSpPr/>
      </dsp:nvSpPr>
      <dsp:spPr>
        <a:xfrm>
          <a:off x="0" y="1701559"/>
          <a:ext cx="7980720" cy="14552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N</a:t>
          </a:r>
          <a:r>
            <a:rPr lang="en" sz="1800" b="1" kern="1200" noProof="0" dirty="0"/>
            <a:t>y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mba ya Kiloe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yacokire 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m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rehera mar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wa mar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na ci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ria cigana </a:t>
          </a:r>
          <a:r>
            <a:rPr lang="en-US" sz="1800" b="1" kern="1200" noProof="0" dirty="0" err="1"/>
            <a:t>ũũ</a:t>
          </a:r>
          <a:r>
            <a:rPr lang="en" sz="1800" b="1" kern="1200" noProof="0" dirty="0"/>
            <a:t>na kuuma kanitha ikoni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ma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nd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mar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Pa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l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agwetete makoni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: 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hikania, ndigano, 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kir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ria, irio irongoreirio m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hianano, m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re ya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thathaiya;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m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 wa iheeo cia roho; na iri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ka.</a:t>
          </a:r>
          <a:endParaRPr lang="en" sz="1800" kern="1200" noProof="0" dirty="0"/>
        </a:p>
      </dsp:txBody>
      <dsp:txXfrm>
        <a:off x="0" y="1701559"/>
        <a:ext cx="7980720" cy="1455299"/>
      </dsp:txXfrm>
    </dsp:sp>
    <dsp:sp modelId="{2F0E2FE6-2CF5-496B-BA7C-3E702B20CEB1}">
      <dsp:nvSpPr>
        <dsp:cNvPr id="0" name=""/>
        <dsp:cNvSpPr/>
      </dsp:nvSpPr>
      <dsp:spPr>
        <a:xfrm>
          <a:off x="399036" y="1494919"/>
          <a:ext cx="5586504" cy="4132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1515094"/>
        <a:ext cx="5546154" cy="372930"/>
      </dsp:txXfrm>
    </dsp:sp>
    <dsp:sp modelId="{BF2165CA-3783-4C74-A25A-6E59360B8C21}">
      <dsp:nvSpPr>
        <dsp:cNvPr id="0" name=""/>
        <dsp:cNvSpPr/>
      </dsp:nvSpPr>
      <dsp:spPr>
        <a:xfrm>
          <a:off x="0" y="3439099"/>
          <a:ext cx="7980720" cy="19404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M</a:t>
          </a:r>
          <a:r>
            <a:rPr lang="en" sz="1800" b="1" kern="1200" noProof="0" dirty="0"/>
            <a:t>aya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mo mar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wa ma ker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mar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maig</a:t>
          </a:r>
          <a:r>
            <a:rPr lang="en-US" sz="1800" b="1" kern="1200" noProof="0" dirty="0" err="1"/>
            <a:t>ĩĩ</a:t>
          </a:r>
          <a:r>
            <a:rPr lang="en" sz="1800" b="1" kern="1200" noProof="0" dirty="0"/>
            <a:t>two wega, onag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tu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ka Pa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l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and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te mang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maing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(r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ng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na 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ng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mbere ya macio mer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mahotire kwoneka na/ kana thutha wa ihinda gatagat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-in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wamo). </a:t>
          </a:r>
          <a:r>
            <a:rPr lang="en-US" sz="1800" b="1" kern="1200" noProof="0" dirty="0"/>
            <a:t>A</a:t>
          </a:r>
          <a:r>
            <a:rPr lang="en" sz="1800" b="1" kern="1200" noProof="0" dirty="0"/>
            <a:t>kenereire </a:t>
          </a:r>
          <a:r>
            <a:rPr lang="en-US" sz="1800" b="1" kern="1200" noProof="0" dirty="0" err="1"/>
            <a:t>Akorinitho</a:t>
          </a:r>
          <a:r>
            <a:rPr lang="en" sz="1800" b="1" kern="1200" noProof="0" dirty="0"/>
            <a:t> n</a:t>
          </a:r>
          <a:r>
            <a:rPr lang="en-US" sz="1800" b="1" kern="1200" noProof="0" dirty="0" err="1"/>
            <a:t>ĩũ</a:t>
          </a:r>
          <a:r>
            <a:rPr lang="en" sz="1800" b="1" kern="1200" noProof="0" dirty="0"/>
            <a:t>nd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wa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mah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ranire na math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na mamwe, no ak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mek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ra hinya monage th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na 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thimi 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horo mwega/ injili, mehereire k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ing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rio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guc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ria-in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wa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nd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ire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wamarigic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i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rie. </a:t>
          </a:r>
          <a:endParaRPr lang="en" sz="1800" kern="1200" noProof="0" dirty="0"/>
        </a:p>
      </dsp:txBody>
      <dsp:txXfrm>
        <a:off x="0" y="3439099"/>
        <a:ext cx="7980720" cy="1940400"/>
      </dsp:txXfrm>
    </dsp:sp>
    <dsp:sp modelId="{D60E5BAA-BA57-4680-A2E7-E8124F89EBA6}">
      <dsp:nvSpPr>
        <dsp:cNvPr id="0" name=""/>
        <dsp:cNvSpPr/>
      </dsp:nvSpPr>
      <dsp:spPr>
        <a:xfrm>
          <a:off x="399036" y="3232459"/>
          <a:ext cx="5586504" cy="4132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Akorinitho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3252634"/>
        <a:ext cx="554615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TUNGATA WA PA</a:t>
            </a:r>
            <a:r>
              <a:rPr kumimoji="0" lang="en-U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KORINITHO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40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Lesoni 1 </a:t>
            </a:r>
            <a:r>
              <a:rPr lang="en" sz="1600" b="1" dirty="0">
                <a:solidFill>
                  <a:srgbClr val="4F5F6E"/>
                </a:solidFill>
                <a:latin typeface="Aptos" panose="02110004020202020204"/>
              </a:rPr>
              <a:t>ya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Jula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134753" y="594172"/>
            <a:ext cx="345546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Ũtukũ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ũmwe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Mwathani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akĩĩra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Paũlũ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kĩoneki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atĩrĩ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Ndũkae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gwĩtigĩra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kũheana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ũhoro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ndũgakire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Nĩgũkorwo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gũtirĩ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mũndũ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ũgũgũtharĩkĩra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agwĩke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ũũru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tondũ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aingĩ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gũkũ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itũũra-inĩ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rĩĩrĩ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Atũmwo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NRSV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199485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hutha wa Maruwa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Aroma,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Akorinitho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 maraihu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har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moothe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6" y="2568714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 weega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ciamo, no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haka mbere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menye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6" y="1071830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 mer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metiririe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tiganu wa njuma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wamo.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wamo, tuonaga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taari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roneka wa gw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tiiria ma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mambarara gatagat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tania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GW</a:t>
            </a:r>
            <a:r>
              <a:rPr kumimoji="0" lang="en-US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TWO GWA PA</a:t>
            </a:r>
            <a:r>
              <a:rPr kumimoji="0" lang="en-US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mũtũmwo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Paũlũ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mũtũmwo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ũtũmĩtwo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 na kana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ngatũmwo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njĩra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mũndũ, no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ndũmĩtwo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Ngai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wamũriũkirie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akuũ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(A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Agal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atia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wongerera 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ikumi na eer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mathur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Bibilia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gwetaga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mwo 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Mathia (At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1:26), Baranaba (At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14:3), Jakubu na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660084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991100" y="5245204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uuma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etirwo,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 wa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warongoreirwo o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ciragia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Jes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akagayana Jes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991101" y="5978847"/>
            <a:ext cx="7200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kuuma ihinda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akinyire Korinitho,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gat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yao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Aptos" panose="02110004020202020204"/>
              </a:rPr>
              <a:t>R</a:t>
            </a:r>
            <a:r>
              <a:rPr kumimoji="0" lang="en-US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GENDO RWA KORINITHO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Thuutha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Paũlũ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akiuma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Athene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agĩthiĩ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Korinitho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Atũ</a:t>
            </a:r>
            <a:r>
              <a:rPr kumimoji="0" lang="en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gendo-in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rwake rwa ker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rwa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ceni,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irio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Roho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 athi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Uropa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16:6-10).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aingatithirio kuuma Filipi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16:12, 38-39), kuuma Thesalonika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17:1, 5, 9-10), na kuuma Berea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1887178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511" y="2207792"/>
            <a:ext cx="2535383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074606" y="2104354"/>
            <a:ext cx="7358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In Athena,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thutha wa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hunjia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Ayahudi th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 thunagogi na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 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ny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akahunjie Aepikurio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17:16-21).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hutha wa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re, no gakundi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kanini get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rire 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0" y="4328679"/>
            <a:ext cx="52384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tugo wake, 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kuhunj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Ayahuudi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thunagogi ona ning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18:4-8).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aikar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te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u Korinitho, na thutha wa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ragwo ngoro”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Athena,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tiga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tiga ahunjie tu “Krist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 kwambwo”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111037" y="3427793"/>
            <a:ext cx="7358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 Athena, 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athiire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Kolinitho na 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nyitithania 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uila na Priscilla,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marutithagia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tuma hema.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IT</a:t>
            </a:r>
            <a:r>
              <a:rPr kumimoji="0" lang="en-US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 R</a:t>
            </a:r>
            <a:r>
              <a:rPr kumimoji="0" lang="en-US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KORINITHO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amu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ti-itherũ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nyingĩ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aathani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aingĩ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’ 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(1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Akorinitho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8:5b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NIV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8461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Korinitho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gwacinĩtwo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Aroma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mwakainĩ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146 BC.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hutha-in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Julius Caesar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 mb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ya thigari iria ciah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yathi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46 BC.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Thutha-inĩ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itũũra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rĩgĩcoka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ta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ũrĩa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rĩarĩ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mwaka-inĩ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44 BC.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hinda-in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aceraga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iceman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bata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biacara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693" y="1754584"/>
            <a:ext cx="3313474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Korinitho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Lekaimu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Cenikoreae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hooi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hianano na ngomanio ciaiy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it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cigatonyerera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wakuo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cia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Akorinitho ciar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mageria ma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nina math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macio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makungaga kanitha-in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164562" y="3503224"/>
            <a:ext cx="8805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Mũrutĩre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wake wa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tuma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waheaga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mweke wa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tuma hema.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tonga wa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regani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Athena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na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nyaki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igana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2" y="2597511"/>
            <a:ext cx="8624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it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Korinitho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ho har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heaga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twa,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u lsithamusi ya Korinitho,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kah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nio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icuk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ro ig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bata cia meri na biacara: Lekaimu, yar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hau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Gulf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initho; na Cenikoreae, Saronic Gulf.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Ũtukũ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ũmwe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Mwathani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akĩĩra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Paũlũ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kĩoneki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Ndũkae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gwĩtigĩra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thiĩ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kũheana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ndũgaakire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Atũ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yahudi 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Korinitho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ri, na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oime thunagogi-in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na anj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rie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ngana na and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 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ny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mba-in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hakuh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na thunagogi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hinda-in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u,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oneki-in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am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 athi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mbere na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wake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Korinitho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hinya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mekwam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hinya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oneki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ikara Korinitho mwaka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na nuthu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18:11).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hutha-in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Ayahuudi mag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twara Pa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l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mbere ya igooti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18:12-13).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hinda-in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oimire Korinitho, kanitha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nene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856334"/>
            <a:ext cx="63982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“Kuona ta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arutag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ira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mena na iruumi iria 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kuuma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Ayahuudi, gwat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mire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na ruuo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ngoro.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nganja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geria gwaka kanitha na indo iria akorire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MAR</a:t>
            </a:r>
            <a:r>
              <a:rPr 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Ũ</a:t>
            </a:r>
            <a:r>
              <a:rPr lang="en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WA K</a:t>
            </a:r>
            <a:r>
              <a:rPr 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Ũ</a:t>
            </a:r>
            <a:r>
              <a:rPr lang="en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R</a:t>
            </a:r>
            <a:r>
              <a:rPr 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Ĩ</a:t>
            </a:r>
            <a:r>
              <a:rPr lang="en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Aptos" panose="0211000402020202020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rĩĩrĩ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ariũ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aarĩ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nĩmenyithĩtio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amwe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Kiloe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ngũĩ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gatagatĩ-inĩ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kanyu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Akorinitho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143324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500032" y="537409"/>
            <a:ext cx="91919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“Atungati a 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ri ya Ngai mat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ra-in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manene matiag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irwo 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kua ngoro 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wa mawaganu, wagi 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hooto, k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ra, 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mo 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mar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a met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two mang’ethere 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a mar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na wendo 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nene wa kwan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horo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mwega wa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honokio. Mwathani 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ar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raga 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keno 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ruti w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ra ta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cio na nd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ri o ta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a aheire 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mwo Pa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 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a ar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Korinitho na waganu wakuo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en-US" sz="2400" b="1" dirty="0" err="1">
                <a:latin typeface="Constantia" panose="02030602050306030303" pitchFamily="18" charset="0"/>
              </a:rPr>
              <a:t>Ũtukũ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Mwathani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akĩĩra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Paũlũ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kĩoneki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atĩrĩ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Ndũkae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gwĩtigĩra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thiĩ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kũheana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ũhoro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ndũgaakire</a:t>
            </a:r>
            <a:r>
              <a:rPr lang="en-US" sz="2400" b="1" dirty="0">
                <a:latin typeface="Constantia" panose="02030602050306030303" pitchFamily="18" charset="0"/>
              </a:rPr>
              <a:t>. Nĩgũkorwo </a:t>
            </a:r>
            <a:r>
              <a:rPr lang="en-US" sz="2400" b="1" dirty="0" err="1">
                <a:latin typeface="Constantia" panose="02030602050306030303" pitchFamily="18" charset="0"/>
              </a:rPr>
              <a:t>ndĩ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nawe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gũtirĩ</a:t>
            </a:r>
            <a:r>
              <a:rPr lang="en-US" sz="2400" b="1" dirty="0">
                <a:latin typeface="Constantia" panose="02030602050306030303" pitchFamily="18" charset="0"/>
              </a:rPr>
              <a:t> mũndũ </a:t>
            </a:r>
            <a:r>
              <a:rPr lang="en-US" sz="2400" b="1" dirty="0" err="1">
                <a:latin typeface="Constantia" panose="02030602050306030303" pitchFamily="18" charset="0"/>
              </a:rPr>
              <a:t>ũgũgũtharĩkĩra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agwĩke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ũũru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tondũ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gũkũ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itũũra-inĩ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rĩĩrĩ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Atũ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O it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ra it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ra, 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iy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irwo ona 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haranio, na waganu, 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harĩ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amwe ar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 marut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two wega mang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thoma matu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ke ar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ri a Jes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makiri kwoguo nomakiny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rwo 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honokanagia na matongorio kwam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ra Krist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 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hokia wao wa mwanya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2198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19</cp:revision>
  <dcterms:created xsi:type="dcterms:W3CDTF">2026-06-16T23:43:56Z</dcterms:created>
  <dcterms:modified xsi:type="dcterms:W3CDTF">2026-06-30T05:42:45Z</dcterms:modified>
</cp:coreProperties>
</file>