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 th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 kanitha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 wa kw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yendera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ninwo kwa w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rana na math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ma na th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eherera w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 kanitha-in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ekar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cia Roho 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theru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Ũikaranio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 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watho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tua ituua 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ng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tua, kana 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age g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tua, gw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ũĩ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rwa kwa m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nd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cio (1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5:3)</a:t>
          </a: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N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d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kanyitan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re na mw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hia, kana ona m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an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re nake, r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a r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othe ang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enda k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a hinya gw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two m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m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ri wa kanitha, atekwenda g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tigan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ria w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hia wake (1 </a:t>
          </a:r>
          <a:r>
            <a:rPr 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. 5:11)</a:t>
          </a: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ingata mw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hia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cio na k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m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neana “k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Saitani,” n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g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korwo, n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endete w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hia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y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n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ethur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ire endete kw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ĩĩ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ra rungu rwa icoki 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Saitani (1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5:2b, 5a, 13b)</a:t>
          </a: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 th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 kanitha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 wa kw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yendera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ninwo kwa w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rana na math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ma na th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eherera w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 kanitha-in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ekar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cia Roho 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theru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Ũikaranio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 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watho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tua ituua 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ng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tua, kana 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age g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tua, gw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ũĩ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rwa kwa m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nd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cio (1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5:3)</a:t>
          </a: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kanyitan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re na mw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hia, kana ona m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an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re nake, r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r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othe ang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enda k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hinya gw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two m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ri wa kanitha, atekwenda g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tigan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ria w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hia wake (1 </a:t>
          </a:r>
          <a:r>
            <a:rPr 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5:11)</a:t>
          </a: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ingata mw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hia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cio na k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neana “k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Saitani,” n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g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korwo, n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endete w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hia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y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n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ethur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ire endete kw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ĩĩ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ra rungu rwa icoki 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Saitani (1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5:2b, 5a, 13b)</a:t>
          </a: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en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	W</a:t>
            </a:r>
            <a:r>
              <a:rPr lang="en-US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Ĩ</a:t>
            </a:r>
            <a:r>
              <a:rPr lang="en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HIA TH</a:t>
            </a:r>
            <a:r>
              <a:rPr lang="en-US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Ĩ</a:t>
            </a:r>
            <a:r>
              <a:rPr lang="en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INI</a:t>
            </a:r>
            <a:r>
              <a:rPr lang="en-US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Ĩ</a:t>
            </a:r>
            <a:r>
              <a:rPr lang="en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 WA KANITHA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2402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Lesoni 4 ya July 25, 2026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HEKAR</a:t>
            </a:r>
            <a:r>
              <a:rPr lang="en-US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Ũ</a:t>
            </a:r>
            <a:r>
              <a:rPr lang="en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 CIA ROHO M</a:t>
            </a:r>
            <a:r>
              <a:rPr lang="en-US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Ũ</a:t>
            </a:r>
            <a:r>
              <a:rPr lang="en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THERU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526402"/>
            <a:ext cx="8160774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Kaĩ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inyuĩ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mũtooĩ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atĩ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mĩĩrĩ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yanyu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hekarũ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ya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Roho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Mũtheru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ũrĩ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thĩinĩ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wanyu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mwaheirwo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Ngai?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Inyuĩ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mũtirĩ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anyu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inyuĩ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ene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;</a:t>
            </a:r>
            <a:r>
              <a:rPr lang="en" b="1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" sz="1400" b="1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 6:19)</a:t>
            </a:r>
            <a:endParaRPr lang="es-ES" b="1" dirty="0">
              <a:solidFill>
                <a:schemeClr val="bg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T</a:t>
            </a:r>
            <a:r>
              <a:rPr lang="en" sz="2000" b="1" dirty="0"/>
              <a:t>hutha wa kwar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 th</a:t>
            </a:r>
            <a:r>
              <a:rPr lang="en-US" sz="2000" b="1" dirty="0"/>
              <a:t>ĩ</a:t>
            </a:r>
            <a:r>
              <a:rPr lang="en" sz="2000" b="1" dirty="0"/>
              <a:t>na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 maciira igoti-in</a:t>
            </a:r>
            <a:r>
              <a:rPr lang="en-US" sz="2000" b="1" dirty="0"/>
              <a:t>ĩ</a:t>
            </a:r>
            <a:r>
              <a:rPr lang="en" sz="2000" b="1" dirty="0"/>
              <a:t>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ag</a:t>
            </a:r>
            <a:r>
              <a:rPr lang="en-US" sz="2000" b="1" dirty="0"/>
              <a:t>ĩ</a:t>
            </a:r>
            <a:r>
              <a:rPr lang="en" sz="2000" b="1" dirty="0"/>
              <a:t>coka har</a:t>
            </a:r>
            <a:r>
              <a:rPr lang="en-US" sz="2000" b="1" dirty="0"/>
              <a:t>ĩ</a:t>
            </a:r>
            <a:r>
              <a:rPr lang="en" sz="2000" b="1" dirty="0"/>
              <a:t> ndereti yo nyene: g</a:t>
            </a:r>
            <a:r>
              <a:rPr lang="en-US" sz="2000" b="1" dirty="0"/>
              <a:t>ũ</a:t>
            </a:r>
            <a:r>
              <a:rPr lang="en" sz="2000" b="1" dirty="0"/>
              <a:t>tharania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kanitha. </a:t>
            </a:r>
            <a:r>
              <a:rPr lang="en-US" sz="2000" b="1" dirty="0"/>
              <a:t>W</a:t>
            </a:r>
            <a:r>
              <a:rPr lang="en" sz="2000" b="1" dirty="0"/>
              <a:t>ek</a:t>
            </a:r>
            <a:r>
              <a:rPr lang="en-US" sz="2000" b="1" dirty="0"/>
              <a:t>ĩ</a:t>
            </a:r>
            <a:r>
              <a:rPr lang="en" sz="2000" b="1" dirty="0"/>
              <a:t>kaga n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?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4309" y="3975646"/>
            <a:ext cx="3178219" cy="2758913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426610"/>
            <a:ext cx="3859424" cy="1842588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385225"/>
            <a:ext cx="9008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Mĩ</a:t>
            </a:r>
            <a:r>
              <a:rPr lang="en" sz="2000" b="1" dirty="0"/>
              <a:t>ario yake: m</a:t>
            </a:r>
            <a:r>
              <a:rPr lang="en-US" sz="2000" b="1" dirty="0" err="1"/>
              <a:t>ĩĩ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it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ci</a:t>
            </a:r>
            <a:r>
              <a:rPr lang="en-US" sz="2000" b="1" dirty="0"/>
              <a:t>ĩ</a:t>
            </a:r>
            <a:r>
              <a:rPr lang="en" sz="2000" b="1" dirty="0"/>
              <a:t>ga cia Krist</a:t>
            </a:r>
            <a:r>
              <a:rPr lang="en-US" sz="2000" b="1" dirty="0"/>
              <a:t>ũ</a:t>
            </a:r>
            <a:r>
              <a:rPr lang="en" sz="2000" b="1" dirty="0"/>
              <a:t>. </a:t>
            </a:r>
            <a:r>
              <a:rPr lang="en-US" sz="2000" b="1" dirty="0" err="1"/>
              <a:t>Tũ</a:t>
            </a:r>
            <a:r>
              <a:rPr lang="en" sz="2000" b="1" dirty="0"/>
              <a:t>ting</a:t>
            </a:r>
            <a:r>
              <a:rPr lang="en-US" sz="2000" b="1" dirty="0"/>
              <a:t>ĩ</a:t>
            </a:r>
            <a:r>
              <a:rPr lang="en" sz="2000" b="1" dirty="0"/>
              <a:t>oya k</a:t>
            </a:r>
            <a:r>
              <a:rPr lang="en-US" sz="2000" b="1" dirty="0"/>
              <a:t>ĩ</a:t>
            </a:r>
            <a:r>
              <a:rPr lang="en" sz="2000" b="1" dirty="0"/>
              <a:t>ga g</a:t>
            </a:r>
            <a:r>
              <a:rPr lang="en-US" sz="2000" b="1" dirty="0"/>
              <a:t>ĩ</a:t>
            </a:r>
            <a:r>
              <a:rPr lang="en" sz="2000" b="1" dirty="0"/>
              <a:t>a Krist</a:t>
            </a:r>
            <a:r>
              <a:rPr lang="en-US" sz="2000" b="1" dirty="0"/>
              <a:t>ũ</a:t>
            </a:r>
            <a:r>
              <a:rPr lang="en" sz="2000" b="1" dirty="0"/>
              <a:t> t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nyitithanie na </a:t>
            </a:r>
            <a:r>
              <a:rPr lang="en-US" sz="2000" b="1" dirty="0"/>
              <a:t>ũ</a:t>
            </a:r>
            <a:r>
              <a:rPr lang="en" sz="2000" b="1" dirty="0"/>
              <a:t>h</a:t>
            </a:r>
            <a:r>
              <a:rPr lang="en-US" sz="2000" b="1" dirty="0" err="1"/>
              <a:t>ũũ</a:t>
            </a:r>
            <a:r>
              <a:rPr lang="en" sz="2000" b="1" dirty="0"/>
              <a:t>ri </a:t>
            </a:r>
            <a:r>
              <a:rPr lang="en-US" sz="2000" b="1" dirty="0"/>
              <a:t>ũ</a:t>
            </a:r>
            <a:r>
              <a:rPr lang="en" sz="2000" b="1" dirty="0"/>
              <a:t>maraya kana </a:t>
            </a:r>
            <a:r>
              <a:rPr lang="en-US" sz="2000" b="1" dirty="0"/>
              <a:t>ũ</a:t>
            </a:r>
            <a:r>
              <a:rPr lang="en" sz="2000" b="1" dirty="0"/>
              <a:t>tharania (1 </a:t>
            </a:r>
            <a:r>
              <a:rPr lang="en-US" sz="2000" b="1" dirty="0" err="1"/>
              <a:t>Akor</a:t>
            </a:r>
            <a:r>
              <a:rPr lang="en" sz="2000" b="1" dirty="0"/>
              <a:t>. 6:15-18).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3" y="5225576"/>
            <a:ext cx="8824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Mũ</a:t>
            </a:r>
            <a:r>
              <a:rPr lang="en" sz="2000" b="1" dirty="0"/>
              <a:t>ico-r</a:t>
            </a:r>
            <a:r>
              <a:rPr lang="en-US" sz="2000" b="1" dirty="0"/>
              <a:t>ĩ</a:t>
            </a:r>
            <a:r>
              <a:rPr lang="en" sz="2000" b="1" dirty="0"/>
              <a:t>, 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tongoragia gw</a:t>
            </a:r>
            <a:r>
              <a:rPr lang="en-US" sz="2000" b="1" dirty="0"/>
              <a:t>ĩ</a:t>
            </a:r>
            <a:r>
              <a:rPr lang="en" sz="2000" b="1" dirty="0"/>
              <a:t>c</a:t>
            </a:r>
            <a:r>
              <a:rPr lang="en-US" sz="2000" b="1" dirty="0"/>
              <a:t>ũ</a:t>
            </a:r>
            <a:r>
              <a:rPr lang="en" sz="2000" b="1" dirty="0"/>
              <a:t>rania 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nene: m</a:t>
            </a:r>
            <a:r>
              <a:rPr lang="en-US" sz="2000" b="1" dirty="0" err="1"/>
              <a:t>ĩĩ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it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hekar</a:t>
            </a:r>
            <a:r>
              <a:rPr lang="en-US" sz="2000" b="1" dirty="0"/>
              <a:t>ũ</a:t>
            </a:r>
            <a:r>
              <a:rPr lang="en" sz="2000" b="1" dirty="0"/>
              <a:t> cia Roho M</a:t>
            </a:r>
            <a:r>
              <a:rPr lang="en-US" sz="2000" b="1" dirty="0"/>
              <a:t>ũ</a:t>
            </a:r>
            <a:r>
              <a:rPr lang="en" sz="2000" b="1" dirty="0"/>
              <a:t>theru na, kwoguo, ti wit</a:t>
            </a:r>
            <a:r>
              <a:rPr lang="en-US" sz="2000" b="1" dirty="0"/>
              <a:t>ũ</a:t>
            </a:r>
            <a:r>
              <a:rPr lang="en" sz="2000" b="1" dirty="0"/>
              <a:t> ithu</a:t>
            </a:r>
            <a:r>
              <a:rPr lang="en-US" sz="2000" b="1" dirty="0"/>
              <a:t>ĩ</a:t>
            </a:r>
            <a:r>
              <a:rPr lang="en" sz="2000" b="1" dirty="0"/>
              <a:t> ene, no </a:t>
            </a:r>
            <a:r>
              <a:rPr lang="en-US" sz="2000" b="1" dirty="0"/>
              <a:t>ũ</a:t>
            </a:r>
            <a:r>
              <a:rPr lang="en" sz="2000" b="1" dirty="0"/>
              <a:t>koragwo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wa Ngai</a:t>
            </a:r>
            <a:br>
              <a:rPr lang="en" sz="2000" b="1" dirty="0"/>
            </a:br>
            <a:r>
              <a:rPr lang="en" sz="2000" b="1" dirty="0"/>
              <a:t>(1 </a:t>
            </a:r>
            <a:r>
              <a:rPr lang="en-US" sz="2000" b="1" dirty="0" err="1"/>
              <a:t>Akor</a:t>
            </a:r>
            <a:r>
              <a:rPr lang="en" sz="2000" b="1" dirty="0"/>
              <a:t>. 6:19). </a:t>
            </a:r>
            <a:r>
              <a:rPr lang="en-US" sz="2000" b="1" dirty="0"/>
              <a:t>N</a:t>
            </a:r>
            <a:r>
              <a:rPr lang="en" sz="2000" b="1" dirty="0"/>
              <a:t>gai at</a:t>
            </a:r>
            <a:r>
              <a:rPr lang="en-US" sz="2000" b="1" dirty="0"/>
              <a:t>ũ</a:t>
            </a:r>
            <a:r>
              <a:rPr lang="en" sz="2000" b="1" dirty="0"/>
              <a:t>g</a:t>
            </a:r>
            <a:r>
              <a:rPr lang="en-US" sz="2000" b="1" dirty="0"/>
              <a:t>ũ</a:t>
            </a:r>
            <a:r>
              <a:rPr lang="en" sz="2000" b="1" dirty="0"/>
              <a:t>rire na thakame ya goro ya M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we, kwoguo twag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irwo g</a:t>
            </a:r>
            <a:r>
              <a:rPr lang="en-US" sz="2000" b="1" dirty="0"/>
              <a:t>ũ</a:t>
            </a:r>
            <a:r>
              <a:rPr lang="en" sz="2000" b="1" dirty="0"/>
              <a:t>kumithia Ngai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mw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na roho wiit</a:t>
            </a:r>
            <a:r>
              <a:rPr lang="en-US" sz="2000" b="1" dirty="0"/>
              <a:t>ũ</a:t>
            </a:r>
            <a:r>
              <a:rPr lang="en" sz="2000" b="1" dirty="0"/>
              <a:t> (1 </a:t>
            </a:r>
            <a:r>
              <a:rPr lang="en-US" sz="2000" b="1" dirty="0" err="1"/>
              <a:t>Akor</a:t>
            </a:r>
            <a:r>
              <a:rPr lang="en" sz="2000" b="1" dirty="0"/>
              <a:t>. 6:20).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279950"/>
            <a:ext cx="782933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</a:t>
            </a:r>
            <a:r>
              <a:rPr lang="en" sz="2000" b="1" dirty="0"/>
              <a:t>krist</a:t>
            </a:r>
            <a:r>
              <a:rPr lang="en-US" sz="2000" b="1" dirty="0"/>
              <a:t>ũ</a:t>
            </a:r>
            <a:r>
              <a:rPr lang="en" sz="2000" b="1" dirty="0"/>
              <a:t> met</a:t>
            </a:r>
            <a:r>
              <a:rPr lang="en-US" sz="2000" b="1" dirty="0"/>
              <a:t>ĩ</a:t>
            </a:r>
            <a:r>
              <a:rPr lang="en" sz="2000" b="1" dirty="0"/>
              <a:t>two </a:t>
            </a:r>
            <a:r>
              <a:rPr lang="en-US" sz="2000" b="1" dirty="0"/>
              <a:t>ũ</a:t>
            </a:r>
            <a:r>
              <a:rPr lang="en" sz="2000" b="1" dirty="0"/>
              <a:t>theru-in</a:t>
            </a:r>
            <a:r>
              <a:rPr lang="en-US" sz="2000" b="1" dirty="0"/>
              <a:t>ĩ</a:t>
            </a:r>
            <a:r>
              <a:rPr lang="en" sz="2000" b="1" dirty="0"/>
              <a:t> (1 </a:t>
            </a:r>
            <a:r>
              <a:rPr lang="en-US" sz="2000" b="1" dirty="0" err="1"/>
              <a:t>Akor</a:t>
            </a:r>
            <a:r>
              <a:rPr lang="en" sz="2000" b="1" dirty="0"/>
              <a:t>. 6:11), na gw</a:t>
            </a:r>
            <a:r>
              <a:rPr lang="en-US" sz="2000" b="1" dirty="0"/>
              <a:t>ĩ</a:t>
            </a:r>
            <a:r>
              <a:rPr lang="en" sz="2000" b="1" dirty="0"/>
              <a:t>two kweherie kw</a:t>
            </a:r>
            <a:r>
              <a:rPr lang="en-US" sz="2000" b="1" dirty="0"/>
              <a:t>ĩ</a:t>
            </a:r>
            <a:r>
              <a:rPr lang="en" sz="2000" b="1" dirty="0"/>
              <a:t>hia guothe. </a:t>
            </a:r>
            <a:r>
              <a:rPr lang="en-US" sz="2000" b="1" dirty="0"/>
              <a:t>N</a:t>
            </a:r>
            <a:r>
              <a:rPr lang="en" sz="2000" b="1" dirty="0"/>
              <a:t>o n</a:t>
            </a:r>
            <a:r>
              <a:rPr lang="en-US" sz="2000" b="1" dirty="0"/>
              <a:t>ĩ</a:t>
            </a:r>
            <a:r>
              <a:rPr lang="en" sz="2000" b="1" dirty="0"/>
              <a:t>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ar</a:t>
            </a:r>
            <a:r>
              <a:rPr lang="en-US" sz="2000" b="1" dirty="0"/>
              <a:t>ĩ</a:t>
            </a:r>
            <a:r>
              <a:rPr lang="en" sz="2000" b="1" dirty="0"/>
              <a:t>a makararagia makoiga at</a:t>
            </a:r>
            <a:r>
              <a:rPr lang="en-US" sz="2000" b="1" dirty="0"/>
              <a:t>ĩ</a:t>
            </a:r>
            <a:r>
              <a:rPr lang="en" sz="2000" b="1" dirty="0"/>
              <a:t>, n</a:t>
            </a:r>
            <a:r>
              <a:rPr lang="en-US" sz="2000" b="1" dirty="0"/>
              <a:t>ĩ</a:t>
            </a:r>
            <a:r>
              <a:rPr lang="en" sz="2000" b="1" dirty="0"/>
              <a:t>g</a:t>
            </a:r>
            <a:r>
              <a:rPr lang="en-US" sz="2000" b="1" dirty="0"/>
              <a:t>ũ</a:t>
            </a:r>
            <a:r>
              <a:rPr lang="en" sz="2000" b="1" dirty="0"/>
              <a:t>korwo mehia maao n</a:t>
            </a:r>
            <a:r>
              <a:rPr lang="en-US" sz="2000" b="1" dirty="0"/>
              <a:t>ĩ</a:t>
            </a:r>
            <a:r>
              <a:rPr lang="en" sz="2000" b="1" dirty="0"/>
              <a:t> mar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tie kwoherwo, no meke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wothe mang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enda na m</a:t>
            </a:r>
            <a:r>
              <a:rPr lang="en-US" sz="2000" b="1" dirty="0" err="1"/>
              <a:t>ĩĩ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yao. </a:t>
            </a:r>
            <a:r>
              <a:rPr lang="en-US" sz="2000" b="1" dirty="0" err="1"/>
              <a:t>Gĩ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o g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mi k</a:t>
            </a:r>
            <a:r>
              <a:rPr lang="en-US" sz="2000" b="1" dirty="0"/>
              <a:t>ĩ</a:t>
            </a:r>
            <a:r>
              <a:rPr lang="en" sz="2000" b="1" dirty="0"/>
              <a:t>a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k</a:t>
            </a:r>
            <a:r>
              <a:rPr lang="en-US" sz="2000" b="1" dirty="0"/>
              <a:t>ũ</a:t>
            </a:r>
            <a:r>
              <a:rPr lang="en" sz="2000" b="1" dirty="0"/>
              <a:t>hiny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 at</a:t>
            </a:r>
            <a:r>
              <a:rPr lang="en-US" sz="2000" b="1" dirty="0"/>
              <a:t>ĩ</a:t>
            </a:r>
            <a:r>
              <a:rPr lang="en" sz="2000" b="1" dirty="0"/>
              <a:t> “</a:t>
            </a:r>
            <a:r>
              <a:rPr lang="en-US" sz="2000" b="1" dirty="0" err="1"/>
              <a:t>Mwĩrĩ</a:t>
            </a:r>
            <a:r>
              <a:rPr lang="en-US" sz="2000" b="1" dirty="0"/>
              <a:t> </a:t>
            </a:r>
            <a:r>
              <a:rPr lang="en-US" sz="2000" b="1" dirty="0" err="1"/>
              <a:t>ti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kũhũthĩrwo</a:t>
            </a:r>
            <a:r>
              <a:rPr lang="en-US" sz="2000" b="1" dirty="0"/>
              <a:t> na </a:t>
            </a:r>
            <a:r>
              <a:rPr lang="en-US" sz="2000" b="1" dirty="0" err="1"/>
              <a:t>ũmaraya</a:t>
            </a:r>
            <a:r>
              <a:rPr lang="en-US" sz="2000" b="1" dirty="0"/>
              <a:t>,</a:t>
            </a:r>
            <a:r>
              <a:rPr lang="en" sz="2000" b="1" dirty="0"/>
              <a:t>” (1 </a:t>
            </a:r>
            <a:r>
              <a:rPr lang="en-US" sz="2000" b="1" dirty="0" err="1"/>
              <a:t>Akor</a:t>
            </a:r>
            <a:r>
              <a:rPr lang="en" sz="2000" b="1" dirty="0"/>
              <a:t>. 6:12-13).</a:t>
            </a:r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MŨ</a:t>
            </a:r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IKANXRIE MWAG</a:t>
            </a:r>
            <a:r>
              <a:rPr lang="en-U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Ĩ</a:t>
            </a:r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</a:t>
            </a:r>
            <a:r>
              <a:rPr lang="en-U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Ĩ</a:t>
            </a:r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RU K</a:t>
            </a:r>
            <a:r>
              <a:rPr lang="en-U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Ĩ</a:t>
            </a:r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WATHO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9" y="1511342"/>
            <a:ext cx="8356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Nĩũ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wa g</a:t>
            </a:r>
            <a:r>
              <a:rPr lang="en-US" sz="2000" b="1" dirty="0"/>
              <a:t>ũ</a:t>
            </a:r>
            <a:r>
              <a:rPr lang="en" sz="2000" b="1" dirty="0"/>
              <a:t>cokia ci</a:t>
            </a:r>
            <a:r>
              <a:rPr lang="en-US" sz="2000" b="1" dirty="0"/>
              <a:t>ũ</a:t>
            </a:r>
            <a:r>
              <a:rPr lang="en" sz="2000" b="1" dirty="0"/>
              <a:t>ria imwe iria cior</a:t>
            </a:r>
            <a:r>
              <a:rPr lang="en-US" sz="2000" b="1" dirty="0"/>
              <a:t>ĩ</a:t>
            </a:r>
            <a:r>
              <a:rPr lang="en" sz="2000" b="1" dirty="0"/>
              <a:t>tio n</a:t>
            </a:r>
            <a:r>
              <a:rPr lang="en-US" sz="2000" b="1" dirty="0"/>
              <a:t>ĩ</a:t>
            </a:r>
            <a:r>
              <a:rPr lang="en" sz="2000" b="1" dirty="0"/>
              <a:t> kanitha wa </a:t>
            </a:r>
            <a:r>
              <a:rPr lang="en-US" sz="2000" b="1" dirty="0" err="1"/>
              <a:t>Korinitho</a:t>
            </a:r>
            <a:r>
              <a:rPr lang="en" sz="2000" b="1" dirty="0"/>
              <a:t>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arat</a:t>
            </a:r>
            <a:r>
              <a:rPr lang="en-US" sz="2000" b="1" dirty="0"/>
              <a:t>ũ</a:t>
            </a:r>
            <a:r>
              <a:rPr lang="en" sz="2000" b="1" dirty="0"/>
              <a:t>teithia g</a:t>
            </a:r>
            <a:r>
              <a:rPr lang="en-US" sz="2000" b="1" dirty="0"/>
              <a:t>ũ</a:t>
            </a:r>
            <a:r>
              <a:rPr lang="en" sz="2000" b="1" dirty="0"/>
              <a:t>ta</a:t>
            </a:r>
            <a:r>
              <a:rPr lang="en-US" sz="2000" b="1" dirty="0"/>
              <a:t>ũ</a:t>
            </a:r>
            <a:r>
              <a:rPr lang="en" sz="2000" b="1" dirty="0"/>
              <a:t>kwo n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t</a:t>
            </a:r>
            <a:r>
              <a:rPr lang="en-US" sz="2000" b="1" dirty="0"/>
              <a:t>ũ</a:t>
            </a:r>
            <a:r>
              <a:rPr lang="en" sz="2000" b="1" dirty="0"/>
              <a:t>ng</a:t>
            </a:r>
            <a:r>
              <a:rPr lang="en-US" sz="2000" b="1" dirty="0" err="1"/>
              <a:t>ĩũ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ra </a:t>
            </a:r>
            <a:r>
              <a:rPr lang="en-US" sz="2000" b="1" dirty="0"/>
              <a:t>ũ</a:t>
            </a:r>
            <a:r>
              <a:rPr lang="en" sz="2000" b="1" dirty="0"/>
              <a:t>tharania (1 </a:t>
            </a:r>
            <a:r>
              <a:rPr lang="en-US" sz="2000" b="1" dirty="0" err="1"/>
              <a:t>Akor</a:t>
            </a:r>
            <a:r>
              <a:rPr lang="en" sz="2000" b="1" dirty="0"/>
              <a:t>. 7:1).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590675" y="694152"/>
            <a:ext cx="9163050" cy="8617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No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tondũ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ũmaraya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ũingĩhĩte-rĩ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o mũndũ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mũrũme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nĩagĩrĩirwo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kũgĩa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mũtumia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wake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mwene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na mũndũ-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-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nja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agĩe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mũthuuri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wake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mwene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 </a:t>
            </a:r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7:2 </a:t>
            </a:r>
            <a:r>
              <a:rPr lang="en" sz="11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NIV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36467" y="4233318"/>
            <a:ext cx="2796360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72269" y="4253166"/>
            <a:ext cx="52672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ar</a:t>
            </a:r>
            <a:r>
              <a:rPr lang="en-US" sz="2000" b="1" dirty="0"/>
              <a:t>ĩ</a:t>
            </a:r>
            <a:r>
              <a:rPr lang="en" sz="2000" b="1" dirty="0"/>
              <a:t>a matahikan</a:t>
            </a:r>
            <a:r>
              <a:rPr lang="en-US" sz="2000" b="1" dirty="0"/>
              <a:t>ĩ</a:t>
            </a:r>
            <a:r>
              <a:rPr lang="en" sz="2000" b="1" dirty="0"/>
              <a:t>tie na mena k</a:t>
            </a:r>
            <a:r>
              <a:rPr lang="en-US" sz="2000" b="1" dirty="0"/>
              <a:t>ĩ</a:t>
            </a:r>
            <a:r>
              <a:rPr lang="en" sz="2000" b="1" dirty="0"/>
              <a:t>heeyo g</a:t>
            </a:r>
            <a:r>
              <a:rPr lang="en-US" sz="2000" b="1" dirty="0"/>
              <a:t>ĩ</a:t>
            </a:r>
            <a:r>
              <a:rPr lang="en" sz="2000" b="1" dirty="0"/>
              <a:t>a kw</a:t>
            </a:r>
            <a:r>
              <a:rPr lang="en-US" sz="2000" b="1" dirty="0"/>
              <a:t>ĩ</a:t>
            </a:r>
            <a:r>
              <a:rPr lang="en" sz="2000" b="1" dirty="0"/>
              <a:t>yuma no mooe mweke </a:t>
            </a:r>
            <a:r>
              <a:rPr lang="en-US" sz="2000" b="1" dirty="0"/>
              <a:t>ũ</a:t>
            </a:r>
            <a:r>
              <a:rPr lang="en" sz="2000" b="1" dirty="0"/>
              <a:t>cio mwega wa g</a:t>
            </a:r>
            <a:r>
              <a:rPr lang="en-US" sz="2000" b="1" dirty="0"/>
              <a:t>ũ</a:t>
            </a:r>
            <a:r>
              <a:rPr lang="en" sz="2000" b="1" dirty="0"/>
              <a:t>tungata Ngai matar</a:t>
            </a:r>
            <a:r>
              <a:rPr lang="en-US" sz="2000" b="1" dirty="0"/>
              <a:t>ĩ</a:t>
            </a:r>
            <a:r>
              <a:rPr lang="en" sz="2000" b="1" dirty="0"/>
              <a:t> na k</a:t>
            </a:r>
            <a:r>
              <a:rPr lang="en-US" sz="2000" b="1" dirty="0"/>
              <a:t>ũ</a:t>
            </a:r>
            <a:r>
              <a:rPr lang="en" sz="2000" b="1" dirty="0"/>
              <a:t>hing</a:t>
            </a:r>
            <a:r>
              <a:rPr lang="en-US" sz="2000" b="1" dirty="0"/>
              <a:t>ĩ</a:t>
            </a:r>
            <a:r>
              <a:rPr lang="en" sz="2000" b="1" dirty="0"/>
              <a:t>cwo n</a:t>
            </a:r>
            <a:r>
              <a:rPr lang="en-US" sz="2000" b="1" dirty="0"/>
              <a:t>ĩ</a:t>
            </a:r>
            <a:r>
              <a:rPr lang="en" sz="2000" b="1" dirty="0"/>
              <a:t> mabataro ma bam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(1 </a:t>
            </a:r>
            <a:r>
              <a:rPr lang="en-US" sz="2000" b="1" dirty="0" err="1"/>
              <a:t>Akor</a:t>
            </a:r>
            <a:r>
              <a:rPr lang="en" sz="2000" b="1" dirty="0"/>
              <a:t>. 7:6-8, 32-34).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29" y="3358641"/>
            <a:ext cx="8356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ndwa matiag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ire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rega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gwatan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guo matigaikan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rie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ko-in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oneka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tharia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7:3-5).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28" y="2334332"/>
            <a:ext cx="83563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thingi: and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mahikan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tie mag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irwo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kenag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keno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manyitithan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tio na endwa ao; nao 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matiag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ire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tharania na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 wothe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8" y="5821493"/>
            <a:ext cx="51645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Andũ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arĩa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matahikanĩtie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matarĩ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na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kĩheeo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kĩa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gũkirĩrĩria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no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magerie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mahikanie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meherere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magerio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7:9).</a:t>
            </a: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105539" y="543594"/>
            <a:ext cx="7737104" cy="5370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</a:rPr>
              <a:t>“Th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ini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 wa w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ra 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y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 n</a:t>
            </a:r>
            <a:r>
              <a:rPr lang="en-US" sz="2600" b="1" dirty="0" err="1">
                <a:latin typeface="Constantia" panose="02030602050306030303" pitchFamily="18" charset="0"/>
              </a:rPr>
              <a:t>ĩũ</a:t>
            </a:r>
            <a:r>
              <a:rPr lang="en" sz="2600" b="1" dirty="0">
                <a:latin typeface="Constantia" panose="02030602050306030303" pitchFamily="18" charset="0"/>
              </a:rPr>
              <a:t>nd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 wa ar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a mah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t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tie, rekei maitho mothe marorererio har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 Krist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.</a:t>
            </a:r>
            <a:r>
              <a:rPr lang="en-US" sz="2600" b="1" dirty="0">
                <a:latin typeface="Constantia" panose="02030602050306030303" pitchFamily="18" charset="0"/>
              </a:rPr>
              <a:t>. […] </a:t>
            </a:r>
            <a:r>
              <a:rPr lang="en-US" sz="2600" b="1" dirty="0" err="1">
                <a:latin typeface="Constantia" panose="02030602050306030303" pitchFamily="18" charset="0"/>
              </a:rPr>
              <a:t>reke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marĩrie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arĩa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mahĩtĩtie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igũrũ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rĩa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tha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cia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Mũhonokia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Reke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mekĩre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hinya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mwĩhia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nĩguo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erire</a:t>
            </a:r>
            <a:r>
              <a:rPr lang="en-US" sz="2600" b="1" dirty="0">
                <a:latin typeface="Constantia" panose="02030602050306030303" pitchFamily="18" charset="0"/>
              </a:rPr>
              <a:t>, na </a:t>
            </a:r>
            <a:r>
              <a:rPr lang="en-US" sz="2600" b="1" dirty="0" err="1">
                <a:latin typeface="Constantia" panose="02030602050306030303" pitchFamily="18" charset="0"/>
              </a:rPr>
              <a:t>metĩkie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thĩiniĩ</a:t>
            </a:r>
            <a:r>
              <a:rPr lang="en-US" sz="2600" b="1" dirty="0">
                <a:latin typeface="Constantia" panose="02030602050306030303" pitchFamily="18" charset="0"/>
              </a:rPr>
              <a:t> Wake </a:t>
            </a:r>
            <a:r>
              <a:rPr lang="en-US" sz="2600" b="1" dirty="0" err="1">
                <a:latin typeface="Constantia" panose="02030602050306030303" pitchFamily="18" charset="0"/>
              </a:rPr>
              <a:t>ũrĩa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ũhotaga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kwohanĩra</a:t>
            </a:r>
            <a:r>
              <a:rPr lang="en-US" sz="26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600" b="1" dirty="0" err="1">
                <a:latin typeface="Constantia" panose="02030602050306030303" pitchFamily="18" charset="0"/>
              </a:rPr>
              <a:t>Rekei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mũheera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mwĩhia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wamũkĩrwo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nĩ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kanitha</a:t>
            </a:r>
            <a:r>
              <a:rPr lang="en-US" sz="2600" b="1" dirty="0">
                <a:latin typeface="Constantia" panose="02030602050306030303" pitchFamily="18" charset="0"/>
              </a:rPr>
              <a:t> na </a:t>
            </a:r>
            <a:r>
              <a:rPr lang="en-US" sz="2600" b="1" dirty="0" err="1">
                <a:latin typeface="Constantia" panose="02030602050306030303" pitchFamily="18" charset="0"/>
              </a:rPr>
              <a:t>ngoro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ciĩna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ngatho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Rekei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ũcio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ũrahera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atongorie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kuma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nduma-inĩ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ya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kwaga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gwĩtĩkia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nginya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thĩiniĩ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ũtheri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wĩtĩkio</a:t>
            </a:r>
            <a:r>
              <a:rPr lang="en-US" sz="2600" b="1" dirty="0">
                <a:latin typeface="Constantia" panose="02030602050306030303" pitchFamily="18" charset="0"/>
              </a:rPr>
              <a:t> na </a:t>
            </a:r>
            <a:r>
              <a:rPr lang="en-US" sz="2600" b="1" dirty="0" err="1">
                <a:latin typeface="Constantia" panose="02030602050306030303" pitchFamily="18" charset="0"/>
              </a:rPr>
              <a:t>ũthingu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Rekei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guoko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kũu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gwake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kũrainaina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kũigĩrĩrwo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guoko-inĩ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kwĩ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wendo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Jĩsũ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Kwoherwo</a:t>
            </a:r>
            <a:r>
              <a:rPr lang="en-US" sz="2600" b="1" dirty="0">
                <a:latin typeface="Constantia" panose="02030602050306030303" pitchFamily="18" charset="0"/>
              </a:rPr>
              <a:t> ta </a:t>
            </a:r>
            <a:r>
              <a:rPr lang="en-US" sz="2600" b="1" dirty="0" err="1">
                <a:latin typeface="Constantia" panose="02030602050306030303" pitchFamily="18" charset="0"/>
              </a:rPr>
              <a:t>kũu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gwĩkĩragĩrwo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kĩrore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Igũrũ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6684000" y="5947768"/>
            <a:ext cx="3051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Desire of Ages, p. 806)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4062651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inyuĩ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mũtooĩ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atĩ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mĩĩrĩ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yanyu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hekarũ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Roho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Mũtheru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ũrĩa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ũrĩ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thĩiniĩ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wanyu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ũrĩa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mwaheirwo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Ngai?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Inyuĩ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mũtirĩ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anyu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inyuĩ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ene;inyuĩ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mwagũrirwo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thogora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ũndũ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ũcio-rĩ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tĩĩithagiai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Ngai na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mĩĩrĩ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yanyu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Akorinitho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6:19, 20,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NIV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7364881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2" y="209551"/>
            <a:ext cx="68776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ah</a:t>
            </a:r>
            <a:r>
              <a:rPr lang="en-US" sz="2000" b="1" dirty="0"/>
              <a:t>ũ</a:t>
            </a:r>
            <a:r>
              <a:rPr lang="en" sz="2000" b="1" dirty="0"/>
              <a:t>th</a:t>
            </a:r>
            <a:r>
              <a:rPr lang="en-US" sz="2000" b="1" dirty="0"/>
              <a:t>ĩ</a:t>
            </a:r>
            <a:r>
              <a:rPr lang="en" sz="2000" b="1" dirty="0"/>
              <a:t>rire g</a:t>
            </a:r>
            <a:r>
              <a:rPr lang="en-US" sz="2000" b="1" dirty="0"/>
              <a:t>ĩ</a:t>
            </a:r>
            <a:r>
              <a:rPr lang="en" sz="2000" b="1" dirty="0"/>
              <a:t>cigo g</a:t>
            </a:r>
            <a:r>
              <a:rPr lang="en-US" sz="2000" b="1" dirty="0"/>
              <a:t>ĩ</a:t>
            </a:r>
            <a:r>
              <a:rPr lang="en" sz="2000" b="1" dirty="0"/>
              <a:t>a gatano nginya k</a:t>
            </a:r>
            <a:r>
              <a:rPr lang="en-US" sz="2000" b="1" dirty="0"/>
              <a:t>ĩ</a:t>
            </a:r>
            <a:r>
              <a:rPr lang="en" sz="2000" b="1" dirty="0"/>
              <a:t>a m</a:t>
            </a:r>
            <a:r>
              <a:rPr lang="en-US" sz="2000" b="1" dirty="0"/>
              <a:t>ũ</a:t>
            </a:r>
            <a:r>
              <a:rPr lang="en" sz="2000" b="1" dirty="0"/>
              <a:t>gwanja cia 1 </a:t>
            </a:r>
            <a:r>
              <a:rPr lang="en-US" sz="2000" b="1" dirty="0" err="1"/>
              <a:t>Akorinitho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no k</a:t>
            </a:r>
            <a:r>
              <a:rPr lang="en-US" sz="2000" b="1" dirty="0"/>
              <a:t>ũ</a:t>
            </a:r>
            <a:r>
              <a:rPr lang="en" sz="2000" b="1" dirty="0"/>
              <a:t>geria g</a:t>
            </a:r>
            <a:r>
              <a:rPr lang="en-US" sz="2000" b="1" dirty="0"/>
              <a:t>ũ</a:t>
            </a:r>
            <a:r>
              <a:rPr lang="en" sz="2000" b="1" dirty="0"/>
              <a:t>thengia w</a:t>
            </a:r>
            <a:r>
              <a:rPr lang="en-US" sz="2000" b="1" dirty="0"/>
              <a:t>ĩ</a:t>
            </a:r>
            <a:r>
              <a:rPr lang="en" sz="2000" b="1" dirty="0"/>
              <a:t>hia warik</a:t>
            </a:r>
            <a:r>
              <a:rPr lang="en-US" sz="2000" b="1" dirty="0"/>
              <a:t>ĩ</a:t>
            </a:r>
            <a:r>
              <a:rPr lang="en" sz="2000" b="1" dirty="0"/>
              <a:t>tie m</a:t>
            </a:r>
            <a:r>
              <a:rPr lang="en-US" sz="2000" b="1" dirty="0"/>
              <a:t>ĩ</a:t>
            </a:r>
            <a:r>
              <a:rPr lang="en" sz="2000" b="1" dirty="0"/>
              <a:t>ri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kanitha wa </a:t>
            </a:r>
            <a:r>
              <a:rPr lang="en-US" sz="2000" b="1" dirty="0" err="1"/>
              <a:t>Korinitho</a:t>
            </a:r>
            <a:r>
              <a:rPr lang="en" sz="2000" b="1" dirty="0"/>
              <a:t>: </a:t>
            </a:r>
            <a:r>
              <a:rPr lang="en-US" sz="2000" b="1" dirty="0"/>
              <a:t>ũ</a:t>
            </a:r>
            <a:r>
              <a:rPr lang="en" sz="2000" b="1" dirty="0"/>
              <a:t>maraaya.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453285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thiomi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raigu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 na rwega,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to kuorota na kuonania w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a, no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nginya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nginya kuorota nj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cia k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weheria, na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gir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waguo 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331418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nene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tio na mar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ta mah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tia na maheni ma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hahama mek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two gatagat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ka ari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 ene,  mar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mataragwo mbere ya magoti.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6096000" y="731550"/>
            <a:ext cx="5856672" cy="41549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</a:t>
            </a:r>
            <a:r>
              <a:rPr lang="en-US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Ĩ</a:t>
            </a:r>
            <a:r>
              <a:rPr lang="en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HIA TH</a:t>
            </a:r>
            <a:r>
              <a:rPr lang="en-US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Ĩ</a:t>
            </a:r>
            <a:r>
              <a:rPr lang="en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INI</a:t>
            </a:r>
            <a:r>
              <a:rPr lang="en-US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Ĩ</a:t>
            </a:r>
            <a:r>
              <a:rPr lang="en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WA KANITHA</a:t>
            </a: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W</a:t>
            </a:r>
            <a:r>
              <a:rPr lang="en-US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Ĩ</a:t>
            </a:r>
            <a:r>
              <a:rPr lang="en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HIA WA KW</a:t>
            </a:r>
            <a:r>
              <a:rPr lang="en-US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Ĩ</a:t>
            </a:r>
            <a:r>
              <a:rPr lang="en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YENDERA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Na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inyuĩ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mũgakenera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ũndũ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ũcio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!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Githĩ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mũtiagĩrĩirwo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nĩgũkorwo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mũiyũrĩtwo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kĩeha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nĩguo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mũndũ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ũcio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wĩkĩte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ũguo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mũmũingate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ehere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ngwatanĩro-inĩ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yanyu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?</a:t>
            </a:r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5:2 </a:t>
            </a:r>
            <a:r>
              <a:rPr lang="en" sz="11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NIV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04672" y="1446013"/>
            <a:ext cx="80941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T</a:t>
            </a:r>
            <a:r>
              <a:rPr lang="en" sz="2000" b="1" dirty="0"/>
              <a:t>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kanitha wa </a:t>
            </a:r>
            <a:r>
              <a:rPr lang="en-US" sz="2000" b="1" dirty="0" err="1"/>
              <a:t>Korinitho</a:t>
            </a:r>
            <a:r>
              <a:rPr lang="en" sz="2000" b="1" dirty="0"/>
              <a:t> kwar</a:t>
            </a:r>
            <a:r>
              <a:rPr lang="en-US" sz="2000" b="1" dirty="0"/>
              <a:t>ĩ</a:t>
            </a:r>
            <a:r>
              <a:rPr lang="en" sz="2000" b="1" dirty="0"/>
              <a:t> na “</a:t>
            </a:r>
            <a:r>
              <a:rPr lang="en-US" sz="2000" b="1" dirty="0" err="1"/>
              <a:t>nĩ</a:t>
            </a:r>
            <a:r>
              <a:rPr lang="en-US" sz="2000" b="1" dirty="0"/>
              <a:t> </a:t>
            </a:r>
            <a:r>
              <a:rPr lang="en-US" sz="2000" b="1" dirty="0" err="1"/>
              <a:t>ũtharia</a:t>
            </a:r>
            <a:r>
              <a:rPr lang="en-US" sz="2000" b="1" dirty="0"/>
              <a:t> </a:t>
            </a:r>
            <a:r>
              <a:rPr lang="en-US" sz="2000" b="1" dirty="0" err="1"/>
              <a:t>mũthemba</a:t>
            </a:r>
            <a:r>
              <a:rPr lang="en-US" sz="2000" b="1" dirty="0"/>
              <a:t> </a:t>
            </a:r>
            <a:r>
              <a:rPr lang="en-US" sz="2000" b="1" dirty="0" err="1"/>
              <a:t>ũrĩa</a:t>
            </a:r>
            <a:r>
              <a:rPr lang="en-US" sz="2000" b="1" dirty="0"/>
              <a:t> </a:t>
            </a:r>
            <a:r>
              <a:rPr lang="en-US" sz="2000" b="1" dirty="0" err="1"/>
              <a:t>ũtangĩoneka</a:t>
            </a:r>
            <a:r>
              <a:rPr lang="en-US" sz="2000" b="1" dirty="0"/>
              <a:t> o na </a:t>
            </a:r>
            <a:r>
              <a:rPr lang="en-US" sz="2000" b="1" dirty="0" err="1"/>
              <a:t>kũrĩ</a:t>
            </a:r>
            <a:r>
              <a:rPr lang="en-US" sz="2000" b="1" dirty="0"/>
              <a:t> </a:t>
            </a:r>
            <a:r>
              <a:rPr lang="en-US" sz="2000" b="1" dirty="0" err="1"/>
              <a:t>andũ</a:t>
            </a:r>
            <a:r>
              <a:rPr lang="en-US" sz="2000" b="1" dirty="0"/>
              <a:t> </a:t>
            </a:r>
            <a:r>
              <a:rPr lang="en-US" sz="2000" b="1" dirty="0" err="1"/>
              <a:t>arĩa</a:t>
            </a:r>
            <a:r>
              <a:rPr lang="en-US" sz="2000" b="1" dirty="0"/>
              <a:t> </a:t>
            </a:r>
            <a:r>
              <a:rPr lang="en-US" sz="2000" b="1" dirty="0" err="1"/>
              <a:t>matetĩkĩtie</a:t>
            </a:r>
            <a:r>
              <a:rPr lang="en-US" sz="2000" b="1" dirty="0"/>
              <a:t> Ngai.</a:t>
            </a:r>
            <a:r>
              <a:rPr lang="en" sz="2000" b="1" dirty="0"/>
              <a:t>” (1 </a:t>
            </a:r>
            <a:r>
              <a:rPr lang="en-US" sz="2000" b="1" dirty="0" err="1"/>
              <a:t>Akor</a:t>
            </a:r>
            <a:r>
              <a:rPr lang="en" sz="2000" b="1" dirty="0"/>
              <a:t>. 5:1 </a:t>
            </a:r>
            <a:r>
              <a:rPr lang="en" sz="1600" b="1" dirty="0"/>
              <a:t>NIV</a:t>
            </a:r>
            <a:r>
              <a:rPr lang="en" sz="2000" b="1" dirty="0"/>
              <a:t>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8778" y="1522928"/>
            <a:ext cx="3840925" cy="2225989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7" y="3580877"/>
            <a:ext cx="4629682" cy="3112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024063" y="3839523"/>
            <a:ext cx="70917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</a:t>
            </a:r>
            <a:r>
              <a:rPr lang="en" sz="2000" b="1" dirty="0"/>
              <a:t>anitha wathondekekwo k</a:t>
            </a:r>
            <a:r>
              <a:rPr lang="en-US" sz="2000" b="1" dirty="0"/>
              <a:t>ĩ</a:t>
            </a:r>
            <a:r>
              <a:rPr lang="en" sz="2000" b="1" dirty="0"/>
              <a:t>-m</a:t>
            </a:r>
            <a:r>
              <a:rPr lang="en-US" sz="2000" b="1" dirty="0"/>
              <a:t>ũ</a:t>
            </a:r>
            <a:r>
              <a:rPr lang="en" sz="2000" b="1" dirty="0"/>
              <a:t>thingi n</a:t>
            </a:r>
            <a:r>
              <a:rPr lang="en-US" sz="2000" b="1" dirty="0"/>
              <a:t>ĩ</a:t>
            </a:r>
            <a:r>
              <a:rPr lang="en" sz="2000" b="1" dirty="0"/>
              <a:t> And</a:t>
            </a:r>
            <a:r>
              <a:rPr lang="en-US" sz="2000" b="1" dirty="0"/>
              <a:t>ũ</a:t>
            </a:r>
            <a:r>
              <a:rPr lang="en" sz="2000" b="1" dirty="0"/>
              <a:t> a Nd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. </a:t>
            </a:r>
            <a:r>
              <a:rPr lang="en-US" sz="2000" b="1" dirty="0"/>
              <a:t>M</a:t>
            </a:r>
            <a:r>
              <a:rPr lang="en" sz="2000" b="1" dirty="0"/>
              <a:t>w</a:t>
            </a:r>
            <a:r>
              <a:rPr lang="en-US" sz="2000" b="1" dirty="0"/>
              <a:t>ĩ</a:t>
            </a:r>
            <a:r>
              <a:rPr lang="en" sz="2000" b="1" dirty="0"/>
              <a:t>igu</a:t>
            </a:r>
            <a:r>
              <a:rPr lang="en-US" sz="2000" b="1" dirty="0"/>
              <a:t>ĩ</a:t>
            </a:r>
            <a:r>
              <a:rPr lang="en" sz="2000" b="1" dirty="0"/>
              <a:t>re wao n</a:t>
            </a:r>
            <a:r>
              <a:rPr lang="en-US" sz="2000" b="1" dirty="0"/>
              <a:t>ĩ</a:t>
            </a:r>
            <a:r>
              <a:rPr lang="en" sz="2000" b="1" dirty="0"/>
              <a:t> wameraga at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hikania wa g</a:t>
            </a:r>
            <a:r>
              <a:rPr lang="en-US" sz="2000" b="1" dirty="0"/>
              <a:t>ĩ</a:t>
            </a:r>
            <a:r>
              <a:rPr lang="en" sz="2000" b="1" dirty="0"/>
              <a:t>-bam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ndwar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kir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rio. </a:t>
            </a:r>
            <a:r>
              <a:rPr lang="en-US" sz="2000" b="1" dirty="0" err="1"/>
              <a:t>Mũ</a:t>
            </a:r>
            <a:r>
              <a:rPr lang="en" sz="2000" b="1" dirty="0"/>
              <a:t>no mak</a:t>
            </a:r>
            <a:r>
              <a:rPr lang="en-US" sz="2000" b="1" dirty="0"/>
              <a:t>ĩ</a:t>
            </a:r>
            <a:r>
              <a:rPr lang="en" sz="2000" b="1" dirty="0"/>
              <a:t>ria, ona</a:t>
            </a:r>
            <a:r>
              <a:rPr lang="en-US" sz="2000" b="1" dirty="0" err="1"/>
              <a:t>ũũ</a:t>
            </a:r>
            <a:r>
              <a:rPr lang="en" sz="2000" b="1" dirty="0"/>
              <a:t>g</a:t>
            </a:r>
            <a:r>
              <a:rPr lang="en-US" sz="2000" b="1" dirty="0"/>
              <a:t>ĩ</a:t>
            </a:r>
            <a:r>
              <a:rPr lang="en" sz="2000" b="1" dirty="0"/>
              <a:t> wao wa Mand</a:t>
            </a:r>
            <a:r>
              <a:rPr lang="en-US" sz="2000" b="1" dirty="0"/>
              <a:t>ĩ</a:t>
            </a:r>
            <a:r>
              <a:rPr lang="en" sz="2000" b="1" dirty="0"/>
              <a:t>ko n</a:t>
            </a:r>
            <a:r>
              <a:rPr lang="en-US" sz="2000" b="1" dirty="0"/>
              <a:t>ĩ</a:t>
            </a:r>
            <a:r>
              <a:rPr lang="en" sz="2000" b="1" dirty="0"/>
              <a:t> wek</a:t>
            </a:r>
            <a:r>
              <a:rPr lang="en-US" sz="2000" b="1" dirty="0"/>
              <a:t>ĩ</a:t>
            </a:r>
            <a:r>
              <a:rPr lang="en" sz="2000" b="1" dirty="0"/>
              <a:t>raga hinya mw</a:t>
            </a:r>
            <a:r>
              <a:rPr lang="en-US" sz="2000" b="1" dirty="0"/>
              <a:t>ĩ</a:t>
            </a:r>
            <a:r>
              <a:rPr lang="en" sz="2000" b="1" dirty="0"/>
              <a:t>igu</a:t>
            </a:r>
            <a:r>
              <a:rPr lang="en-US" sz="2000" b="1" dirty="0"/>
              <a:t>ĩ</a:t>
            </a:r>
            <a:r>
              <a:rPr lang="en" sz="2000" b="1" dirty="0"/>
              <a:t>re wao. (Alaw. 18:8).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2" y="2186894"/>
            <a:ext cx="80221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korwo kuo kwa 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ya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tharie 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kanitha war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gw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rwo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no.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wath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irie mak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hand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ha gwak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regani gatagat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ka 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ri, met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waganu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cio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5:2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NIV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024064" y="5152366"/>
            <a:ext cx="695849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ngorwo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mathereirwo 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ngwatan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yar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ya waganu-r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…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5:6)?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yagomeirwo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hat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yar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igweta 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kanitha?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ihi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met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korwo me kanitha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kirag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ehia?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KWEHERIO KWA W</a:t>
            </a: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Ĩ</a:t>
            </a:r>
            <a:r>
              <a:rPr lang="en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HIA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873464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Ngai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nĩwe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ũgaaciirithia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arĩa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marĩ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nja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. “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Ingatai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mũndũ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ũcio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mwaganu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oime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thĩinĩ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wanyu</a:t>
            </a:r>
            <a: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5:13)</a:t>
            </a:r>
            <a:endParaRPr lang="es-ES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3" y="1428243"/>
            <a:ext cx="94005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C</a:t>
            </a:r>
            <a:r>
              <a:rPr lang="en" sz="2000" b="1" dirty="0"/>
              <a:t>ira </a:t>
            </a:r>
            <a:r>
              <a:rPr lang="en-US" sz="2000" b="1" dirty="0"/>
              <a:t>ũ</a:t>
            </a:r>
            <a:r>
              <a:rPr lang="en" sz="2000" b="1" dirty="0"/>
              <a:t>cio </a:t>
            </a:r>
            <a:r>
              <a:rPr lang="en-US" sz="2000" b="1" dirty="0"/>
              <a:t>ũ</a:t>
            </a:r>
            <a:r>
              <a:rPr lang="en" sz="2000" b="1" dirty="0"/>
              <a:t>koni</a:t>
            </a:r>
            <a:r>
              <a:rPr lang="en-US" sz="2000" b="1" dirty="0"/>
              <a:t>ĩ</a:t>
            </a:r>
            <a:r>
              <a:rPr lang="en" sz="2000" b="1" dirty="0"/>
              <a:t> mwana g</a:t>
            </a:r>
            <a:r>
              <a:rPr lang="en-US" sz="2000" b="1" dirty="0"/>
              <a:t>ũ</a:t>
            </a:r>
            <a:r>
              <a:rPr lang="en" sz="2000" b="1" dirty="0"/>
              <a:t>koma na m</a:t>
            </a:r>
            <a:r>
              <a:rPr lang="en-US" sz="2000" b="1" dirty="0"/>
              <a:t>ũ</a:t>
            </a:r>
            <a:r>
              <a:rPr lang="en" sz="2000" b="1" dirty="0"/>
              <a:t>tumia wa ithe war</a:t>
            </a:r>
            <a:r>
              <a:rPr lang="en-US" sz="2000" b="1" dirty="0"/>
              <a:t>ĩ</a:t>
            </a:r>
            <a:r>
              <a:rPr lang="en" sz="2000" b="1" dirty="0"/>
              <a:t> “</a:t>
            </a:r>
            <a:r>
              <a:rPr lang="en-US" sz="2000" b="1" dirty="0"/>
              <a:t>ũ</a:t>
            </a:r>
            <a:r>
              <a:rPr lang="en" sz="2000" b="1" dirty="0"/>
              <a:t>ta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ũ</a:t>
            </a:r>
            <a:r>
              <a:rPr lang="en" sz="2000" b="1" dirty="0"/>
              <a:t>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and</a:t>
            </a:r>
            <a:r>
              <a:rPr lang="en-US" sz="2000" b="1" dirty="0"/>
              <a:t>ũ</a:t>
            </a:r>
            <a:r>
              <a:rPr lang="en" sz="2000" b="1" dirty="0"/>
              <a:t> a na nja” (1 </a:t>
            </a:r>
            <a:r>
              <a:rPr lang="en-US" sz="2000" b="1" dirty="0" err="1"/>
              <a:t>Akor</a:t>
            </a:r>
            <a:r>
              <a:rPr lang="en" sz="2000" b="1" dirty="0"/>
              <a:t>. 5:1 </a:t>
            </a:r>
            <a:r>
              <a:rPr lang="en" sz="1600" b="1" dirty="0"/>
              <a:t>NIV</a:t>
            </a:r>
            <a:r>
              <a:rPr lang="en" sz="2000" b="1" dirty="0"/>
              <a:t>), kwoguo makiny</a:t>
            </a:r>
            <a:r>
              <a:rPr lang="en-US" sz="2000" b="1" dirty="0"/>
              <a:t>ũ</a:t>
            </a:r>
            <a:r>
              <a:rPr lang="en" sz="2000" b="1" dirty="0"/>
              <a:t>kia ma naihenya mar</a:t>
            </a:r>
            <a:r>
              <a:rPr lang="en-US" sz="2000" b="1" dirty="0"/>
              <a:t>ĩ</a:t>
            </a:r>
            <a:r>
              <a:rPr lang="en" sz="2000" b="1" dirty="0"/>
              <a:t> moywo k</a:t>
            </a:r>
            <a:r>
              <a:rPr lang="en-US" sz="2000" b="1" dirty="0"/>
              <a:t>ũ</a:t>
            </a:r>
            <a:r>
              <a:rPr lang="en" sz="2000" b="1" dirty="0"/>
              <a:t>rig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 g</a:t>
            </a:r>
            <a:r>
              <a:rPr lang="en-US" sz="2000" b="1" dirty="0"/>
              <a:t>ũ</a:t>
            </a:r>
            <a:r>
              <a:rPr lang="en" sz="2000" b="1" dirty="0"/>
              <a:t>th</a:t>
            </a:r>
            <a:r>
              <a:rPr lang="en-US" sz="2000" b="1" dirty="0"/>
              <a:t>ũ</a:t>
            </a:r>
            <a:r>
              <a:rPr lang="en" sz="2000" b="1" dirty="0"/>
              <a:t>kia ngumo ya kanitha. </a:t>
            </a:r>
            <a:r>
              <a:rPr lang="en-US" sz="2000" b="1" dirty="0" err="1"/>
              <a:t>Nĩ</a:t>
            </a:r>
            <a:r>
              <a:rPr lang="en" sz="2000" b="1" dirty="0"/>
              <a:t> makinya mar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ũ</a:t>
            </a:r>
            <a:r>
              <a:rPr lang="en" sz="2000" b="1" dirty="0"/>
              <a:t> mang</a:t>
            </a:r>
            <a:r>
              <a:rPr lang="en-US" sz="2000" b="1" dirty="0"/>
              <a:t>ĩ</a:t>
            </a:r>
            <a:r>
              <a:rPr lang="en" sz="2000" b="1" dirty="0"/>
              <a:t>kiny</a:t>
            </a:r>
            <a:r>
              <a:rPr lang="en-US" sz="2000" b="1" dirty="0"/>
              <a:t>ũ</a:t>
            </a:r>
            <a:r>
              <a:rPr lang="en" sz="2000" b="1" dirty="0"/>
              <a:t>kio? 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7367198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374638"/>
            <a:ext cx="50249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Mũ</a:t>
            </a:r>
            <a:r>
              <a:rPr lang="en" sz="2000" b="1" dirty="0"/>
              <a:t>tugo wa Kanitha (g</a:t>
            </a:r>
            <a:r>
              <a:rPr lang="en-US" sz="2000" b="1" dirty="0"/>
              <a:t>ũ</a:t>
            </a:r>
            <a:r>
              <a:rPr lang="en" sz="2000" b="1" dirty="0"/>
              <a:t>tek</a:t>
            </a:r>
            <a:r>
              <a:rPr lang="en-US" sz="2000" b="1" dirty="0"/>
              <a:t>ũ</a:t>
            </a:r>
            <a:r>
              <a:rPr lang="en" sz="2000" b="1" dirty="0"/>
              <a:t>makania </a:t>
            </a:r>
            <a:r>
              <a:rPr lang="en-US" sz="2000" b="1" dirty="0"/>
              <a:t>ũ</a:t>
            </a:r>
            <a:r>
              <a:rPr lang="en" sz="2000" b="1" dirty="0"/>
              <a:t>rit</a:t>
            </a:r>
            <a:r>
              <a:rPr lang="en-US" sz="2000" b="1" dirty="0"/>
              <a:t>ũ</a:t>
            </a:r>
            <a:r>
              <a:rPr lang="en" sz="2000" b="1" dirty="0"/>
              <a:t> wa w</a:t>
            </a:r>
            <a:r>
              <a:rPr lang="en-US" sz="2000" b="1" dirty="0"/>
              <a:t>ĩ</a:t>
            </a:r>
            <a:r>
              <a:rPr lang="en" sz="2000" b="1" dirty="0"/>
              <a:t>hia </a:t>
            </a:r>
            <a:r>
              <a:rPr lang="en-US" sz="2000" b="1" dirty="0"/>
              <a:t>ũ</a:t>
            </a:r>
            <a:r>
              <a:rPr lang="en" sz="2000" b="1" dirty="0"/>
              <a:t>cio) no m</a:t>
            </a:r>
            <a:r>
              <a:rPr lang="en-US" sz="2000" b="1" dirty="0"/>
              <a:t>ũ</a:t>
            </a:r>
            <a:r>
              <a:rPr lang="en" sz="2000" b="1" dirty="0"/>
              <a:t>haka </a:t>
            </a:r>
            <a:r>
              <a:rPr lang="en-US" sz="2000" b="1" dirty="0"/>
              <a:t>ũ</a:t>
            </a:r>
            <a:r>
              <a:rPr lang="en" sz="2000" b="1" dirty="0"/>
              <a:t>korwo na g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mi k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 err="1"/>
              <a:t>ũũ</a:t>
            </a:r>
            <a:r>
              <a:rPr lang="en" sz="2000" b="1" dirty="0"/>
              <a:t>ri. </a:t>
            </a:r>
            <a:r>
              <a:rPr lang="en-US" sz="2000" b="1" dirty="0"/>
              <a:t>Mũndũ no </a:t>
            </a:r>
            <a:r>
              <a:rPr lang="en-US" sz="2000" b="1" dirty="0" err="1"/>
              <a:t>mũhaka</a:t>
            </a:r>
            <a:r>
              <a:rPr lang="en-US" sz="2000" b="1" dirty="0"/>
              <a:t> </a:t>
            </a:r>
            <a:r>
              <a:rPr lang="en-US" sz="2000" b="1" dirty="0" err="1"/>
              <a:t>onio</a:t>
            </a:r>
            <a:r>
              <a:rPr lang="en-US" sz="2000" b="1" dirty="0"/>
              <a:t> ĩ</a:t>
            </a:r>
            <a:r>
              <a:rPr lang="en" sz="2000" b="1" dirty="0"/>
              <a:t>h</a:t>
            </a:r>
            <a:r>
              <a:rPr lang="en-US" sz="2000" b="1" dirty="0"/>
              <a:t>ĩ</a:t>
            </a:r>
            <a:r>
              <a:rPr lang="en" sz="2000" b="1" dirty="0"/>
              <a:t>tia r</a:t>
            </a:r>
            <a:r>
              <a:rPr lang="en-US" sz="2000" b="1" dirty="0"/>
              <a:t>ĩ</a:t>
            </a:r>
            <a:r>
              <a:rPr lang="en" sz="2000" b="1" dirty="0"/>
              <a:t>ake weega n</a:t>
            </a:r>
            <a:r>
              <a:rPr lang="en-US" sz="2000" b="1" dirty="0"/>
              <a:t>ĩ</a:t>
            </a:r>
            <a:r>
              <a:rPr lang="en" sz="2000" b="1" dirty="0"/>
              <a:t>guo ar</a:t>
            </a:r>
            <a:r>
              <a:rPr lang="en-US" sz="2000" b="1" dirty="0"/>
              <a:t>ĩ</a:t>
            </a:r>
            <a:r>
              <a:rPr lang="en" sz="2000" b="1" dirty="0"/>
              <a:t>menye, ahere, na “</a:t>
            </a:r>
            <a:r>
              <a:rPr lang="en-US" sz="2000" b="1" dirty="0" err="1"/>
              <a:t>roho</a:t>
            </a:r>
            <a:r>
              <a:rPr lang="en-US" sz="2000" b="1" dirty="0"/>
              <a:t> wake </a:t>
            </a:r>
            <a:r>
              <a:rPr lang="en-US" sz="2000" b="1" dirty="0" err="1"/>
              <a:t>ũkaahonokio</a:t>
            </a:r>
            <a:r>
              <a:rPr lang="en-US" sz="2000" b="1" dirty="0"/>
              <a:t> </a:t>
            </a:r>
            <a:r>
              <a:rPr lang="en-US" sz="2000" b="1" dirty="0" err="1"/>
              <a:t>mũthenya</a:t>
            </a:r>
            <a:r>
              <a:rPr lang="en-US" sz="2000" b="1" dirty="0"/>
              <a:t> </a:t>
            </a:r>
            <a:r>
              <a:rPr lang="en-US" sz="2000" b="1" dirty="0" err="1"/>
              <a:t>ũrĩa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Mwathani</a:t>
            </a:r>
            <a:r>
              <a:rPr lang="en-US" sz="2000" b="1" dirty="0"/>
              <a:t>.</a:t>
            </a:r>
            <a:r>
              <a:rPr lang="en" sz="2000" b="1" dirty="0"/>
              <a:t>” (1 </a:t>
            </a:r>
            <a:r>
              <a:rPr lang="en-US" sz="2000" b="1" dirty="0" err="1"/>
              <a:t>Akorinitho</a:t>
            </a:r>
            <a:r>
              <a:rPr lang="en" sz="2000" b="1" dirty="0"/>
              <a:t> 5:5).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9431675" y="30462"/>
            <a:ext cx="2482397" cy="234968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6625" y="4423799"/>
            <a:ext cx="1547448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K</a:t>
            </a:r>
            <a:r>
              <a:rPr lang="en-US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Ũ</a:t>
            </a:r>
            <a:r>
              <a:rPr lang="en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H</a:t>
            </a:r>
            <a:r>
              <a:rPr lang="en-US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Ũ</a:t>
            </a:r>
            <a:r>
              <a:rPr lang="en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RANA NA MATH</a:t>
            </a:r>
            <a:r>
              <a:rPr lang="en-US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Ĩ</a:t>
            </a:r>
            <a:r>
              <a:rPr lang="en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NA MA NA TH</a:t>
            </a:r>
            <a:r>
              <a:rPr lang="en-US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Ĩ</a:t>
            </a:r>
            <a:r>
              <a:rPr lang="en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INI</a:t>
            </a:r>
            <a:r>
              <a:rPr lang="en-US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Ĩ</a:t>
            </a:r>
            <a:r>
              <a:rPr lang="en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Kũngĩkorwo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kũrĩ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mũndũ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ũmwe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wanyu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ũhĩtĩirie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ũrĩa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ũngĩ-rĩ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no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akĩgerie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gũthiĩ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kũrĩ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andũ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arĩa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matetigĩrĩte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Ngai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nĩguo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mamatuithanie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ciira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handũ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ha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gũthiĩ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mbere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ya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andũ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arĩa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aamũre</a:t>
            </a: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?” (1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6:1 NIV)</a:t>
            </a:r>
            <a:endParaRPr lang="es-ES" sz="16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40729"/>
            <a:ext cx="72710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T</a:t>
            </a:r>
            <a:r>
              <a:rPr lang="en" sz="2000" b="1" dirty="0"/>
              <a:t>hutha wa g</a:t>
            </a:r>
            <a:r>
              <a:rPr lang="en-US" sz="2000" b="1" dirty="0"/>
              <a:t>ũ</a:t>
            </a:r>
            <a:r>
              <a:rPr lang="en" sz="2000" b="1" dirty="0"/>
              <a:t>tar</a:t>
            </a:r>
            <a:r>
              <a:rPr lang="en-US" sz="2000" b="1" dirty="0"/>
              <a:t>ĩ</a:t>
            </a:r>
            <a:r>
              <a:rPr lang="en" sz="2000" b="1" dirty="0"/>
              <a:t>ria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w</a:t>
            </a:r>
            <a:r>
              <a:rPr lang="en-US" sz="2000" b="1" dirty="0"/>
              <a:t>ĩ</a:t>
            </a:r>
            <a:r>
              <a:rPr lang="en" sz="2000" b="1" dirty="0"/>
              <a:t>hia </a:t>
            </a:r>
            <a:r>
              <a:rPr lang="en-US" sz="2000" b="1" dirty="0"/>
              <a:t>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eherio kanitha-in</a:t>
            </a:r>
            <a:r>
              <a:rPr lang="en-US" sz="2000" b="1" dirty="0"/>
              <a:t>ĩ</a:t>
            </a:r>
            <a:r>
              <a:rPr lang="en" sz="2000" b="1" dirty="0"/>
              <a:t>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ak</a:t>
            </a:r>
            <a:r>
              <a:rPr lang="en-US" sz="2000" b="1" dirty="0"/>
              <a:t>ĩ</a:t>
            </a:r>
            <a:r>
              <a:rPr lang="en" sz="2000" b="1" dirty="0"/>
              <a:t>mak</a:t>
            </a:r>
            <a:r>
              <a:rPr lang="en-US" sz="2000" b="1" dirty="0"/>
              <a:t>ũ</a:t>
            </a:r>
            <a:r>
              <a:rPr lang="en" sz="2000" b="1" dirty="0"/>
              <a:t>mithia n</a:t>
            </a:r>
            <a:r>
              <a:rPr lang="en-US" sz="2000" b="1" dirty="0"/>
              <a:t>ĩ</a:t>
            </a:r>
            <a:r>
              <a:rPr lang="en" sz="2000" b="1" dirty="0"/>
              <a:t> k</a:t>
            </a:r>
            <a:r>
              <a:rPr lang="en-US" sz="2000" b="1" dirty="0"/>
              <a:t>ũ</a:t>
            </a:r>
            <a:r>
              <a:rPr lang="en" sz="2000" b="1" dirty="0"/>
              <a:t>rega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ra 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gamo m</a:t>
            </a:r>
            <a:r>
              <a:rPr lang="en-US" sz="2000" b="1" dirty="0"/>
              <a:t>ĩ</a:t>
            </a:r>
            <a:r>
              <a:rPr lang="en" sz="2000" b="1" dirty="0"/>
              <a:t>kurur</a:t>
            </a:r>
            <a:r>
              <a:rPr lang="en-US" sz="2000" b="1" dirty="0"/>
              <a:t>ĩ</a:t>
            </a:r>
            <a:r>
              <a:rPr lang="en" sz="2000" b="1" dirty="0"/>
              <a:t>re m</a:t>
            </a:r>
            <a:r>
              <a:rPr lang="en-US" sz="2000" b="1" dirty="0"/>
              <a:t>ĩ</a:t>
            </a:r>
            <a:r>
              <a:rPr lang="en" sz="2000" b="1" dirty="0"/>
              <a:t>ega na g</a:t>
            </a:r>
            <a:r>
              <a:rPr lang="en-US" sz="2000" b="1" dirty="0"/>
              <a:t>ũ</a:t>
            </a:r>
            <a:r>
              <a:rPr lang="en" sz="2000" b="1" dirty="0"/>
              <a:t>tigan</a:t>
            </a:r>
            <a:r>
              <a:rPr lang="en-US" sz="2000" b="1" dirty="0"/>
              <a:t>ĩ</a:t>
            </a:r>
            <a:r>
              <a:rPr lang="en" sz="2000" b="1" dirty="0"/>
              <a:t>ria ngucanio gatagat</a:t>
            </a:r>
            <a:r>
              <a:rPr lang="en-US" sz="2000" b="1" dirty="0"/>
              <a:t>ĩ</a:t>
            </a:r>
            <a:r>
              <a:rPr lang="en" sz="2000" b="1" dirty="0"/>
              <a:t> ka et</a:t>
            </a:r>
            <a:r>
              <a:rPr lang="en-US" sz="2000" b="1" dirty="0"/>
              <a:t>ĩ</a:t>
            </a:r>
            <a:r>
              <a:rPr lang="en" sz="2000" b="1" dirty="0"/>
              <a:t>kia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acirithania a th</a:t>
            </a:r>
            <a:r>
              <a:rPr lang="en-US" sz="2000" b="1" dirty="0"/>
              <a:t>ĩ</a:t>
            </a:r>
            <a:r>
              <a:rPr lang="en" sz="2000" b="1" dirty="0"/>
              <a:t> magoti-in</a:t>
            </a:r>
            <a:r>
              <a:rPr lang="en-US" sz="2000" b="1" dirty="0"/>
              <a:t>ĩ</a:t>
            </a:r>
            <a:r>
              <a:rPr lang="en" sz="2000" b="1" dirty="0"/>
              <a:t> (1 </a:t>
            </a:r>
            <a:r>
              <a:rPr lang="en-US" sz="2000" b="1" dirty="0" err="1"/>
              <a:t>Akorinitho</a:t>
            </a:r>
            <a:r>
              <a:rPr lang="en" sz="2000" b="1" dirty="0"/>
              <a:t> 6:1-6). </a:t>
            </a:r>
            <a:r>
              <a:rPr lang="en-US" sz="2000" b="1" dirty="0"/>
              <a:t>N</a:t>
            </a:r>
            <a:r>
              <a:rPr lang="en" sz="2000" b="1" dirty="0"/>
              <a:t>o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athiire na mbere na k</a:t>
            </a:r>
            <a:r>
              <a:rPr lang="en-US" sz="2000" b="1" dirty="0"/>
              <a:t>ũ</a:t>
            </a:r>
            <a:r>
              <a:rPr lang="en" sz="2000" b="1" dirty="0"/>
              <a:t>h</a:t>
            </a:r>
            <a:r>
              <a:rPr lang="en-US" sz="2000" b="1" dirty="0"/>
              <a:t>ũ</a:t>
            </a:r>
            <a:r>
              <a:rPr lang="en" sz="2000" b="1" dirty="0"/>
              <a:t>ra m</a:t>
            </a:r>
            <a:r>
              <a:rPr lang="en-US" sz="2000" b="1" dirty="0"/>
              <a:t>ũ</a:t>
            </a:r>
            <a:r>
              <a:rPr lang="en" sz="2000" b="1" dirty="0"/>
              <a:t>ri wa th</a:t>
            </a:r>
            <a:r>
              <a:rPr lang="en-US" sz="2000" b="1" dirty="0"/>
              <a:t>ĩ</a:t>
            </a:r>
            <a:r>
              <a:rPr lang="en" sz="2000" b="1" dirty="0"/>
              <a:t>na </a:t>
            </a:r>
            <a:r>
              <a:rPr lang="en-US" sz="2000" b="1" dirty="0"/>
              <a:t>ũ</a:t>
            </a:r>
            <a:r>
              <a:rPr lang="en" sz="2000" b="1" dirty="0"/>
              <a:t>cio.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6770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</a:t>
            </a:r>
            <a:r>
              <a:rPr lang="en" sz="2000" b="1" dirty="0"/>
              <a:t>er</a:t>
            </a:r>
            <a:r>
              <a:rPr lang="en-US" sz="2000" b="1" dirty="0"/>
              <a:t>ĩ</a:t>
            </a:r>
            <a:r>
              <a:rPr lang="en" sz="2000" b="1" dirty="0"/>
              <a:t>, arii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mag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irwo meyendeire mohan</a:t>
            </a:r>
            <a:r>
              <a:rPr lang="en-US" sz="2000" b="1" dirty="0"/>
              <a:t>ĩ</a:t>
            </a:r>
            <a:r>
              <a:rPr lang="en" sz="2000" b="1" dirty="0"/>
              <a:t>re </a:t>
            </a:r>
            <a:r>
              <a:rPr lang="en-US" sz="2000" b="1" dirty="0"/>
              <a:t>ĩ</a:t>
            </a:r>
            <a:r>
              <a:rPr lang="en" sz="2000" b="1" dirty="0"/>
              <a:t>h</a:t>
            </a:r>
            <a:r>
              <a:rPr lang="en-US" sz="2000" b="1" dirty="0"/>
              <a:t>ĩ</a:t>
            </a:r>
            <a:r>
              <a:rPr lang="en" sz="2000" b="1" dirty="0"/>
              <a:t>tia r</a:t>
            </a:r>
            <a:r>
              <a:rPr lang="en-US" sz="2000" b="1" dirty="0"/>
              <a:t>ĩ</a:t>
            </a:r>
            <a:r>
              <a:rPr lang="en" sz="2000" b="1" dirty="0"/>
              <a:t>u (1 </a:t>
            </a:r>
            <a:r>
              <a:rPr lang="en-US" sz="2000" b="1" dirty="0" err="1"/>
              <a:t>Akor</a:t>
            </a:r>
            <a:r>
              <a:rPr lang="en" sz="2000" b="1" dirty="0"/>
              <a:t>. 6:7b).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954172"/>
            <a:ext cx="70008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</a:t>
            </a:r>
            <a:r>
              <a:rPr lang="en" sz="2000" b="1" dirty="0"/>
              <a:t>bere, g</a:t>
            </a:r>
            <a:r>
              <a:rPr lang="en-US" sz="2000" b="1" dirty="0"/>
              <a:t>ũ</a:t>
            </a:r>
            <a:r>
              <a:rPr lang="en" sz="2000" b="1" dirty="0"/>
              <a:t>tiag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irwo g</a:t>
            </a:r>
            <a:r>
              <a:rPr lang="en-US" sz="2000" b="1" dirty="0"/>
              <a:t>ũ</a:t>
            </a:r>
            <a:r>
              <a:rPr lang="en" sz="2000" b="1" dirty="0"/>
              <a:t>korwo na ngarari gatagat</a:t>
            </a:r>
            <a:r>
              <a:rPr lang="en-US" sz="2000" b="1" dirty="0"/>
              <a:t>ĩ</a:t>
            </a:r>
            <a:r>
              <a:rPr lang="en" sz="2000" b="1" dirty="0"/>
              <a:t>-in</a:t>
            </a:r>
            <a:r>
              <a:rPr lang="en-US" sz="2000" b="1" dirty="0"/>
              <a:t>ĩ</a:t>
            </a:r>
            <a:r>
              <a:rPr lang="en" sz="2000" b="1" dirty="0"/>
              <a:t> ka ar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 a kanitha (1 </a:t>
            </a:r>
            <a:r>
              <a:rPr lang="en-US" sz="2000" b="1" dirty="0" err="1"/>
              <a:t>Akor</a:t>
            </a:r>
            <a:r>
              <a:rPr lang="en" sz="2000" b="1" dirty="0"/>
              <a:t>. 6:7a) na, n</a:t>
            </a:r>
            <a:r>
              <a:rPr lang="en-US" sz="2000" b="1" dirty="0"/>
              <a:t>ĩ</a:t>
            </a:r>
            <a:r>
              <a:rPr lang="en" sz="2000" b="1" dirty="0"/>
              <a:t>guo at</a:t>
            </a:r>
            <a:r>
              <a:rPr lang="en-US" sz="2000" b="1" dirty="0"/>
              <a:t>ĩ</a:t>
            </a:r>
            <a:r>
              <a:rPr lang="en" sz="2000" b="1" dirty="0"/>
              <a:t>, ar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 matiag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irwo k</a:t>
            </a:r>
            <a:r>
              <a:rPr lang="en-US" sz="2000" b="1" dirty="0"/>
              <a:t>ũ</a:t>
            </a:r>
            <a:r>
              <a:rPr lang="en" sz="2000" b="1" dirty="0"/>
              <a:t>h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ĩ</a:t>
            </a:r>
            <a:r>
              <a:rPr lang="en" sz="2000" b="1" dirty="0"/>
              <a:t>ria kana g</a:t>
            </a:r>
            <a:r>
              <a:rPr lang="en-US" sz="2000" b="1" dirty="0"/>
              <a:t>ũ</a:t>
            </a:r>
            <a:r>
              <a:rPr lang="en" sz="2000" b="1" dirty="0"/>
              <a:t>tunya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  (1 </a:t>
            </a:r>
            <a:r>
              <a:rPr lang="en-US" sz="2000" b="1" dirty="0" err="1"/>
              <a:t>Akor</a:t>
            </a:r>
            <a:r>
              <a:rPr lang="en" sz="2000" b="1" dirty="0"/>
              <a:t>. 6:8).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180224" y="5941320"/>
            <a:ext cx="7181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No ũ</a:t>
            </a:r>
            <a:r>
              <a:rPr lang="en" sz="2000" b="1" dirty="0"/>
              <a:t>g</a:t>
            </a:r>
            <a:r>
              <a:rPr lang="en-US" sz="2000" b="1" dirty="0"/>
              <a:t>ĩ</a:t>
            </a:r>
            <a:r>
              <a:rPr lang="en" sz="2000" b="1" dirty="0"/>
              <a:t>korirwo </a:t>
            </a:r>
            <a:r>
              <a:rPr lang="en-US" sz="2000" b="1" dirty="0"/>
              <a:t>ũ</a:t>
            </a:r>
            <a:r>
              <a:rPr lang="en" sz="2000" b="1" dirty="0"/>
              <a:t>koni</a:t>
            </a:r>
            <a:r>
              <a:rPr lang="en-US" sz="2000" b="1" dirty="0"/>
              <a:t>ĩ</a:t>
            </a:r>
            <a:r>
              <a:rPr lang="en" sz="2000" b="1" dirty="0"/>
              <a:t> w</a:t>
            </a:r>
            <a:r>
              <a:rPr lang="en-US" sz="2000" b="1" dirty="0"/>
              <a:t>ĩ</a:t>
            </a:r>
            <a:r>
              <a:rPr lang="en" sz="2000" b="1" dirty="0"/>
              <a:t>kinaa</a:t>
            </a:r>
            <a:r>
              <a:rPr lang="en-US" sz="2000" b="1" dirty="0"/>
              <a:t>ĩ</a:t>
            </a:r>
            <a:r>
              <a:rPr lang="en" sz="2000" b="1" dirty="0"/>
              <a:t> (Arom. 13:1-5), ma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ma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kanitha mag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irwo g</a:t>
            </a:r>
            <a:r>
              <a:rPr lang="en-US" sz="2000" b="1" dirty="0"/>
              <a:t>ũ</a:t>
            </a:r>
            <a:r>
              <a:rPr lang="en" sz="2000" b="1" dirty="0"/>
              <a:t>tuuwo o k</a:t>
            </a:r>
            <a:r>
              <a:rPr lang="en-US" sz="2000" b="1" dirty="0"/>
              <a:t>ũ</a:t>
            </a:r>
            <a:r>
              <a:rPr lang="en" sz="2000" b="1" dirty="0"/>
              <a:t>u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wayo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513716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G</a:t>
            </a:r>
            <a:r>
              <a:rPr lang="en" sz="2000" b="1" dirty="0"/>
              <a:t>atat</a:t>
            </a:r>
            <a:r>
              <a:rPr lang="en-US" sz="2000" b="1" dirty="0"/>
              <a:t>ũ</a:t>
            </a:r>
            <a:r>
              <a:rPr lang="en" sz="2000" b="1" dirty="0"/>
              <a:t>, k</a:t>
            </a:r>
            <a:r>
              <a:rPr lang="en-US" sz="2000" b="1" dirty="0"/>
              <a:t>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aga </a:t>
            </a:r>
            <a:r>
              <a:rPr lang="en-US" sz="2000" b="1" dirty="0"/>
              <a:t>ũ</a:t>
            </a:r>
            <a:r>
              <a:rPr lang="en" sz="2000" b="1" dirty="0"/>
              <a:t>igwithanio gatagat</a:t>
            </a:r>
            <a:r>
              <a:rPr lang="en-US" sz="2000" b="1" dirty="0"/>
              <a:t>ĩ</a:t>
            </a:r>
            <a:r>
              <a:rPr lang="en" sz="2000" b="1" dirty="0"/>
              <a:t> ka ar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ri, no </a:t>
            </a:r>
            <a:r>
              <a:rPr lang="en-US" sz="2000" b="1" dirty="0"/>
              <a:t>ĩ</a:t>
            </a:r>
            <a:r>
              <a:rPr lang="en" sz="2000" b="1" dirty="0"/>
              <a:t>tuue kana </a:t>
            </a:r>
            <a:r>
              <a:rPr lang="en-US" sz="2000" b="1" dirty="0"/>
              <a:t>ĩ</a:t>
            </a:r>
            <a:r>
              <a:rPr lang="en" sz="2000" b="1" dirty="0"/>
              <a:t>igwithanie gatagat</a:t>
            </a:r>
            <a:r>
              <a:rPr lang="en-US" sz="2000" b="1" dirty="0"/>
              <a:t>ĩ</a:t>
            </a:r>
            <a:r>
              <a:rPr lang="en" sz="2000" b="1" dirty="0"/>
              <a:t> kao (1 </a:t>
            </a:r>
            <a:r>
              <a:rPr lang="en-US" sz="2000" b="1" dirty="0" err="1"/>
              <a:t>Akor</a:t>
            </a:r>
            <a:r>
              <a:rPr lang="en" sz="2000" b="1" dirty="0"/>
              <a:t>. 6:2).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30069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662881" y="1038050"/>
            <a:ext cx="1018622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“N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 w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ra wit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 k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menya k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gwa na mehia mait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 ma mwanya, mar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a marehaga nduma na 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g</a:t>
            </a:r>
            <a:r>
              <a:rPr lang="en-US" sz="2400" b="1" dirty="0" err="1">
                <a:latin typeface="Constantia" panose="02030602050306030303" pitchFamily="18" charset="0"/>
              </a:rPr>
              <a:t>ũũ</a:t>
            </a:r>
            <a:r>
              <a:rPr lang="en" sz="2400" b="1" dirty="0">
                <a:latin typeface="Constantia" panose="02030602050306030303" pitchFamily="18" charset="0"/>
              </a:rPr>
              <a:t>ta wa k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-roho, na wanyotorire wendo wit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 wa mbere.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" sz="2400" b="1" dirty="0">
                <a:latin typeface="Constantia" panose="02030602050306030303" pitchFamily="18" charset="0"/>
              </a:rPr>
              <a:t> ma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nd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 ma th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?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" sz="2400" b="1" dirty="0">
                <a:latin typeface="Constantia" panose="02030602050306030303" pitchFamily="18" charset="0"/>
              </a:rPr>
              <a:t> kw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nyenda?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" sz="2400" b="1" dirty="0">
                <a:latin typeface="Constantia" panose="02030602050306030303" pitchFamily="18" charset="0"/>
              </a:rPr>
              <a:t> kwendo wa kw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yambararia?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" sz="2400" b="1" dirty="0">
                <a:latin typeface="Constantia" panose="02030602050306030303" pitchFamily="18" charset="0"/>
              </a:rPr>
              <a:t> kwenda g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tu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ka atongoria?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" sz="2400" b="1" dirty="0">
                <a:latin typeface="Constantia" panose="02030602050306030303" pitchFamily="18" charset="0"/>
              </a:rPr>
              <a:t> w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hia wa k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mw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ng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korwo 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k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ruta w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ra na 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ru m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ing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?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" sz="2400" b="1" dirty="0">
                <a:latin typeface="Constantia" panose="02030602050306030303" pitchFamily="18" charset="0"/>
              </a:rPr>
              <a:t> w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hia wa a- </a:t>
            </a:r>
            <a:r>
              <a:rPr lang="en-US" sz="2400" b="1" dirty="0" err="1">
                <a:latin typeface="Constantia" panose="02030602050306030303" pitchFamily="18" charset="0"/>
              </a:rPr>
              <a:t>Nicolaitani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kũgarũra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wega</a:t>
            </a:r>
            <a:r>
              <a:rPr lang="en-US" sz="2400" b="1" dirty="0">
                <a:latin typeface="Constantia" panose="02030602050306030303" pitchFamily="18" charset="0"/>
              </a:rPr>
              <a:t>/</a:t>
            </a:r>
            <a:r>
              <a:rPr lang="en-US" sz="2400" b="1" dirty="0" err="1">
                <a:latin typeface="Constantia" panose="02030602050306030303" pitchFamily="18" charset="0"/>
              </a:rPr>
              <a:t>ũtugi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Ngai </a:t>
            </a:r>
            <a:r>
              <a:rPr lang="en-US" sz="2400" b="1" dirty="0" err="1">
                <a:latin typeface="Constantia" panose="02030602050306030303" pitchFamily="18" charset="0"/>
              </a:rPr>
              <a:t>onginya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kũũtua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ũhahami</a:t>
            </a:r>
            <a:r>
              <a:rPr lang="en-US" sz="2400" b="1" dirty="0">
                <a:latin typeface="Constantia" panose="02030602050306030303" pitchFamily="18" charset="0"/>
              </a:rPr>
              <a:t>? Kana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ũhũthĩri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mũru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kũnyamaria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ũtheri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mũnene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tũhetwo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mĩeke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kwendwo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kũingĩ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tũgakĩaria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mĩario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gwĩtĩĩra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ũũgĩ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ũtaũku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kĩ-ndini</a:t>
            </a:r>
            <a:r>
              <a:rPr lang="en-US" sz="2400" b="1" dirty="0">
                <a:latin typeface="Constantia" panose="02030602050306030303" pitchFamily="18" charset="0"/>
              </a:rPr>
              <a:t>, o </a:t>
            </a:r>
            <a:r>
              <a:rPr lang="en-US" sz="2400" b="1" dirty="0" err="1">
                <a:latin typeface="Constantia" panose="02030602050306030303" pitchFamily="18" charset="0"/>
              </a:rPr>
              <a:t>rĩrĩa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mũtũrĩre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mĩtugo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itaringaine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ikaga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ũũgĩ</a:t>
            </a:r>
            <a:r>
              <a:rPr lang="en-US" sz="2400" b="1" dirty="0">
                <a:latin typeface="Constantia" panose="02030602050306030303" pitchFamily="18" charset="0"/>
              </a:rPr>
              <a:t>? Ro </a:t>
            </a:r>
            <a:r>
              <a:rPr lang="en-US" sz="2400" b="1" dirty="0" err="1">
                <a:latin typeface="Constantia" panose="02030602050306030303" pitchFamily="18" charset="0"/>
              </a:rPr>
              <a:t>kĩrĩa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kĩngĩkorwo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arĩ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kĩo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kĩũ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gĩtumberetio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kũrĩmĩrwo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nginya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gĩgatuĩka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kĩrũmu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gĩathani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kĩahinya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gĩa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matua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kĩyo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gũtoria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kwaga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ũguo</a:t>
            </a:r>
            <a:r>
              <a:rPr lang="en-US" sz="2400" b="1" dirty="0">
                <a:latin typeface="Constantia" panose="02030602050306030303" pitchFamily="18" charset="0"/>
              </a:rPr>
              <a:t> no </a:t>
            </a:r>
            <a:r>
              <a:rPr lang="en-US" sz="2400" b="1" dirty="0" err="1">
                <a:latin typeface="Constantia" panose="02030602050306030303" pitchFamily="18" charset="0"/>
              </a:rPr>
              <a:t>ũkora</a:t>
            </a:r>
            <a:r>
              <a:rPr lang="en" sz="24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848173" y="5707823"/>
            <a:ext cx="4260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Ye Shall Receive Power, December 18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33375" y="-104775"/>
            <a:ext cx="7658100" cy="42328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en-US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Ũ</a:t>
            </a:r>
            <a:r>
              <a:rPr lang="en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R</a:t>
            </a:r>
            <a:r>
              <a:rPr lang="en-US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Ĩ</a:t>
            </a:r>
            <a:r>
              <a:rPr lang="en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A T</a:t>
            </a:r>
            <a:r>
              <a:rPr lang="en-US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Ũ</a:t>
            </a:r>
            <a:r>
              <a:rPr lang="en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NG</a:t>
            </a:r>
            <a:r>
              <a:rPr lang="en-US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Ĩ</a:t>
            </a:r>
            <a:r>
              <a:rPr lang="en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EHERERA W</a:t>
            </a:r>
            <a:r>
              <a:rPr lang="en-US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Ĩ</a:t>
            </a:r>
            <a:r>
              <a:rPr lang="en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HIA KANITHA-IN</a:t>
            </a:r>
            <a:r>
              <a:rPr lang="en-US" sz="6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Ĩ</a:t>
            </a:r>
            <a:endParaRPr lang="en" sz="6000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4597</TotalTime>
  <Words>2379</Words>
  <Application>Microsoft Office PowerPoint</Application>
  <PresentationFormat>Panorámica</PresentationFormat>
  <Paragraphs>55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Comic Sans MS</vt:lpstr>
      <vt:lpstr>Aptos</vt:lpstr>
      <vt:lpstr>Constantia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95</cp:revision>
  <dcterms:created xsi:type="dcterms:W3CDTF">2026-06-19T16:27:56Z</dcterms:created>
  <dcterms:modified xsi:type="dcterms:W3CDTF">2026-07-22T18:25:24Z</dcterms:modified>
</cp:coreProperties>
</file>