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72" y="9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iheeo ir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 Pa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 ta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hiano, hamwe na ing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nying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iria ir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ho? 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12:8-10; Arom. 12:6-8; Aef. 4:11-12)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dirty="0"/>
            <a:t>K</a:t>
          </a:r>
          <a:r>
            <a:rPr lang="en" sz="2000" b="1" dirty="0"/>
            <a:t>iugo k</a:t>
          </a:r>
          <a:r>
            <a:rPr lang="en-US" sz="2000" b="1" dirty="0"/>
            <a:t>ĩ</a:t>
          </a:r>
          <a:r>
            <a:rPr lang="en" sz="2000" b="1" dirty="0"/>
            <a:t>a </a:t>
          </a:r>
          <a:r>
            <a:rPr lang="en-US" sz="2000" b="1" dirty="0" err="1"/>
            <a:t>ũũ</a:t>
          </a:r>
          <a:r>
            <a:rPr lang="en" sz="2000" b="1" dirty="0"/>
            <a:t>g</a:t>
          </a:r>
          <a:r>
            <a:rPr lang="en-US" sz="2000" b="1" dirty="0"/>
            <a:t>ĩ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dirty="0"/>
            <a:t>K</a:t>
          </a:r>
          <a:r>
            <a:rPr lang="en" sz="2000" b="1" dirty="0"/>
            <a:t>iugo k</a:t>
          </a:r>
          <a:r>
            <a:rPr lang="en-US" sz="2000" b="1" dirty="0"/>
            <a:t>ĩ</a:t>
          </a:r>
          <a:r>
            <a:rPr lang="en" sz="2000" b="1" dirty="0"/>
            <a:t>a </a:t>
          </a:r>
          <a:r>
            <a:rPr lang="en-US" sz="2000" b="1" dirty="0"/>
            <a:t>ũ</a:t>
          </a:r>
          <a:r>
            <a:rPr lang="en" sz="2000" b="1" dirty="0"/>
            <a:t>ta</a:t>
          </a:r>
          <a:r>
            <a:rPr lang="en-US" sz="2000" b="1" dirty="0"/>
            <a:t>ũ</a:t>
          </a:r>
          <a:r>
            <a:rPr lang="en" sz="2000" b="1" dirty="0"/>
            <a:t>ku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dirty="0"/>
            <a:t>ũ</a:t>
          </a:r>
          <a:r>
            <a:rPr lang="en" sz="2000" b="1" dirty="0"/>
            <a:t>gima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dirty="0" err="1"/>
            <a:t>Kũ</a:t>
          </a:r>
          <a:r>
            <a:rPr lang="en" sz="2000" b="1" dirty="0"/>
            <a:t>ringa ciama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dirty="0"/>
            <a:t>ũ</a:t>
          </a:r>
          <a:r>
            <a:rPr lang="en" sz="2000" b="1" dirty="0"/>
            <a:t>nabii 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 err="1"/>
            <a:t>ũtaũri</a:t>
          </a:r>
          <a:r>
            <a:rPr lang="es-ES" sz="2000" b="1" dirty="0"/>
            <a:t> </a:t>
          </a:r>
          <a:r>
            <a:rPr lang="es-ES" sz="2000" b="1" dirty="0" err="1"/>
            <a:t>wa</a:t>
          </a:r>
          <a:r>
            <a:rPr lang="es-ES" sz="2000" b="1" dirty="0"/>
            <a:t> </a:t>
          </a:r>
          <a:r>
            <a:rPr lang="es-ES" sz="2000" b="1" dirty="0" err="1"/>
            <a:t>thiomi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Aroma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/>
            <a:t>ũ</a:t>
          </a:r>
          <a:r>
            <a:rPr lang="en" sz="2000" b="1" dirty="0"/>
            <a:t>tungata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 err="1"/>
            <a:t>Gũ</a:t>
          </a:r>
          <a:r>
            <a:rPr lang="en" sz="2000" b="1" dirty="0"/>
            <a:t>thomithia 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g</a:t>
          </a:r>
          <a:r>
            <a:rPr lang="en-US" sz="2000" b="1" dirty="0"/>
            <a:t>ũ</a:t>
          </a:r>
          <a:r>
            <a:rPr lang="en" sz="2000" b="1" dirty="0"/>
            <a:t>taarana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/>
            <a:t>U</a:t>
          </a:r>
          <a:r>
            <a:rPr lang="en" sz="2000" b="1" dirty="0"/>
            <a:t>uma and</a:t>
          </a:r>
          <a:r>
            <a:rPr lang="en-US" sz="2000" b="1" dirty="0"/>
            <a:t>ũ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/>
            <a:t>ũ</a:t>
          </a:r>
          <a:r>
            <a:rPr lang="en" sz="2000" b="1" dirty="0"/>
            <a:t>tongoria 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/>
            <a:t>T</a:t>
          </a:r>
          <a:r>
            <a:rPr lang="en" sz="2000" b="1" dirty="0"/>
            <a:t>ha 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Aefeso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/>
            <a:t>ũ</a:t>
          </a:r>
          <a:r>
            <a:rPr lang="en" sz="2000" b="1" dirty="0"/>
            <a:t>t</a:t>
          </a:r>
          <a:r>
            <a:rPr lang="en-US" sz="2000" b="1" dirty="0"/>
            <a:t>ũ</a:t>
          </a:r>
          <a:r>
            <a:rPr lang="en" sz="2000" b="1" dirty="0"/>
            <a:t>mwo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/>
            <a:t>ũ</a:t>
          </a:r>
          <a:r>
            <a:rPr lang="en" sz="2000" b="1" dirty="0"/>
            <a:t>injilisti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-US" sz="2000" b="1" dirty="0" err="1">
              <a:solidFill>
                <a:schemeClr val="bg1"/>
              </a:solidFill>
              <a:highlight>
                <a:srgbClr val="800000"/>
              </a:highlight>
            </a:rPr>
            <a:t>Akorinitho</a:t>
          </a: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E19ABB5D-0B80-489B-AA84-BD6D55E16ABC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ithia hamwe na degree cia g</a:t>
          </a:r>
          <a:r>
            <a:rPr lang="en-US" sz="2000" b="1" dirty="0"/>
            <a:t>ĩ</a:t>
          </a:r>
          <a:r>
            <a:rPr lang="en" sz="2000" b="1" dirty="0"/>
            <a:t>k</a:t>
          </a:r>
          <a:r>
            <a:rPr lang="en-US" sz="2000" b="1" dirty="0"/>
            <a:t>ĩ</a:t>
          </a:r>
          <a:r>
            <a:rPr lang="en" sz="2000" b="1" dirty="0"/>
            <a:t>ro k</a:t>
          </a:r>
          <a:r>
            <a:rPr lang="en-US" sz="2000" b="1" dirty="0"/>
            <a:t>ĩ</a:t>
          </a:r>
          <a:r>
            <a:rPr lang="en" sz="2000" b="1" dirty="0"/>
            <a:t>a ig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ũ</a:t>
          </a:r>
          <a:endParaRPr lang="es-ES" sz="2000" dirty="0"/>
        </a:p>
      </dgm:t>
    </dgm:pt>
    <dgm:pt modelId="{E50381A1-1160-4AE9-AC6D-019D809CF1B8}" type="parTrans" cxnId="{D2682DCF-3209-41A2-9EC1-FB4B534110C5}">
      <dgm:prSet/>
      <dgm:spPr/>
      <dgm:t>
        <a:bodyPr/>
        <a:lstStyle/>
        <a:p>
          <a:endParaRPr lang="en-US"/>
        </a:p>
      </dgm:t>
    </dgm:pt>
    <dgm:pt modelId="{C151E3AE-0CDA-41B9-93A1-A0BD40A6C3AC}" type="sibTrans" cxnId="{D2682DCF-3209-41A2-9EC1-FB4B534110C5}">
      <dgm:prSet/>
      <dgm:spPr/>
      <dgm:t>
        <a:bodyPr/>
        <a:lstStyle/>
        <a:p>
          <a:endParaRPr lang="en-US"/>
        </a:p>
      </dgm:t>
    </dgm:pt>
    <dgm:pt modelId="{0C770D49-3165-4AE5-A0DC-0D281BBC287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dirty="0" err="1"/>
            <a:t>Wĩ</a:t>
          </a:r>
          <a:r>
            <a:rPr lang="en" sz="2000" b="1" dirty="0"/>
            <a:t>t</a:t>
          </a:r>
          <a:r>
            <a:rPr lang="en-US" sz="2000" b="1" dirty="0"/>
            <a:t>ĩ</a:t>
          </a:r>
          <a:r>
            <a:rPr lang="en" sz="2000" b="1" dirty="0"/>
            <a:t>kio </a:t>
          </a:r>
          <a:endParaRPr lang="es-ES" sz="2000" dirty="0"/>
        </a:p>
      </dgm:t>
    </dgm:pt>
    <dgm:pt modelId="{82C2A771-A67D-4EAD-804D-6E864963206A}" type="parTrans" cxnId="{08B1DBEB-36D2-4F6E-AAFC-1CF34B4E6C02}">
      <dgm:prSet/>
      <dgm:spPr/>
      <dgm:t>
        <a:bodyPr/>
        <a:lstStyle/>
        <a:p>
          <a:endParaRPr lang="en-US"/>
        </a:p>
      </dgm:t>
    </dgm:pt>
    <dgm:pt modelId="{DB2777DC-F2BE-4E95-B9CD-971B1CE372D1}" type="sibTrans" cxnId="{08B1DBEB-36D2-4F6E-AAFC-1CF34B4E6C02}">
      <dgm:prSet/>
      <dgm:spPr/>
      <dgm:t>
        <a:bodyPr/>
        <a:lstStyle/>
        <a:p>
          <a:endParaRPr lang="en-US"/>
        </a:p>
      </dgm:t>
    </dgm:pt>
    <dgm:pt modelId="{31000DA9-13B7-4D3C-B673-FF76C61B877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 G</a:t>
          </a:r>
          <a:r>
            <a:rPr lang="en-US" sz="2000" b="1" dirty="0"/>
            <a:t>ũ</a:t>
          </a:r>
          <a:r>
            <a:rPr lang="en" sz="2000" b="1" dirty="0"/>
            <a:t>ta</a:t>
          </a:r>
          <a:r>
            <a:rPr lang="en-US" sz="2000" b="1" dirty="0"/>
            <a:t>ũ</a:t>
          </a:r>
          <a:r>
            <a:rPr lang="en" sz="2000" b="1" dirty="0"/>
            <a:t>kwo  maroho</a:t>
          </a:r>
          <a:endParaRPr lang="es-ES" sz="2000" dirty="0"/>
        </a:p>
      </dgm:t>
    </dgm:pt>
    <dgm:pt modelId="{24811B16-0621-4E65-A184-A15016A26510}" type="parTrans" cxnId="{2B18EB8F-C1AC-4A4B-A780-D5A14FD4AA14}">
      <dgm:prSet/>
      <dgm:spPr/>
      <dgm:t>
        <a:bodyPr/>
        <a:lstStyle/>
        <a:p>
          <a:endParaRPr lang="en-US"/>
        </a:p>
      </dgm:t>
    </dgm:pt>
    <dgm:pt modelId="{3914316A-C9EC-4E54-A110-B39F9D3A2353}" type="sibTrans" cxnId="{2B18EB8F-C1AC-4A4B-A780-D5A14FD4AA14}">
      <dgm:prSet/>
      <dgm:spPr/>
      <dgm:t>
        <a:bodyPr/>
        <a:lstStyle/>
        <a:p>
          <a:endParaRPr lang="en-U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Thiomi</a:t>
          </a:r>
          <a:endParaRPr lang="es-ES" sz="2000" dirty="0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5FDD29-3DA4-42F1-B9F9-362B067D8ABA}" type="presOf" srcId="{31000DA9-13B7-4D3C-B673-FF76C61B8777}" destId="{04DE4015-5369-40CD-A02D-45D8EC5F7704}" srcOrd="0" destOrd="7" presId="urn:microsoft.com/office/officeart/2005/8/layout/hList3"/>
    <dgm:cxn modelId="{748DAC2B-88E5-4138-B92A-0A854CE53DDB}" type="presOf" srcId="{0C770D49-3165-4AE5-A0DC-0D281BBC287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2B18EB8F-C1AC-4A4B-A780-D5A14FD4AA14}" srcId="{978AFE4D-A237-4E2E-8D91-0DF5CCB77947}" destId="{31000DA9-13B7-4D3C-B673-FF76C61B8777}" srcOrd="6" destOrd="0" parTransId="{24811B16-0621-4E65-A184-A15016A26510}" sibTransId="{3914316A-C9EC-4E54-A110-B39F9D3A2353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D2682DCF-3209-41A2-9EC1-FB4B534110C5}" srcId="{2EBC2B61-D5F6-4256-934E-8CD7794A0822}" destId="{E19ABB5D-0B80-489B-AA84-BD6D55E16ABC}" srcOrd="2" destOrd="0" parTransId="{E50381A1-1160-4AE9-AC6D-019D809CF1B8}" sibTransId="{C151E3AE-0CDA-41B9-93A1-A0BD40A6C3AC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08B1DBEB-36D2-4F6E-AAFC-1CF34B4E6C02}" srcId="{978AFE4D-A237-4E2E-8D91-0DF5CCB77947}" destId="{0C770D49-3165-4AE5-A0DC-0D281BBC2875}" srcOrd="2" destOrd="0" parTransId="{82C2A771-A67D-4EAD-804D-6E864963206A}" sibTransId="{DB2777DC-F2BE-4E95-B9CD-971B1CE372D1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60E0C0F4-B75E-4FCA-8231-39B87D170D30}" type="presOf" srcId="{E19ABB5D-0B80-489B-AA84-BD6D55E16ABC}" destId="{BE5080B9-EA33-42BA-9920-DB396A08385A}" srcOrd="0" destOrd="3" presId="urn:microsoft.com/office/officeart/2005/8/layout/hList3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wendo 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KAGA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Nĩ</a:t>
          </a:r>
          <a:r>
            <a:rPr lang="en" sz="2000" b="1" dirty="0"/>
            <a:t> m</a:t>
          </a:r>
          <a:r>
            <a:rPr lang="en-US" sz="2000" b="1" dirty="0"/>
            <a:t>ũ</a:t>
          </a:r>
          <a:r>
            <a:rPr lang="en" sz="2000" b="1" dirty="0"/>
            <a:t>kir</a:t>
          </a:r>
          <a:r>
            <a:rPr lang="en-US" sz="2000" b="1" dirty="0"/>
            <a:t>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ria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Nĩ</a:t>
          </a:r>
          <a:r>
            <a:rPr lang="en" sz="2000" b="1" dirty="0"/>
            <a:t> ar</a:t>
          </a:r>
          <a:r>
            <a:rPr lang="en-US" sz="2000" b="1" dirty="0"/>
            <a:t>ĩ</a:t>
          </a:r>
          <a:r>
            <a:rPr lang="en" sz="2000" b="1" dirty="0"/>
            <a:t> tha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wendo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TEKAGAdo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N</a:t>
          </a:r>
          <a:r>
            <a:rPr lang="en" sz="2000" b="1" dirty="0"/>
            <a:t>d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</a:t>
          </a:r>
          <a:r>
            <a:rPr lang="en-US" sz="2000" b="1" dirty="0"/>
            <a:t>ũ</a:t>
          </a:r>
          <a:r>
            <a:rPr lang="en" sz="2000" b="1" dirty="0"/>
            <a:t>iru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Ti mw</a:t>
          </a:r>
          <a:r>
            <a:rPr lang="en-US" sz="2000" b="1" dirty="0"/>
            <a:t>ĩ</a:t>
          </a:r>
          <a:r>
            <a:rPr lang="en" sz="2000" b="1" dirty="0"/>
            <a:t>t</a:t>
          </a:r>
          <a:r>
            <a:rPr lang="en-US" sz="2000" b="1" dirty="0" err="1"/>
            <a:t>ĩĩ</a:t>
          </a:r>
          <a:r>
            <a:rPr lang="en" sz="2000" b="1" dirty="0"/>
            <a:t>i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T</a:t>
          </a:r>
          <a:r>
            <a:rPr lang="en" sz="2000" b="1" dirty="0"/>
            <a:t>i mw</a:t>
          </a:r>
          <a:r>
            <a:rPr lang="en-US" sz="2000" b="1" dirty="0"/>
            <a:t>ĩ</a:t>
          </a:r>
          <a:r>
            <a:rPr lang="en" sz="2000" b="1" dirty="0"/>
            <a:t>yambararia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N</a:t>
          </a:r>
          <a:r>
            <a:rPr lang="en" sz="2000" b="1" dirty="0"/>
            <a:t>ar</a:t>
          </a:r>
          <a:r>
            <a:rPr lang="en-US" sz="2000" b="1" dirty="0"/>
            <a:t>ĩ</a:t>
          </a:r>
          <a:r>
            <a:rPr lang="en" sz="2000" b="1" dirty="0"/>
            <a:t> irumi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T</a:t>
          </a:r>
          <a:r>
            <a:rPr lang="en" sz="2000" b="1" dirty="0"/>
            <a:t>i mw</a:t>
          </a:r>
          <a:r>
            <a:rPr lang="en-US" sz="2000" b="1" dirty="0"/>
            <a:t>ĩ</a:t>
          </a:r>
          <a:r>
            <a:rPr lang="en" sz="2000" b="1" dirty="0"/>
            <a:t>yendi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N</a:t>
          </a:r>
          <a:r>
            <a:rPr lang="en" sz="2000" b="1" dirty="0"/>
            <a:t>dar</a:t>
          </a:r>
          <a:r>
            <a:rPr lang="en-US" sz="2000" b="1" dirty="0"/>
            <a:t>ĩ</a:t>
          </a:r>
          <a:r>
            <a:rPr lang="en" sz="2000" b="1" dirty="0"/>
            <a:t>  ihenya r</a:t>
          </a:r>
          <a:r>
            <a:rPr lang="en-US" sz="2000" b="1" dirty="0"/>
            <a:t>ĩ</a:t>
          </a:r>
          <a:r>
            <a:rPr lang="en" sz="2000" b="1" dirty="0"/>
            <a:t>a k</a:t>
          </a:r>
          <a:r>
            <a:rPr lang="en-US" sz="2000" b="1" dirty="0"/>
            <a:t>ũ</a:t>
          </a:r>
          <a:r>
            <a:rPr lang="en" sz="2000" b="1" dirty="0"/>
            <a:t>rakara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N</a:t>
          </a:r>
          <a:r>
            <a:rPr lang="en" sz="2000" b="1" dirty="0"/>
            <a:t>dakuaga r</a:t>
          </a:r>
          <a:r>
            <a:rPr lang="en-US" sz="2000" b="1" dirty="0"/>
            <a:t>ũ</a:t>
          </a:r>
          <a:r>
            <a:rPr lang="en" sz="2000" b="1" dirty="0"/>
            <a:t>mena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N</a:t>
          </a:r>
          <a:r>
            <a:rPr lang="en" sz="2000" b="1" dirty="0"/>
            <a:t>dakenag</a:t>
          </a:r>
          <a:r>
            <a:rPr lang="en-US" sz="2000" b="1" dirty="0"/>
            <a:t>ĩ</a:t>
          </a:r>
          <a:r>
            <a:rPr lang="en" sz="2000" b="1" dirty="0"/>
            <a:t>ra </a:t>
          </a:r>
          <a:r>
            <a:rPr lang="en-US" sz="2000" b="1" dirty="0" err="1"/>
            <a:t>ũũ</a:t>
          </a:r>
          <a:r>
            <a:rPr lang="en" sz="2000" b="1" dirty="0"/>
            <a:t>ru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A</a:t>
          </a:r>
          <a:r>
            <a:rPr lang="en" sz="2000" b="1" dirty="0"/>
            <a:t>kenag</a:t>
          </a:r>
          <a:r>
            <a:rPr lang="en-US" sz="2000" b="1" dirty="0"/>
            <a:t>ĩ</a:t>
          </a:r>
          <a:r>
            <a:rPr lang="en" sz="2000" b="1" dirty="0"/>
            <a:t>ra ma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He e</a:t>
          </a:r>
          <a:r>
            <a:rPr lang="en-US" sz="2000" b="1" dirty="0"/>
            <a:t>ĩ</a:t>
          </a:r>
          <a:r>
            <a:rPr lang="en" sz="2000" b="1" dirty="0"/>
            <a:t>cuses everything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E</a:t>
          </a:r>
          <a:r>
            <a:rPr lang="en" sz="2000" b="1" dirty="0"/>
            <a:t>hokaga ma</a:t>
          </a:r>
          <a:r>
            <a:rPr lang="en-US" sz="2000" b="1" dirty="0"/>
            <a:t>ũ</a:t>
          </a:r>
          <a:r>
            <a:rPr lang="en" sz="2000" b="1" dirty="0"/>
            <a:t>nd</a:t>
          </a:r>
          <a:r>
            <a:rPr lang="en-US" sz="2000" b="1" dirty="0"/>
            <a:t>ũ</a:t>
          </a:r>
          <a:r>
            <a:rPr lang="en" sz="2000" b="1" dirty="0"/>
            <a:t> mothe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M</a:t>
          </a:r>
          <a:r>
            <a:rPr lang="en" sz="2000" b="1" dirty="0"/>
            <a:t>a</a:t>
          </a:r>
          <a:r>
            <a:rPr lang="en-US" sz="2000" b="1" dirty="0"/>
            <a:t>ũ</a:t>
          </a:r>
          <a:r>
            <a:rPr lang="en" sz="2000" b="1" dirty="0"/>
            <a:t>nd</a:t>
          </a:r>
          <a:r>
            <a:rPr lang="en-US" sz="2000" b="1" dirty="0"/>
            <a:t>ũ</a:t>
          </a:r>
          <a:r>
            <a:rPr lang="en" sz="2000" b="1" dirty="0"/>
            <a:t> mothe n</a:t>
          </a:r>
          <a:r>
            <a:rPr lang="en-US" sz="2000" b="1" dirty="0"/>
            <a:t>ĩ</a:t>
          </a:r>
          <a:r>
            <a:rPr lang="en" sz="2000" b="1" dirty="0"/>
            <a:t> metag</a:t>
          </a:r>
          <a:r>
            <a:rPr lang="en-US" sz="2000" b="1" dirty="0"/>
            <a:t>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ra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ũ</a:t>
          </a:r>
          <a:r>
            <a:rPr lang="en" sz="2000" b="1" dirty="0"/>
            <a:t>mag</a:t>
          </a:r>
          <a:r>
            <a:rPr lang="en-US" sz="2000" b="1" dirty="0"/>
            <a:t>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ria ma</a:t>
          </a:r>
          <a:r>
            <a:rPr lang="en-US" sz="2000" b="1" dirty="0"/>
            <a:t>ũ</a:t>
          </a:r>
          <a:r>
            <a:rPr lang="en" sz="2000" b="1" dirty="0"/>
            <a:t>nd</a:t>
          </a:r>
          <a:r>
            <a:rPr lang="en-US" sz="2000" b="1" dirty="0"/>
            <a:t>ũ</a:t>
          </a:r>
          <a:r>
            <a:rPr lang="en" sz="2000" b="1" dirty="0"/>
            <a:t> mothe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maanag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 ma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ka—mang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korwo matar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mek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 m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hinga—no m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haka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cio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hinge (G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c. 18:22;                                   Jer. 28:8-9; Jona 4:2)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 yake no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haka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twarane na cia anabii a 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mbere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 (G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c. 13:1-3; Isa.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haka akorwo na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ira wa 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ciarwo kwa J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Krist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Johana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 His life must be in wake no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haka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twarane na nd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 ya bibilia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ahunjagia (Mt.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iheeo ir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 Pa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 ta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hiano, hamwe na ing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nying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iria ir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ho? 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12:8-10; Arom. 12:6-8; Aef. 4:11-12)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-US" sz="2000" b="1" kern="1200" dirty="0" err="1">
              <a:solidFill>
                <a:schemeClr val="bg1"/>
              </a:solidFill>
              <a:highlight>
                <a:srgbClr val="800000"/>
              </a:highlight>
            </a:rPr>
            <a:t>Akorinitho</a:t>
          </a: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/>
            <a:t>K</a:t>
          </a:r>
          <a:r>
            <a:rPr lang="en" sz="2000" b="1" kern="1200" dirty="0"/>
            <a:t>iugo k</a:t>
          </a:r>
          <a:r>
            <a:rPr lang="en-US" sz="2000" b="1" kern="1200" dirty="0"/>
            <a:t>ĩ</a:t>
          </a:r>
          <a:r>
            <a:rPr lang="en" sz="2000" b="1" kern="1200" dirty="0"/>
            <a:t>a </a:t>
          </a:r>
          <a:r>
            <a:rPr lang="en-US" sz="2000" b="1" kern="1200" dirty="0" err="1"/>
            <a:t>ũũ</a:t>
          </a:r>
          <a:r>
            <a:rPr lang="en" sz="2000" b="1" kern="1200" dirty="0"/>
            <a:t>g</a:t>
          </a:r>
          <a:r>
            <a:rPr lang="en-US" sz="2000" b="1" kern="1200" dirty="0"/>
            <a:t>ĩ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/>
            <a:t>K</a:t>
          </a:r>
          <a:r>
            <a:rPr lang="en" sz="2000" b="1" kern="1200" dirty="0"/>
            <a:t>iugo k</a:t>
          </a:r>
          <a:r>
            <a:rPr lang="en-US" sz="2000" b="1" kern="1200" dirty="0"/>
            <a:t>ĩ</a:t>
          </a:r>
          <a:r>
            <a:rPr lang="en" sz="2000" b="1" kern="1200" dirty="0"/>
            <a:t>a </a:t>
          </a:r>
          <a:r>
            <a:rPr lang="en-US" sz="2000" b="1" kern="1200" dirty="0"/>
            <a:t>ũ</a:t>
          </a:r>
          <a:r>
            <a:rPr lang="en" sz="2000" b="1" kern="1200" dirty="0"/>
            <a:t>ta</a:t>
          </a:r>
          <a:r>
            <a:rPr lang="en-US" sz="2000" b="1" kern="1200" dirty="0"/>
            <a:t>ũ</a:t>
          </a:r>
          <a:r>
            <a:rPr lang="en" sz="2000" b="1" kern="1200" dirty="0"/>
            <a:t>ku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 err="1"/>
            <a:t>Wĩ</a:t>
          </a:r>
          <a:r>
            <a:rPr lang="en" sz="2000" b="1" kern="1200" dirty="0"/>
            <a:t>t</a:t>
          </a:r>
          <a:r>
            <a:rPr lang="en-US" sz="2000" b="1" kern="1200" dirty="0"/>
            <a:t>ĩ</a:t>
          </a:r>
          <a:r>
            <a:rPr lang="en" sz="2000" b="1" kern="1200" dirty="0"/>
            <a:t>kio 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/>
            <a:t>ũ</a:t>
          </a:r>
          <a:r>
            <a:rPr lang="en" sz="2000" b="1" kern="1200" dirty="0"/>
            <a:t>gima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 err="1"/>
            <a:t>Kũ</a:t>
          </a:r>
          <a:r>
            <a:rPr lang="en" sz="2000" b="1" kern="1200" dirty="0"/>
            <a:t>ringa ciama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/>
            <a:t>ũ</a:t>
          </a:r>
          <a:r>
            <a:rPr lang="en" sz="2000" b="1" kern="1200" dirty="0"/>
            <a:t>nabii 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 G</a:t>
          </a:r>
          <a:r>
            <a:rPr lang="en-US" sz="2000" b="1" kern="1200" dirty="0"/>
            <a:t>ũ</a:t>
          </a:r>
          <a:r>
            <a:rPr lang="en" sz="2000" b="1" kern="1200" dirty="0"/>
            <a:t>ta</a:t>
          </a:r>
          <a:r>
            <a:rPr lang="en-US" sz="2000" b="1" kern="1200" dirty="0"/>
            <a:t>ũ</a:t>
          </a:r>
          <a:r>
            <a:rPr lang="en" sz="2000" b="1" kern="1200" dirty="0"/>
            <a:t>kwo  maroho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Thiomi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 err="1"/>
            <a:t>ũtaũri</a:t>
          </a:r>
          <a:r>
            <a:rPr lang="es-ES" sz="2000" b="1" kern="1200" dirty="0"/>
            <a:t> </a:t>
          </a:r>
          <a:r>
            <a:rPr lang="es-ES" sz="2000" b="1" kern="1200" dirty="0" err="1"/>
            <a:t>wa</a:t>
          </a:r>
          <a:r>
            <a:rPr lang="es-ES" sz="2000" b="1" kern="1200" dirty="0"/>
            <a:t> </a:t>
          </a:r>
          <a:r>
            <a:rPr lang="es-ES" sz="2000" b="1" kern="1200" dirty="0" err="1"/>
            <a:t>thiomi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Aroma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tungata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Gũ</a:t>
          </a:r>
          <a:r>
            <a:rPr lang="en" sz="2000" b="1" kern="1200" dirty="0"/>
            <a:t>thomithia 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g</a:t>
          </a:r>
          <a:r>
            <a:rPr lang="en-US" sz="2000" b="1" kern="1200" dirty="0"/>
            <a:t>ũ</a:t>
          </a:r>
          <a:r>
            <a:rPr lang="en" sz="2000" b="1" kern="1200" dirty="0"/>
            <a:t>taarana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U</a:t>
          </a:r>
          <a:r>
            <a:rPr lang="en" sz="2000" b="1" kern="1200" dirty="0"/>
            <a:t>uma and</a:t>
          </a:r>
          <a:r>
            <a:rPr lang="en-US" sz="2000" b="1" kern="1200" dirty="0"/>
            <a:t>ũ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tongoria 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T</a:t>
          </a:r>
          <a:r>
            <a:rPr lang="en" sz="2000" b="1" kern="1200" dirty="0"/>
            <a:t>ha 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Aefeso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t</a:t>
          </a:r>
          <a:r>
            <a:rPr lang="en-US" sz="2000" b="1" kern="1200" dirty="0"/>
            <a:t>ũ</a:t>
          </a:r>
          <a:r>
            <a:rPr lang="en" sz="2000" b="1" kern="1200" dirty="0"/>
            <a:t>mwo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injilisti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ithia hamwe na degree cia g</a:t>
          </a:r>
          <a:r>
            <a:rPr lang="en-US" sz="2000" b="1" kern="1200" dirty="0"/>
            <a:t>ĩ</a:t>
          </a:r>
          <a:r>
            <a:rPr lang="en" sz="2000" b="1" kern="1200" dirty="0"/>
            <a:t>k</a:t>
          </a:r>
          <a:r>
            <a:rPr lang="en-US" sz="2000" b="1" kern="1200" dirty="0"/>
            <a:t>ĩ</a:t>
          </a:r>
          <a:r>
            <a:rPr lang="en" sz="2000" b="1" kern="1200" dirty="0"/>
            <a:t>ro k</a:t>
          </a:r>
          <a:r>
            <a:rPr lang="en-US" sz="2000" b="1" kern="1200" dirty="0"/>
            <a:t>ĩ</a:t>
          </a:r>
          <a:r>
            <a:rPr lang="en" sz="2000" b="1" kern="1200" dirty="0"/>
            <a:t>a ig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ũ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wendo 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KAGA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Nĩ</a:t>
          </a:r>
          <a:r>
            <a:rPr lang="en" sz="2000" b="1" kern="1200" dirty="0"/>
            <a:t> m</a:t>
          </a:r>
          <a:r>
            <a:rPr lang="en-US" sz="2000" b="1" kern="1200" dirty="0"/>
            <a:t>ũ</a:t>
          </a:r>
          <a:r>
            <a:rPr lang="en" sz="2000" b="1" kern="1200" dirty="0"/>
            <a:t>kir</a:t>
          </a:r>
          <a:r>
            <a:rPr lang="en-US" sz="2000" b="1" kern="1200" dirty="0"/>
            <a:t>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ria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Nĩ</a:t>
          </a:r>
          <a:r>
            <a:rPr lang="en" sz="2000" b="1" kern="1200" dirty="0"/>
            <a:t> ar</a:t>
          </a:r>
          <a:r>
            <a:rPr lang="en-US" sz="2000" b="1" kern="1200" dirty="0"/>
            <a:t>ĩ</a:t>
          </a:r>
          <a:r>
            <a:rPr lang="en" sz="2000" b="1" kern="1200" dirty="0"/>
            <a:t> tha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</a:t>
          </a:r>
          <a:r>
            <a:rPr lang="en" sz="2000" b="1" kern="1200" dirty="0"/>
            <a:t>kenag</a:t>
          </a:r>
          <a:r>
            <a:rPr lang="en-US" sz="2000" b="1" kern="1200" dirty="0"/>
            <a:t>ĩ</a:t>
          </a:r>
          <a:r>
            <a:rPr lang="en" sz="2000" b="1" kern="1200" dirty="0"/>
            <a:t>ra ma</a:t>
          </a:r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He e</a:t>
          </a:r>
          <a:r>
            <a:rPr lang="en-US" sz="2000" b="1" kern="1200" dirty="0"/>
            <a:t>ĩ</a:t>
          </a:r>
          <a:r>
            <a:rPr lang="en" sz="2000" b="1" kern="1200" dirty="0"/>
            <a:t>cuses everything</a:t>
          </a:r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</a:t>
          </a:r>
          <a:r>
            <a:rPr lang="en" sz="2000" b="1" kern="1200" dirty="0"/>
            <a:t>hokaga ma</a:t>
          </a:r>
          <a:r>
            <a:rPr lang="en-US" sz="2000" b="1" kern="1200" dirty="0"/>
            <a:t>ũ</a:t>
          </a:r>
          <a:r>
            <a:rPr lang="en" sz="2000" b="1" kern="1200" dirty="0"/>
            <a:t>nd</a:t>
          </a:r>
          <a:r>
            <a:rPr lang="en-US" sz="2000" b="1" kern="1200" dirty="0"/>
            <a:t>ũ</a:t>
          </a:r>
          <a:r>
            <a:rPr lang="en" sz="2000" b="1" kern="1200" dirty="0"/>
            <a:t> mothe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</a:t>
          </a:r>
          <a:r>
            <a:rPr lang="en" sz="2000" b="1" kern="1200" dirty="0"/>
            <a:t>a</a:t>
          </a:r>
          <a:r>
            <a:rPr lang="en-US" sz="2000" b="1" kern="1200" dirty="0"/>
            <a:t>ũ</a:t>
          </a:r>
          <a:r>
            <a:rPr lang="en" sz="2000" b="1" kern="1200" dirty="0"/>
            <a:t>nd</a:t>
          </a:r>
          <a:r>
            <a:rPr lang="en-US" sz="2000" b="1" kern="1200" dirty="0"/>
            <a:t>ũ</a:t>
          </a:r>
          <a:r>
            <a:rPr lang="en" sz="2000" b="1" kern="1200" dirty="0"/>
            <a:t> mothe n</a:t>
          </a:r>
          <a:r>
            <a:rPr lang="en-US" sz="2000" b="1" kern="1200" dirty="0"/>
            <a:t>ĩ</a:t>
          </a:r>
          <a:r>
            <a:rPr lang="en" sz="2000" b="1" kern="1200" dirty="0"/>
            <a:t> metag</a:t>
          </a:r>
          <a:r>
            <a:rPr lang="en-US" sz="2000" b="1" kern="1200" dirty="0"/>
            <a:t>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ra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mag</a:t>
          </a:r>
          <a:r>
            <a:rPr lang="en-US" sz="2000" b="1" kern="1200" dirty="0"/>
            <a:t>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ria ma</a:t>
          </a:r>
          <a:r>
            <a:rPr lang="en-US" sz="2000" b="1" kern="1200" dirty="0"/>
            <a:t>ũ</a:t>
          </a:r>
          <a:r>
            <a:rPr lang="en" sz="2000" b="1" kern="1200" dirty="0"/>
            <a:t>nd</a:t>
          </a:r>
          <a:r>
            <a:rPr lang="en-US" sz="2000" b="1" kern="1200" dirty="0"/>
            <a:t>ũ</a:t>
          </a:r>
          <a:r>
            <a:rPr lang="en" sz="2000" b="1" kern="1200" dirty="0"/>
            <a:t> mothe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wendo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TEKAGAdo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</a:t>
          </a:r>
          <a:r>
            <a:rPr lang="en" sz="2000" b="1" kern="1200" dirty="0"/>
            <a:t>d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</a:t>
          </a:r>
          <a:r>
            <a:rPr lang="en-US" sz="2000" b="1" kern="1200" dirty="0"/>
            <a:t>ũ</a:t>
          </a:r>
          <a:r>
            <a:rPr lang="en" sz="2000" b="1" kern="1200" dirty="0"/>
            <a:t>iru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Ti mw</a:t>
          </a:r>
          <a:r>
            <a:rPr lang="en-US" sz="2000" b="1" kern="1200" dirty="0"/>
            <a:t>ĩ</a:t>
          </a:r>
          <a:r>
            <a:rPr lang="en" sz="2000" b="1" kern="1200" dirty="0"/>
            <a:t>t</a:t>
          </a:r>
          <a:r>
            <a:rPr lang="en-US" sz="2000" b="1" kern="1200" dirty="0" err="1"/>
            <a:t>ĩĩ</a:t>
          </a:r>
          <a:r>
            <a:rPr lang="en" sz="2000" b="1" kern="1200" dirty="0"/>
            <a:t>i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T</a:t>
          </a:r>
          <a:r>
            <a:rPr lang="en" sz="2000" b="1" kern="1200" dirty="0"/>
            <a:t>i mw</a:t>
          </a:r>
          <a:r>
            <a:rPr lang="en-US" sz="2000" b="1" kern="1200" dirty="0"/>
            <a:t>ĩ</a:t>
          </a:r>
          <a:r>
            <a:rPr lang="en" sz="2000" b="1" kern="1200" dirty="0"/>
            <a:t>yambararia</a:t>
          </a: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</a:t>
          </a:r>
          <a:r>
            <a:rPr lang="en" sz="2000" b="1" kern="1200" dirty="0"/>
            <a:t>ar</a:t>
          </a:r>
          <a:r>
            <a:rPr lang="en-US" sz="2000" b="1" kern="1200" dirty="0"/>
            <a:t>ĩ</a:t>
          </a:r>
          <a:r>
            <a:rPr lang="en" sz="2000" b="1" kern="1200" dirty="0"/>
            <a:t> irumi</a:t>
          </a: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T</a:t>
          </a:r>
          <a:r>
            <a:rPr lang="en" sz="2000" b="1" kern="1200" dirty="0"/>
            <a:t>i mw</a:t>
          </a:r>
          <a:r>
            <a:rPr lang="en-US" sz="2000" b="1" kern="1200" dirty="0"/>
            <a:t>ĩ</a:t>
          </a:r>
          <a:r>
            <a:rPr lang="en" sz="2000" b="1" kern="1200" dirty="0"/>
            <a:t>yendi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</a:t>
          </a:r>
          <a:r>
            <a:rPr lang="en" sz="2000" b="1" kern="1200" dirty="0"/>
            <a:t>dar</a:t>
          </a:r>
          <a:r>
            <a:rPr lang="en-US" sz="2000" b="1" kern="1200" dirty="0"/>
            <a:t>ĩ</a:t>
          </a:r>
          <a:r>
            <a:rPr lang="en" sz="2000" b="1" kern="1200" dirty="0"/>
            <a:t>  ihenya r</a:t>
          </a:r>
          <a:r>
            <a:rPr lang="en-US" sz="2000" b="1" kern="1200" dirty="0"/>
            <a:t>ĩ</a:t>
          </a:r>
          <a:r>
            <a:rPr lang="en" sz="2000" b="1" kern="1200" dirty="0"/>
            <a:t>a k</a:t>
          </a:r>
          <a:r>
            <a:rPr lang="en-US" sz="2000" b="1" kern="1200" dirty="0"/>
            <a:t>ũ</a:t>
          </a:r>
          <a:r>
            <a:rPr lang="en" sz="2000" b="1" kern="1200" dirty="0"/>
            <a:t>rakara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</a:t>
          </a:r>
          <a:r>
            <a:rPr lang="en" sz="2000" b="1" kern="1200" dirty="0"/>
            <a:t>dakuaga r</a:t>
          </a:r>
          <a:r>
            <a:rPr lang="en-US" sz="2000" b="1" kern="1200" dirty="0"/>
            <a:t>ũ</a:t>
          </a:r>
          <a:r>
            <a:rPr lang="en" sz="2000" b="1" kern="1200" dirty="0"/>
            <a:t>mena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</a:t>
          </a:r>
          <a:r>
            <a:rPr lang="en" sz="2000" b="1" kern="1200" dirty="0"/>
            <a:t>dakenag</a:t>
          </a:r>
          <a:r>
            <a:rPr lang="en-US" sz="2000" b="1" kern="1200" dirty="0"/>
            <a:t>ĩ</a:t>
          </a:r>
          <a:r>
            <a:rPr lang="en" sz="2000" b="1" kern="1200" dirty="0"/>
            <a:t>ra </a:t>
          </a:r>
          <a:r>
            <a:rPr lang="en-US" sz="2000" b="1" kern="1200" dirty="0" err="1"/>
            <a:t>ũũ</a:t>
          </a:r>
          <a:r>
            <a:rPr lang="en" sz="2000" b="1" kern="1200" dirty="0"/>
            <a:t>ru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maanag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 ma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ka—mang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korwo matar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mek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 m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hinga—no m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haka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cio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hinge (G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c. 18:22;                                   Jer. 28:8-9; Jona 4:2)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 yake no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haka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twarane na cia anabii a 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mbere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 (G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c. 13:1-3; Isa.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haka akorwo na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ira wa 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ciarwo kwa J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Krist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Johana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 His life must be in wake no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haka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twarane na nd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 ya bibilia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ahunjagia (Mt.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IHEEO CIA K</a:t>
            </a:r>
            <a:r>
              <a:rPr lang="en-US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Ĩ</a:t>
            </a:r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-ROHO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6 ya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Augusti 8,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IHEEO CIA MWANYA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349322" y="273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HEEO G</a:t>
            </a:r>
            <a:r>
              <a:rPr lang="en-US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THIOMI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Na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tondũ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ũcio-rĩ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, mũndũ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waragia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rũthiomi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rũgeni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nĩahooyage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nĩguo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ahote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gũtaũra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aroiga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.</a:t>
            </a:r>
            <a:r>
              <a:rPr lang="en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</a:t>
            </a:r>
            <a:r>
              <a:rPr lang="en-US" sz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8453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gw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ra  hinya k</a:t>
            </a:r>
            <a:r>
              <a:rPr lang="en-US" sz="2000" b="1" dirty="0"/>
              <a:t>ĩ</a:t>
            </a:r>
            <a:r>
              <a:rPr lang="en" sz="2000" b="1" dirty="0"/>
              <a:t>heeo k</a:t>
            </a:r>
            <a:r>
              <a:rPr lang="en-US" sz="2000" b="1" dirty="0"/>
              <a:t>ĩ</a:t>
            </a:r>
            <a:r>
              <a:rPr lang="en" sz="2000" b="1" dirty="0"/>
              <a:t>a thiomi na </a:t>
            </a:r>
            <a:r>
              <a:rPr lang="en-US" sz="2000" b="1" dirty="0"/>
              <a:t>ũ</a:t>
            </a:r>
            <a:r>
              <a:rPr lang="en" sz="2000" b="1" dirty="0"/>
              <a:t>h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ĩ</a:t>
            </a:r>
            <a:r>
              <a:rPr lang="en" sz="2000" b="1" dirty="0"/>
              <a:t>ri wega wak</a:t>
            </a:r>
            <a:r>
              <a:rPr lang="en-US" sz="2000" b="1" dirty="0"/>
              <a:t>ĩ</a:t>
            </a:r>
            <a:r>
              <a:rPr lang="en" sz="2000" b="1" dirty="0"/>
              <a:t>o oranania at</a:t>
            </a:r>
            <a:r>
              <a:rPr lang="en-US" sz="2000" b="1" dirty="0"/>
              <a:t>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/>
              <a:t>ĩ</a:t>
            </a:r>
            <a:r>
              <a:rPr lang="en" sz="2000" b="1" dirty="0"/>
              <a:t>ah</a:t>
            </a:r>
            <a:r>
              <a:rPr lang="en-US" sz="2000" b="1" dirty="0"/>
              <a:t>ũ</a:t>
            </a:r>
            <a:r>
              <a:rPr lang="en" sz="2000" b="1" dirty="0"/>
              <a:t>thag</a:t>
            </a:r>
            <a:r>
              <a:rPr lang="en-US" sz="2000" b="1" dirty="0"/>
              <a:t>ĩ</a:t>
            </a:r>
            <a:r>
              <a:rPr lang="en" sz="2000" b="1" dirty="0"/>
              <a:t>rwo </a:t>
            </a:r>
            <a:r>
              <a:rPr lang="en-US" sz="2000" b="1" dirty="0" err="1"/>
              <a:t>ũũ</a:t>
            </a:r>
            <a:r>
              <a:rPr lang="en" sz="2000" b="1" dirty="0"/>
              <a:t>ru n</a:t>
            </a:r>
            <a:r>
              <a:rPr lang="en-US" sz="2000" b="1" dirty="0"/>
              <a:t>ĩ</a:t>
            </a:r>
            <a:r>
              <a:rPr lang="en" sz="2000" b="1" dirty="0"/>
              <a:t> ar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 a kanitha wa </a:t>
            </a:r>
            <a:r>
              <a:rPr lang="en-US" sz="2000" b="1" dirty="0" err="1"/>
              <a:t>Korinitho</a:t>
            </a:r>
            <a:r>
              <a:rPr lang="en" sz="2000" b="1" dirty="0"/>
              <a:t>, na k</a:t>
            </a:r>
            <a:r>
              <a:rPr lang="en-US" sz="2000" b="1" dirty="0"/>
              <a:t>ũ</a:t>
            </a:r>
            <a:r>
              <a:rPr lang="en" sz="2000" b="1" dirty="0"/>
              <a:t>rehe wagi m</a:t>
            </a:r>
            <a:r>
              <a:rPr lang="en-US" sz="2000" b="1" dirty="0"/>
              <a:t>ĩ</a:t>
            </a:r>
            <a:r>
              <a:rPr lang="en" sz="2000" b="1" dirty="0"/>
              <a:t>bango na g</a:t>
            </a:r>
            <a:r>
              <a:rPr lang="en-US" sz="2000" b="1" dirty="0"/>
              <a:t>ũ</a:t>
            </a:r>
            <a:r>
              <a:rPr lang="en" sz="2000" b="1" dirty="0"/>
              <a:t>tukan</a:t>
            </a:r>
            <a:r>
              <a:rPr lang="en-US" sz="2000" b="1" dirty="0"/>
              <a:t>ĩ</a:t>
            </a:r>
            <a:r>
              <a:rPr lang="en" sz="2000" b="1" dirty="0"/>
              <a:t>rwo </a:t>
            </a:r>
            <a:r>
              <a:rPr lang="en-US" sz="2000" b="1" dirty="0"/>
              <a:t>ũ</a:t>
            </a:r>
            <a:r>
              <a:rPr lang="en" sz="2000" b="1" dirty="0"/>
              <a:t>hooi-in</a:t>
            </a:r>
            <a:r>
              <a:rPr lang="en-US" sz="2000" b="1" dirty="0"/>
              <a:t>ĩ</a:t>
            </a:r>
            <a:r>
              <a:rPr lang="en" sz="2000" b="1" dirty="0"/>
              <a:t> ing’ang’a-in</a:t>
            </a:r>
            <a:r>
              <a:rPr lang="en-US" sz="2000" b="1" dirty="0"/>
              <a:t>ĩ</a:t>
            </a:r>
            <a:r>
              <a:rPr lang="en" sz="2000" b="1" dirty="0"/>
              <a:t> (1 </a:t>
            </a:r>
            <a:r>
              <a:rPr lang="en-US" sz="2000" b="1" dirty="0" err="1"/>
              <a:t>Akor</a:t>
            </a:r>
            <a:r>
              <a:rPr lang="en" sz="2000" b="1" dirty="0"/>
              <a:t>.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1936" y="1324817"/>
            <a:ext cx="3261939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54278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ũũ</a:t>
            </a:r>
            <a:r>
              <a:rPr lang="en" sz="2000" b="1" dirty="0"/>
              <a:t>ma n</a:t>
            </a:r>
            <a:r>
              <a:rPr lang="en-US" sz="2000" b="1" dirty="0"/>
              <a:t>ĩ</a:t>
            </a:r>
            <a:r>
              <a:rPr lang="en" sz="2000" b="1" dirty="0"/>
              <a:t>, kw</a:t>
            </a:r>
            <a:r>
              <a:rPr lang="en-US" sz="2000" b="1" dirty="0"/>
              <a:t>ĩ</a:t>
            </a:r>
            <a:r>
              <a:rPr lang="en" sz="2000" b="1" dirty="0"/>
              <a:t>rir</a:t>
            </a:r>
            <a:r>
              <a:rPr lang="en-US" sz="2000" b="1" dirty="0"/>
              <a:t>ĩ</a:t>
            </a:r>
            <a:r>
              <a:rPr lang="en" sz="2000" b="1" dirty="0"/>
              <a:t>ria g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 k</a:t>
            </a:r>
            <a:r>
              <a:rPr lang="en-US" sz="2000" b="1" dirty="0"/>
              <a:t>ũ</a:t>
            </a:r>
            <a:r>
              <a:rPr lang="en" sz="2000" b="1" dirty="0"/>
              <a:t>rigicag</a:t>
            </a:r>
            <a:r>
              <a:rPr lang="en-US" sz="2000" b="1" dirty="0"/>
              <a:t>ĩ</a:t>
            </a:r>
            <a:r>
              <a:rPr lang="en" sz="2000" b="1" dirty="0"/>
              <a:t>ria iheeo cioothe (1 </a:t>
            </a:r>
            <a:r>
              <a:rPr lang="en-US" sz="2000" b="1" dirty="0" err="1"/>
              <a:t>Akor</a:t>
            </a:r>
            <a:r>
              <a:rPr lang="en" sz="2000" b="1" dirty="0"/>
              <a:t>. 14:1).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tie kuonania weega at</a:t>
            </a:r>
            <a:r>
              <a:rPr lang="en-US" sz="2000" b="1" dirty="0"/>
              <a:t>ĩ</a:t>
            </a:r>
            <a:r>
              <a:rPr lang="en" sz="2000" b="1" dirty="0"/>
              <a:t> “</a:t>
            </a:r>
            <a:r>
              <a:rPr lang="en-US" sz="2000" b="1" dirty="0"/>
              <a:t>Na </a:t>
            </a:r>
            <a:r>
              <a:rPr lang="en-US" sz="2000" b="1" dirty="0" err="1"/>
              <a:t>rĩrĩ</a:t>
            </a:r>
            <a:r>
              <a:rPr lang="en-US" sz="2000" b="1" dirty="0"/>
              <a:t>, o mũndũ </a:t>
            </a:r>
            <a:r>
              <a:rPr lang="en-US" sz="2000" b="1" dirty="0" err="1"/>
              <a:t>nĩaheagwo</a:t>
            </a:r>
            <a:r>
              <a:rPr lang="en-US" sz="2000" b="1" dirty="0"/>
              <a:t> </a:t>
            </a:r>
            <a:r>
              <a:rPr lang="en-US" sz="2000" b="1" dirty="0" err="1"/>
              <a:t>ũndũ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kuonania</a:t>
            </a:r>
            <a:r>
              <a:rPr lang="en-US" sz="2000" b="1" dirty="0"/>
              <a:t> </a:t>
            </a:r>
            <a:r>
              <a:rPr lang="en-US" sz="2000" b="1" dirty="0" err="1"/>
              <a:t>atĩ</a:t>
            </a:r>
            <a:r>
              <a:rPr lang="en-US" sz="2000" b="1" dirty="0"/>
              <a:t> </a:t>
            </a:r>
            <a:r>
              <a:rPr lang="en-US" sz="2000" b="1" dirty="0" err="1"/>
              <a:t>arĩ</a:t>
            </a:r>
            <a:r>
              <a:rPr lang="en-US" sz="2000" b="1" dirty="0"/>
              <a:t> na </a:t>
            </a:r>
            <a:r>
              <a:rPr lang="en-US" sz="2000" b="1" dirty="0" err="1"/>
              <a:t>Roho</a:t>
            </a:r>
            <a:r>
              <a:rPr lang="en-US" sz="2000" b="1" dirty="0"/>
              <a:t>, </a:t>
            </a:r>
            <a:r>
              <a:rPr lang="en-US" sz="2000" b="1" dirty="0" err="1"/>
              <a:t>naguo</a:t>
            </a:r>
            <a:r>
              <a:rPr lang="en-US" sz="2000" b="1" dirty="0"/>
              <a:t> </a:t>
            </a:r>
            <a:r>
              <a:rPr lang="en-US" sz="2000" b="1" dirty="0" err="1"/>
              <a:t>ũndũ</a:t>
            </a:r>
            <a:r>
              <a:rPr lang="en-US" sz="2000" b="1" dirty="0"/>
              <a:t> </a:t>
            </a:r>
            <a:r>
              <a:rPr lang="en-US" sz="2000" b="1" dirty="0" err="1"/>
              <a:t>ũcio</a:t>
            </a:r>
            <a:r>
              <a:rPr lang="en-US" sz="2000" b="1" dirty="0"/>
              <a:t> </a:t>
            </a:r>
            <a:r>
              <a:rPr lang="en-US" sz="2000" b="1" dirty="0" err="1"/>
              <a:t>nĩ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kũguna</a:t>
            </a:r>
            <a:r>
              <a:rPr lang="en-US" sz="2000" b="1" dirty="0"/>
              <a:t> </a:t>
            </a:r>
            <a:r>
              <a:rPr lang="en-US" sz="2000" b="1" dirty="0" err="1"/>
              <a:t>andũ</a:t>
            </a:r>
            <a:r>
              <a:rPr lang="en-US" sz="2000" b="1" dirty="0"/>
              <a:t> </a:t>
            </a:r>
            <a:r>
              <a:rPr lang="en-US" sz="2000" b="1" dirty="0" err="1"/>
              <a:t>othe</a:t>
            </a:r>
            <a:r>
              <a:rPr lang="en-US" sz="2000" b="1" dirty="0"/>
              <a:t>.</a:t>
            </a:r>
            <a:r>
              <a:rPr lang="en" sz="2000" b="1" dirty="0"/>
              <a:t>” (1 </a:t>
            </a:r>
            <a:r>
              <a:rPr lang="en-US" sz="2000" b="1" dirty="0" err="1"/>
              <a:t>Akor</a:t>
            </a:r>
            <a:r>
              <a:rPr lang="en" sz="2000" b="1" dirty="0"/>
              <a:t>. 12:7 ). </a:t>
            </a:r>
            <a:r>
              <a:rPr lang="en-US" sz="2000" b="1" dirty="0"/>
              <a:t>K</a:t>
            </a:r>
            <a:r>
              <a:rPr lang="en" sz="2000" b="1" dirty="0"/>
              <a:t>woguo, ti o 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wothe wam</a:t>
            </a:r>
            <a:r>
              <a:rPr lang="en-US" sz="2000" b="1" dirty="0"/>
              <a:t>ũ</a:t>
            </a:r>
            <a:r>
              <a:rPr lang="en" sz="2000" b="1" dirty="0"/>
              <a:t>kag</a:t>
            </a:r>
            <a:r>
              <a:rPr lang="en-US" sz="2000" b="1" dirty="0"/>
              <a:t>ĩ</a:t>
            </a:r>
            <a:r>
              <a:rPr lang="en" sz="2000" b="1" dirty="0"/>
              <a:t>ra iheeo ihanaine.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17" y="3559155"/>
            <a:ext cx="84538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endi wa 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othe 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maragia na thiomi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kagwo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meciragia 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ithuothe twag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irwo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 na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heeo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17" y="2368095"/>
            <a:ext cx="85565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heeo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thiomi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hoti wa kwaria thiomi cia and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cia araika cito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kaine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13:1).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thiomi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rwaiguo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ria,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kabatara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rwo (At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2:8; 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14:2, 13-14, 27-28).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HEEO K</a:t>
            </a:r>
            <a:r>
              <a:rPr lang="en-US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RATHI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No mũndũ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ũheanaga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ũhoro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Ngai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aaragĩria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andũ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akamekĩra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hinya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, na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akamomĩrĩria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, na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akamahooreria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. </a:t>
            </a:r>
            <a:r>
              <a:rPr lang="en" sz="16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 err="1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2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14:3)</a:t>
            </a:r>
            <a:endParaRPr lang="es-ES" sz="16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</a:t>
            </a:r>
            <a:r>
              <a:rPr lang="en" sz="2000" b="1" dirty="0"/>
              <a:t>utiag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irwo k</a:t>
            </a:r>
            <a:r>
              <a:rPr lang="en-US" sz="2000" b="1" dirty="0"/>
              <a:t>ũ</a:t>
            </a:r>
            <a:r>
              <a:rPr lang="en" sz="2000" b="1" dirty="0"/>
              <a:t>nyihia k</a:t>
            </a:r>
            <a:r>
              <a:rPr lang="en-US" sz="2000" b="1" dirty="0"/>
              <a:t>ĩ</a:t>
            </a:r>
            <a:r>
              <a:rPr lang="en" sz="2000" b="1" dirty="0"/>
              <a:t>heeo k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rathi n</a:t>
            </a:r>
            <a:r>
              <a:rPr lang="en-US" sz="2000" b="1" dirty="0" err="1"/>
              <a:t>ĩũ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wa k</a:t>
            </a:r>
            <a:r>
              <a:rPr lang="en-US" sz="2000" b="1" dirty="0"/>
              <a:t>ũ</a:t>
            </a:r>
            <a:r>
              <a:rPr lang="en" sz="2000" b="1" dirty="0"/>
              <a:t>ratha ma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 mok</a:t>
            </a:r>
            <a:r>
              <a:rPr lang="en-US" sz="2000" b="1" dirty="0"/>
              <a:t>ĩ</a:t>
            </a:r>
            <a:r>
              <a:rPr lang="en" sz="2000" b="1" dirty="0"/>
              <a:t>te. </a:t>
            </a:r>
            <a:r>
              <a:rPr lang="en-US" sz="2000" b="1" dirty="0" err="1"/>
              <a:t>Gĩ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mi k</a:t>
            </a:r>
            <a:r>
              <a:rPr lang="en-US" sz="2000" b="1" dirty="0"/>
              <a:t>ĩ</a:t>
            </a:r>
            <a:r>
              <a:rPr lang="en" sz="2000" b="1" dirty="0"/>
              <a:t>a mbere g</a:t>
            </a:r>
            <a:r>
              <a:rPr lang="en-US" sz="2000" b="1" dirty="0"/>
              <a:t>ĩ</a:t>
            </a:r>
            <a:r>
              <a:rPr lang="en" sz="2000" b="1" dirty="0"/>
              <a:t>a k</a:t>
            </a:r>
            <a:r>
              <a:rPr lang="en-US" sz="2000" b="1" dirty="0"/>
              <a:t>ĩ</a:t>
            </a:r>
            <a:r>
              <a:rPr lang="en" sz="2000" b="1" dirty="0"/>
              <a:t>heeo k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rathi n</a:t>
            </a:r>
            <a:r>
              <a:rPr lang="en-US" sz="2000" b="1" dirty="0"/>
              <a:t>ĩ</a:t>
            </a:r>
            <a:r>
              <a:rPr lang="en" sz="2000" b="1" dirty="0"/>
              <a:t> gw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ra hinya, g</a:t>
            </a:r>
            <a:r>
              <a:rPr lang="en-US" sz="2000" b="1" dirty="0"/>
              <a:t>ũ</a:t>
            </a:r>
            <a:r>
              <a:rPr lang="en" sz="2000" b="1" dirty="0"/>
              <a:t>taara, na k</a:t>
            </a:r>
            <a:r>
              <a:rPr lang="en-US" sz="2000" b="1" dirty="0" err="1"/>
              <a:t>ũũ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(1 </a:t>
            </a:r>
            <a:r>
              <a:rPr lang="en-US" sz="2000" b="1" dirty="0" err="1"/>
              <a:t>Akor</a:t>
            </a:r>
            <a:r>
              <a:rPr lang="en" sz="2000" b="1" dirty="0"/>
              <a:t>. 14:3).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9671950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0" y="2737113"/>
            <a:ext cx="532119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arambararia na </a:t>
            </a:r>
            <a:r>
              <a:rPr lang="en-US" sz="2000" b="1" dirty="0"/>
              <a:t>ũ</a:t>
            </a:r>
            <a:r>
              <a:rPr lang="en" sz="2000" b="1" dirty="0"/>
              <a:t>theri k</a:t>
            </a:r>
            <a:r>
              <a:rPr lang="en-US" sz="2000" b="1" dirty="0"/>
              <a:t>ĩ</a:t>
            </a:r>
            <a:r>
              <a:rPr lang="en" sz="2000" b="1" dirty="0"/>
              <a:t>heeo g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 g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ra iria ing</a:t>
            </a:r>
            <a:r>
              <a:rPr lang="en-US" sz="2000" b="1" dirty="0"/>
              <a:t>ĩ</a:t>
            </a:r>
            <a:r>
              <a:rPr lang="en" sz="2000" b="1" dirty="0"/>
              <a:t> (1 </a:t>
            </a:r>
            <a:r>
              <a:rPr lang="en-US" sz="2000" b="1" dirty="0" err="1"/>
              <a:t>Akor</a:t>
            </a:r>
            <a:r>
              <a:rPr lang="en" sz="2000" b="1" dirty="0"/>
              <a:t>. 14:1, 4, 22-25). </a:t>
            </a:r>
            <a:r>
              <a:rPr lang="en-US" sz="2000" b="1" dirty="0"/>
              <a:t>N</a:t>
            </a:r>
            <a:r>
              <a:rPr lang="en" sz="2000" b="1" dirty="0"/>
              <a:t>o ning</a:t>
            </a:r>
            <a:r>
              <a:rPr lang="en-US" sz="2000" b="1" dirty="0"/>
              <a:t>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endaga k</a:t>
            </a:r>
            <a:r>
              <a:rPr lang="en-US" sz="2000" b="1" dirty="0"/>
              <a:t>ĩ</a:t>
            </a:r>
            <a:r>
              <a:rPr lang="en" sz="2000" b="1" dirty="0"/>
              <a:t>h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ĩ</a:t>
            </a:r>
            <a:r>
              <a:rPr lang="en" sz="2000" b="1" dirty="0"/>
              <a:t>rwo weega n</a:t>
            </a:r>
            <a:r>
              <a:rPr lang="en-US" sz="2000" b="1" dirty="0"/>
              <a:t>ĩ</a:t>
            </a:r>
            <a:r>
              <a:rPr lang="en" sz="2000" b="1" dirty="0"/>
              <a:t>guo g</a:t>
            </a:r>
            <a:r>
              <a:rPr lang="en-US" sz="2000" b="1" dirty="0"/>
              <a:t>ũ</a:t>
            </a:r>
            <a:r>
              <a:rPr lang="en" sz="2000" b="1" dirty="0"/>
              <a:t>tikag</a:t>
            </a:r>
            <a:r>
              <a:rPr lang="en-US" sz="2000" b="1" dirty="0"/>
              <a:t>ĩ</a:t>
            </a:r>
            <a:r>
              <a:rPr lang="en" sz="2000" b="1" dirty="0"/>
              <a:t>e na k</a:t>
            </a:r>
            <a:r>
              <a:rPr lang="en-US" sz="2000" b="1" dirty="0"/>
              <a:t>ĩ</a:t>
            </a:r>
            <a:r>
              <a:rPr lang="en" sz="2000" b="1" dirty="0"/>
              <a:t>rigicano: “</a:t>
            </a:r>
            <a:r>
              <a:rPr lang="en-US" sz="2000" b="1" dirty="0"/>
              <a:t>No </a:t>
            </a:r>
            <a:r>
              <a:rPr lang="en-US" sz="2000" b="1" dirty="0" err="1"/>
              <a:t>maũndũ</a:t>
            </a:r>
            <a:r>
              <a:rPr lang="en-US" sz="2000" b="1" dirty="0"/>
              <a:t> </a:t>
            </a:r>
            <a:r>
              <a:rPr lang="en-US" sz="2000" b="1" dirty="0" err="1"/>
              <a:t>mothe</a:t>
            </a:r>
            <a:r>
              <a:rPr lang="en-US" sz="2000" b="1" dirty="0"/>
              <a:t> </a:t>
            </a:r>
            <a:r>
              <a:rPr lang="en-US" sz="2000" b="1" dirty="0" err="1"/>
              <a:t>nĩmekagwo</a:t>
            </a:r>
            <a:r>
              <a:rPr lang="en-US" sz="2000" b="1" dirty="0"/>
              <a:t> na </a:t>
            </a:r>
            <a:r>
              <a:rPr lang="en-US" sz="2000" b="1" dirty="0" err="1"/>
              <a:t>mũtaratara</a:t>
            </a:r>
            <a:r>
              <a:rPr lang="en-US" sz="2000" b="1" dirty="0"/>
              <a:t> </a:t>
            </a:r>
            <a:r>
              <a:rPr lang="en-US" sz="2000" b="1" dirty="0" err="1"/>
              <a:t>ũrĩa</a:t>
            </a:r>
            <a:r>
              <a:rPr lang="en-US" sz="2000" b="1" dirty="0"/>
              <a:t> </a:t>
            </a:r>
            <a:r>
              <a:rPr lang="en-US" sz="2000" b="1" dirty="0" err="1"/>
              <a:t>wagĩrĩire</a:t>
            </a:r>
            <a:r>
              <a:rPr lang="en-US" sz="2000" b="1" dirty="0"/>
              <a:t>, na </a:t>
            </a:r>
            <a:r>
              <a:rPr lang="en-US" sz="2000" b="1" dirty="0" err="1"/>
              <a:t>mekagwo</a:t>
            </a:r>
            <a:r>
              <a:rPr lang="en-US" sz="2000" b="1" dirty="0"/>
              <a:t> na </a:t>
            </a:r>
            <a:r>
              <a:rPr lang="en-US" sz="2000" b="1" dirty="0" err="1"/>
              <a:t>kĩhaarĩro</a:t>
            </a:r>
            <a:r>
              <a:rPr lang="en-US" sz="2000" b="1" dirty="0"/>
              <a:t>.</a:t>
            </a:r>
            <a:r>
              <a:rPr lang="en" sz="2000" b="1" dirty="0"/>
              <a:t>” (1 </a:t>
            </a:r>
            <a:r>
              <a:rPr lang="en-US" sz="2000" b="1" dirty="0" err="1"/>
              <a:t>Akor</a:t>
            </a:r>
            <a:r>
              <a:rPr lang="en" sz="2000" b="1" dirty="0"/>
              <a:t>. 14:40; r</a:t>
            </a:r>
            <a:r>
              <a:rPr lang="en" sz="2000" b="1" i="1" dirty="0"/>
              <a:t>ora</a:t>
            </a:r>
            <a:r>
              <a:rPr lang="en" sz="2000" b="1" dirty="0"/>
              <a:t> 1 </a:t>
            </a:r>
            <a:r>
              <a:rPr lang="en-US" sz="2000" b="1" dirty="0" err="1"/>
              <a:t>Akor</a:t>
            </a:r>
            <a:r>
              <a:rPr lang="en" sz="2000" b="1" dirty="0"/>
              <a:t>. 14:29-33).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</a:t>
            </a:r>
            <a:r>
              <a:rPr lang="en" sz="2000" b="1" dirty="0"/>
              <a:t>a k</a:t>
            </a:r>
            <a:r>
              <a:rPr lang="en-US" sz="2000" b="1" dirty="0"/>
              <a:t>ĩ</a:t>
            </a:r>
            <a:r>
              <a:rPr lang="en" sz="2000" b="1" dirty="0"/>
              <a:t>heeo k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tugo wa kanitha wa matigari, n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/>
              <a:t>ĩ</a:t>
            </a:r>
            <a:r>
              <a:rPr lang="en" sz="2000" b="1" dirty="0"/>
              <a:t>ar</a:t>
            </a:r>
            <a:r>
              <a:rPr lang="en-US" sz="2000" b="1" dirty="0"/>
              <a:t>ĩ</a:t>
            </a:r>
            <a:r>
              <a:rPr lang="en" sz="2000" b="1" dirty="0"/>
              <a:t> na  mwonekano wa mwanya m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re-in</a:t>
            </a:r>
            <a:r>
              <a:rPr lang="en-US" sz="2000" b="1" dirty="0"/>
              <a:t>ĩ</a:t>
            </a:r>
            <a:r>
              <a:rPr lang="en" sz="2000" b="1" dirty="0"/>
              <a:t> na w</a:t>
            </a:r>
            <a:r>
              <a:rPr lang="en-US" sz="2000" b="1" dirty="0"/>
              <a:t>ĩ</a:t>
            </a:r>
            <a:r>
              <a:rPr lang="en" sz="2000" b="1" dirty="0"/>
              <a:t>ra-in</a:t>
            </a:r>
            <a:r>
              <a:rPr lang="en-US" sz="2000" b="1" dirty="0"/>
              <a:t>ĩ</a:t>
            </a:r>
            <a:r>
              <a:rPr lang="en" sz="2000" b="1" dirty="0"/>
              <a:t> wa Ellen G. White (K</a:t>
            </a:r>
            <a:r>
              <a:rPr lang="en-US" sz="2000" b="1" dirty="0"/>
              <a:t>ũ</a:t>
            </a:r>
            <a:r>
              <a:rPr lang="en" sz="2000" b="1" dirty="0"/>
              <a:t>g. 12:17; 19:10). </a:t>
            </a:r>
            <a:r>
              <a:rPr lang="en-US" sz="2000" b="1" dirty="0"/>
              <a:t>N</a:t>
            </a:r>
            <a:r>
              <a:rPr lang="en" sz="2000" b="1" dirty="0"/>
              <a:t>o t</a:t>
            </a:r>
            <a:r>
              <a:rPr lang="en-US" sz="2000" b="1" dirty="0"/>
              <a:t>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menya at</a:t>
            </a:r>
            <a:r>
              <a:rPr lang="en-US" sz="2000" b="1" dirty="0"/>
              <a:t>ĩ</a:t>
            </a:r>
            <a:r>
              <a:rPr lang="en" sz="2000" b="1" dirty="0"/>
              <a:t>a m</a:t>
            </a:r>
            <a:r>
              <a:rPr lang="en-US" sz="2000" b="1" dirty="0"/>
              <a:t>ũ</a:t>
            </a:r>
            <a:r>
              <a:rPr lang="en" sz="2000" b="1" dirty="0"/>
              <a:t>nabii wama?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58319" y="3044890"/>
            <a:ext cx="1248498" cy="1793610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“Th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ini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wa m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bang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ro yoothe ya Mwathani, g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tir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k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nd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 g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thaka ta m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bango Wake wa k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he athuri na atumia iheeo ng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raniya . </a:t>
            </a:r>
            <a:r>
              <a:rPr lang="en-US" sz="2400" b="1" dirty="0">
                <a:latin typeface="Constantia" panose="02030602050306030303" pitchFamily="18" charset="0"/>
              </a:rPr>
              <a:t>K</a:t>
            </a:r>
            <a:r>
              <a:rPr lang="en" sz="2400" b="1" dirty="0">
                <a:latin typeface="Constantia" panose="02030602050306030303" pitchFamily="18" charset="0"/>
              </a:rPr>
              <a:t>anitha n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guo m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g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nda Wake, 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iny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tio m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t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na 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tiganu m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mera, na mah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wa. </a:t>
            </a:r>
            <a:r>
              <a:rPr lang="en-US" sz="2400" b="1" dirty="0">
                <a:latin typeface="Constantia" panose="02030602050306030303" pitchFamily="18" charset="0"/>
              </a:rPr>
              <a:t>N</a:t>
            </a:r>
            <a:r>
              <a:rPr lang="en" sz="2400" b="1" dirty="0">
                <a:latin typeface="Constantia" panose="02030602050306030303" pitchFamily="18" charset="0"/>
              </a:rPr>
              <a:t>dehokete m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thobi 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igananu wa m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tarakwa, ona kana </a:t>
            </a:r>
            <a:r>
              <a:rPr lang="en-US" sz="2400" b="1" dirty="0">
                <a:latin typeface="Constantia" panose="02030602050306030303" pitchFamily="18" charset="0"/>
              </a:rPr>
              <a:t>olive </a:t>
            </a:r>
            <a:r>
              <a:rPr lang="en-US" sz="2400" b="1" dirty="0" err="1">
                <a:latin typeface="Constantia" panose="02030602050306030303" pitchFamily="18" charset="0"/>
              </a:rPr>
              <a:t>ĩkinyĩre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ũraihu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mũkĩndũ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Aingĩ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mamũkĩrĩte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gacunjĩ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kanini</a:t>
            </a:r>
            <a:r>
              <a:rPr lang="en-US" sz="2400" b="1" dirty="0">
                <a:latin typeface="Constantia" panose="02030602050306030303" pitchFamily="18" charset="0"/>
              </a:rPr>
              <a:t> ka </a:t>
            </a:r>
            <a:r>
              <a:rPr lang="en-US" sz="2400" b="1" dirty="0" err="1">
                <a:latin typeface="Constantia" panose="02030602050306030303" pitchFamily="18" charset="0"/>
              </a:rPr>
              <a:t>ũndini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ũgĩ</a:t>
            </a:r>
            <a:r>
              <a:rPr lang="en-US" sz="2400" b="1" dirty="0">
                <a:latin typeface="Constantia" panose="02030602050306030303" pitchFamily="18" charset="0"/>
              </a:rPr>
              <a:t> ga </a:t>
            </a:r>
            <a:r>
              <a:rPr lang="en-US" sz="2400" b="1" dirty="0" err="1">
                <a:latin typeface="Constantia" panose="02030602050306030303" pitchFamily="18" charset="0"/>
              </a:rPr>
              <a:t>kwĩruta</a:t>
            </a:r>
            <a:r>
              <a:rPr lang="en-US" sz="2400" b="1" dirty="0">
                <a:latin typeface="Constantia" panose="02030602050306030303" pitchFamily="18" charset="0"/>
              </a:rPr>
              <a:t>, no Ngai </a:t>
            </a:r>
            <a:r>
              <a:rPr lang="en-US" sz="2400" b="1" dirty="0" err="1">
                <a:latin typeface="Constantia" panose="02030602050306030303" pitchFamily="18" charset="0"/>
              </a:rPr>
              <a:t>ena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wĩra</a:t>
            </a:r>
            <a:r>
              <a:rPr lang="en-US" sz="2400" b="1" dirty="0">
                <a:latin typeface="Constantia" panose="02030602050306030303" pitchFamily="18" charset="0"/>
              </a:rPr>
              <a:t> he </a:t>
            </a:r>
            <a:r>
              <a:rPr lang="en-US" sz="2400" b="1" dirty="0" err="1">
                <a:latin typeface="Constantia" panose="02030602050306030303" pitchFamily="18" charset="0"/>
              </a:rPr>
              <a:t>kĩrathi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gĩkĩ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wakũruta</a:t>
            </a:r>
            <a:r>
              <a:rPr lang="en-US" sz="2400" b="1" dirty="0">
                <a:latin typeface="Constantia" panose="02030602050306030303" pitchFamily="18" charset="0"/>
              </a:rPr>
              <a:t>, no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angĩkorwo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meekũũruta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wĩnyihia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mehokete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thĩiniĩ</a:t>
            </a:r>
            <a:r>
              <a:rPr lang="en-US" sz="2400" b="1" dirty="0">
                <a:latin typeface="Constantia" panose="02030602050306030303" pitchFamily="18" charset="0"/>
              </a:rPr>
              <a:t> Wake</a:t>
            </a:r>
            <a:r>
              <a:rPr lang="en" sz="2400" b="1" dirty="0">
                <a:latin typeface="Constantia" panose="02030602050306030303" pitchFamily="18" charset="0"/>
              </a:rPr>
              <a:t>…”</a:t>
            </a:r>
          </a:p>
          <a:p>
            <a:pPr>
              <a:spcBef>
                <a:spcPts val="600"/>
              </a:spcBef>
            </a:pPr>
            <a:r>
              <a:rPr lang="en-US" sz="2400" b="1" dirty="0" err="1">
                <a:latin typeface="Constantia" panose="02030602050306030303" pitchFamily="18" charset="0"/>
              </a:rPr>
              <a:t>Iheeo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mwanya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igayagĩrwo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kũrĩ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andũ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ngũrani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nĩguo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aruti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wĩra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meiguĩre</a:t>
            </a:r>
            <a:r>
              <a:rPr lang="en-US" sz="2400" b="1" dirty="0">
                <a:latin typeface="Constantia" panose="02030602050306030303" pitchFamily="18" charset="0"/>
              </a:rPr>
              <a:t> bata </a:t>
            </a:r>
            <a:r>
              <a:rPr lang="en-US" sz="2400" b="1" dirty="0" err="1">
                <a:latin typeface="Constantia" panose="02030602050306030303" pitchFamily="18" charset="0"/>
              </a:rPr>
              <a:t>wao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ũmwe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ũngĩ</a:t>
            </a:r>
            <a:r>
              <a:rPr lang="en-US" sz="2400" b="1" dirty="0">
                <a:latin typeface="Constantia" panose="02030602050306030303" pitchFamily="18" charset="0"/>
              </a:rPr>
              <a:t>. Ngai </a:t>
            </a:r>
            <a:r>
              <a:rPr lang="en-US" sz="2400" b="1" dirty="0" err="1">
                <a:latin typeface="Constantia" panose="02030602050306030303" pitchFamily="18" charset="0"/>
              </a:rPr>
              <a:t>aheanaga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iheeo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ici</a:t>
            </a:r>
            <a:r>
              <a:rPr lang="en-US" sz="2400" b="1" dirty="0">
                <a:latin typeface="Constantia" panose="02030602050306030303" pitchFamily="18" charset="0"/>
              </a:rPr>
              <a:t>, na </a:t>
            </a:r>
            <a:r>
              <a:rPr lang="en-US" sz="2400" b="1" dirty="0" err="1">
                <a:latin typeface="Constantia" panose="02030602050306030303" pitchFamily="18" charset="0"/>
              </a:rPr>
              <a:t>cikarutithio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wĩra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ũtungata-inĩ</a:t>
            </a:r>
            <a:r>
              <a:rPr lang="en-US" sz="2400" b="1" dirty="0">
                <a:latin typeface="Constantia" panose="02030602050306030303" pitchFamily="18" charset="0"/>
              </a:rPr>
              <a:t> Wake, </a:t>
            </a:r>
            <a:r>
              <a:rPr lang="en-US" sz="2400" b="1" dirty="0" err="1">
                <a:latin typeface="Constantia" panose="02030602050306030303" pitchFamily="18" charset="0"/>
              </a:rPr>
              <a:t>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gũkumithia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mũcikui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kwambararia</a:t>
            </a:r>
            <a:r>
              <a:rPr lang="en-US" sz="2400" b="1" dirty="0">
                <a:latin typeface="Constantia" panose="02030602050306030303" pitchFamily="18" charset="0"/>
              </a:rPr>
              <a:t> mũndũ, no </a:t>
            </a:r>
            <a:r>
              <a:rPr lang="en-US" sz="2400" b="1" dirty="0" err="1">
                <a:latin typeface="Constantia" panose="02030602050306030303" pitchFamily="18" charset="0"/>
              </a:rPr>
              <a:t>ciambararie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Mũkũũri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thĩ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kũhũthĩrwo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nĩũndũ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wega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andũ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oothe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cikĩrũgamia</a:t>
            </a:r>
            <a:r>
              <a:rPr lang="en-US" sz="2400" b="1" dirty="0">
                <a:latin typeface="Constantia" panose="02030602050306030303" pitchFamily="18" charset="0"/>
              </a:rPr>
              <a:t> ma, no </a:t>
            </a:r>
            <a:r>
              <a:rPr lang="en-US" sz="2400" b="1" dirty="0" err="1">
                <a:latin typeface="Constantia" panose="02030602050306030303" pitchFamily="18" charset="0"/>
              </a:rPr>
              <a:t>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kũruta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ũira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maheni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76706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522936" y="0"/>
            <a:ext cx="5381714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Rũmagĩrĩrai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mĩthiĩre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wendani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mwĩrirĩrie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mũno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iheeo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kĩroho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makĩria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mwĩriragĩrie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kĩheo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ũheani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ũhoro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Ngai”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Akorinitho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7397259" y="3359468"/>
            <a:ext cx="4632817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Iheeo cia k</a:t>
            </a:r>
            <a:r>
              <a:rPr lang="en-US" sz="2000" b="1" dirty="0">
                <a:highlight>
                  <a:srgbClr val="FC918D"/>
                </a:highlight>
              </a:rPr>
              <a:t>ĩ</a:t>
            </a:r>
            <a:r>
              <a:rPr lang="en" sz="2000" b="1" dirty="0">
                <a:highlight>
                  <a:srgbClr val="FC918D"/>
                </a:highlight>
              </a:rPr>
              <a:t>-roho: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I</a:t>
            </a:r>
            <a:r>
              <a:rPr lang="en" sz="2000" b="1" dirty="0"/>
              <a:t>heeo nying</a:t>
            </a:r>
            <a:r>
              <a:rPr lang="en-US" sz="2000" b="1" dirty="0"/>
              <a:t>ĩ</a:t>
            </a:r>
            <a:r>
              <a:rPr lang="en" sz="2000" b="1" dirty="0"/>
              <a:t>, M</a:t>
            </a:r>
            <a:r>
              <a:rPr lang="en-US" sz="2000" b="1" dirty="0"/>
              <a:t>ũ</a:t>
            </a:r>
            <a:r>
              <a:rPr lang="en" sz="2000" b="1" dirty="0"/>
              <a:t>heani </a:t>
            </a:r>
            <a:r>
              <a:rPr lang="en-US" sz="2000" b="1" dirty="0"/>
              <a:t>ũ</a:t>
            </a:r>
            <a:r>
              <a:rPr lang="en" sz="2000" b="1" dirty="0"/>
              <a:t>mwe.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C</a:t>
            </a:r>
            <a:r>
              <a:rPr lang="en" sz="2000" b="1" dirty="0"/>
              <a:t>i</a:t>
            </a:r>
            <a:r>
              <a:rPr lang="en-US" sz="2000" b="1" dirty="0"/>
              <a:t>ĩ</a:t>
            </a:r>
            <a:r>
              <a:rPr lang="en" sz="2000" b="1" dirty="0"/>
              <a:t>ga nying</a:t>
            </a:r>
            <a:r>
              <a:rPr lang="en-US" sz="2000" b="1" dirty="0"/>
              <a:t>ĩ</a:t>
            </a:r>
            <a:r>
              <a:rPr lang="en" sz="2000" b="1" dirty="0"/>
              <a:t>, 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mwe.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M</a:t>
            </a:r>
            <a:r>
              <a:rPr lang="en-US" sz="2000" b="1" dirty="0">
                <a:highlight>
                  <a:srgbClr val="FCBE62"/>
                </a:highlight>
              </a:rPr>
              <a:t>ũ</a:t>
            </a:r>
            <a:r>
              <a:rPr lang="en" sz="2000" b="1" dirty="0">
                <a:highlight>
                  <a:srgbClr val="FCBE62"/>
                </a:highlight>
              </a:rPr>
              <a:t>thingi </a:t>
            </a:r>
            <a:r>
              <a:rPr lang="en-US" sz="2000" b="1" dirty="0">
                <a:highlight>
                  <a:srgbClr val="FCBE62"/>
                </a:highlight>
              </a:rPr>
              <a:t>ũ</a:t>
            </a:r>
            <a:r>
              <a:rPr lang="en" sz="2000" b="1" dirty="0">
                <a:highlight>
                  <a:srgbClr val="FCBE62"/>
                </a:highlight>
              </a:rPr>
              <a:t>r</a:t>
            </a:r>
            <a:r>
              <a:rPr lang="en-US" sz="2000" b="1" dirty="0">
                <a:highlight>
                  <a:srgbClr val="FCBE62"/>
                </a:highlight>
              </a:rPr>
              <a:t>ĩ</a:t>
            </a:r>
            <a:r>
              <a:rPr lang="en" sz="2000" b="1" dirty="0">
                <a:highlight>
                  <a:srgbClr val="FCBE62"/>
                </a:highlight>
              </a:rPr>
              <a:t>a </a:t>
            </a:r>
            <a:r>
              <a:rPr lang="en-US" sz="2000" b="1" dirty="0">
                <a:highlight>
                  <a:srgbClr val="FCBE62"/>
                </a:highlight>
              </a:rPr>
              <a:t>ũ</a:t>
            </a:r>
            <a:r>
              <a:rPr lang="en" sz="2000" b="1" dirty="0">
                <a:highlight>
                  <a:srgbClr val="FCBE62"/>
                </a:highlight>
              </a:rPr>
              <a:t>nyitithanagia: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W</a:t>
            </a:r>
            <a:r>
              <a:rPr lang="en" sz="2000" b="1" dirty="0"/>
              <a:t>ega wa wendo.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Iheeo cia mwanya: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heeo k</a:t>
            </a:r>
            <a:r>
              <a:rPr lang="en-US" sz="2000" b="1" dirty="0"/>
              <a:t>ĩ</a:t>
            </a:r>
            <a:r>
              <a:rPr lang="en" sz="2000" b="1" dirty="0"/>
              <a:t>a thiomi.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Kĩ</a:t>
            </a:r>
            <a:r>
              <a:rPr lang="en" sz="2000" b="1" dirty="0"/>
              <a:t>heeo k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rathi.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wonekaga wega at</a:t>
            </a:r>
            <a:r>
              <a:rPr lang="en-US" sz="2000" b="1" dirty="0"/>
              <a:t>ĩ</a:t>
            </a:r>
            <a:r>
              <a:rPr lang="en" sz="2000" b="1" dirty="0"/>
              <a:t> kanitha war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gay</a:t>
            </a:r>
            <a:r>
              <a:rPr lang="en-US" sz="2000" b="1" dirty="0"/>
              <a:t>ũ</a:t>
            </a:r>
            <a:r>
              <a:rPr lang="en" sz="2000" b="1" dirty="0"/>
              <a:t>kanu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it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 itoigaine. </a:t>
            </a:r>
            <a:r>
              <a:rPr lang="en-US" sz="2000" b="1" dirty="0"/>
              <a:t>M</a:t>
            </a:r>
            <a:r>
              <a:rPr lang="en" sz="2000" b="1" dirty="0"/>
              <a:t>atiaiguanaga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ahunjia;ig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re;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k</a:t>
            </a:r>
            <a:r>
              <a:rPr lang="en-US" sz="2000" b="1" dirty="0"/>
              <a:t>ũ</a:t>
            </a:r>
            <a:r>
              <a:rPr lang="en" sz="2000" b="1" dirty="0"/>
              <a:t>hikania kana kwaga k</a:t>
            </a:r>
            <a:r>
              <a:rPr lang="en-US" sz="2000" b="1" dirty="0"/>
              <a:t>ũ</a:t>
            </a:r>
            <a:r>
              <a:rPr lang="en" sz="2000" b="1" dirty="0"/>
              <a:t>hikania; ona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k</a:t>
            </a:r>
            <a:r>
              <a:rPr lang="en-US" sz="2000" b="1" dirty="0"/>
              <a:t>ĩ</a:t>
            </a:r>
            <a:r>
              <a:rPr lang="en" sz="2000" b="1" dirty="0"/>
              <a:t>heeo k</a:t>
            </a:r>
            <a:r>
              <a:rPr lang="en-US" sz="2000" b="1" dirty="0"/>
              <a:t>ĩ</a:t>
            </a:r>
            <a:r>
              <a:rPr lang="en" sz="2000" b="1" dirty="0"/>
              <a:t>a roho 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k</a:t>
            </a:r>
            <a:r>
              <a:rPr lang="en-US" sz="2000" b="1" dirty="0"/>
              <a:t>ĩ</a:t>
            </a:r>
            <a:r>
              <a:rPr lang="en" sz="2000" b="1" dirty="0"/>
              <a:t>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ire g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g</a:t>
            </a:r>
            <a:r>
              <a:rPr lang="en-US" sz="2000" b="1" dirty="0"/>
              <a:t>ĩ</a:t>
            </a:r>
            <a:r>
              <a:rPr lang="en" sz="2000" b="1" dirty="0"/>
              <a:t>rio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rr</a:t>
            </a:r>
            <a:r>
              <a:rPr lang="en-US" sz="2000" b="1" dirty="0"/>
              <a:t>ĩ</a:t>
            </a:r>
            <a:r>
              <a:rPr lang="en" sz="2000" b="1" dirty="0"/>
              <a:t> iria ing</a:t>
            </a:r>
            <a:r>
              <a:rPr lang="en-US" sz="2000" b="1" dirty="0"/>
              <a:t>ĩ</a:t>
            </a:r>
            <a:r>
              <a:rPr lang="en" sz="2000" b="1" dirty="0"/>
              <a:t> ciothe.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6666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71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9500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6136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6136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6136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6136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6136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heeo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ega?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atir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3" y="1568036"/>
            <a:ext cx="62857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acokirie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 ma mbere, P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coka kuonania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iheeo cia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-roho cik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kaga kuuma math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 o nginya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nj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ya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gwatan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12-14).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IHEEO CIA</a:t>
            </a:r>
          </a:p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</a:t>
            </a:r>
            <a:r>
              <a:rPr lang="en-U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Ĩ</a:t>
            </a:r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-ROHO</a:t>
            </a: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IHEEO NYING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Ĩ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, M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Ũ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HEANI 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Ũ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MWE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But there are differences of gifts, but the same Spirit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000" b="1" dirty="0" err="1"/>
              <a:t>Nũũ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heanaga iheeo cia roho? (1 </a:t>
            </a:r>
            <a:r>
              <a:rPr lang="en-US" sz="2000" b="1" dirty="0" err="1"/>
              <a:t>Akor</a:t>
            </a:r>
            <a:r>
              <a:rPr lang="en" sz="2000" b="1" dirty="0"/>
              <a:t>.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769518"/>
              </p:ext>
            </p:extLst>
          </p:nvPr>
        </p:nvGraphicFramePr>
        <p:xfrm>
          <a:off x="247648" y="1740425"/>
          <a:ext cx="9563100" cy="11125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1800" b="1" dirty="0"/>
                        <a:t>1 </a:t>
                      </a:r>
                      <a:r>
                        <a:rPr lang="en-US" sz="1800" b="1" dirty="0" err="1"/>
                        <a:t>Akor</a:t>
                      </a:r>
                      <a:r>
                        <a:rPr lang="en" sz="1800" b="1" dirty="0"/>
                        <a:t>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1800" b="1" dirty="0" err="1"/>
                        <a:t>Nĩ</a:t>
                      </a:r>
                      <a:r>
                        <a:rPr lang="es-ES" sz="1800" b="1" dirty="0"/>
                        <a:t> </a:t>
                      </a:r>
                      <a:r>
                        <a:rPr lang="es-ES" sz="1800" b="1" dirty="0" err="1"/>
                        <a:t>kũrĩ</a:t>
                      </a:r>
                      <a:r>
                        <a:rPr lang="es-ES" sz="1800" b="1" dirty="0"/>
                        <a:t> </a:t>
                      </a:r>
                      <a:r>
                        <a:rPr lang="es-ES" sz="1800" b="1" dirty="0" err="1"/>
                        <a:t>ngũrani</a:t>
                      </a:r>
                      <a:r>
                        <a:rPr lang="es-ES" sz="1800" b="1" dirty="0"/>
                        <a:t> </a:t>
                      </a:r>
                      <a:r>
                        <a:rPr lang="es-ES" sz="1800" b="1" dirty="0" err="1"/>
                        <a:t>cia</a:t>
                      </a:r>
                      <a:endParaRPr lang="en" sz="18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I</a:t>
                      </a:r>
                      <a:r>
                        <a:rPr lang="en" sz="1800" b="1" dirty="0"/>
                        <a:t>heeo 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sz="1800" b="1" dirty="0"/>
                        <a:t>No </a:t>
                      </a:r>
                      <a:r>
                        <a:rPr lang="es-ES" sz="1800" b="1" dirty="0" err="1"/>
                        <a:t>nĩ</a:t>
                      </a:r>
                      <a:r>
                        <a:rPr lang="es-ES" sz="1800" b="1" dirty="0"/>
                        <a:t> </a:t>
                      </a:r>
                      <a:r>
                        <a:rPr lang="es-ES" sz="1800" b="1" dirty="0" err="1"/>
                        <a:t>ũmwe</a:t>
                      </a:r>
                      <a:r>
                        <a:rPr lang="es-ES" sz="1800" b="1" dirty="0"/>
                        <a:t> </a:t>
                      </a:r>
                      <a:r>
                        <a:rPr lang="es-ES" sz="1800" b="1" dirty="0" err="1"/>
                        <a:t>arĩ</a:t>
                      </a:r>
                      <a:endParaRPr lang="en" sz="18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R</a:t>
                      </a:r>
                      <a:r>
                        <a:rPr lang="en" sz="1800" b="1" dirty="0"/>
                        <a:t>oho 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1800" b="1" dirty="0"/>
                        <a:t>1 </a:t>
                      </a:r>
                      <a:r>
                        <a:rPr lang="en-US" sz="1800" b="1" dirty="0" err="1"/>
                        <a:t>Akor</a:t>
                      </a:r>
                      <a:r>
                        <a:rPr lang="en" sz="1800" b="1" dirty="0"/>
                        <a:t>.12:5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ũ</a:t>
                      </a:r>
                      <a:r>
                        <a:rPr lang="en" sz="1800" b="1" dirty="0"/>
                        <a:t>tungati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</a:t>
                      </a:r>
                      <a:r>
                        <a:rPr lang="en" sz="1800" b="1" dirty="0"/>
                        <a:t>wathani 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1800" b="1" dirty="0"/>
                        <a:t>1 </a:t>
                      </a:r>
                      <a:r>
                        <a:rPr lang="en-US" sz="1800" b="1" dirty="0" err="1"/>
                        <a:t>Akor</a:t>
                      </a:r>
                      <a:r>
                        <a:rPr lang="en" sz="1800" b="1" dirty="0"/>
                        <a:t>.12:6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dirty="0" err="1"/>
                        <a:t>ũruti</a:t>
                      </a:r>
                      <a:r>
                        <a:rPr lang="es-ES" sz="1800" b="1" dirty="0"/>
                        <a:t> </a:t>
                      </a:r>
                      <a:r>
                        <a:rPr lang="es-ES" sz="1800" b="1" dirty="0" err="1"/>
                        <a:t>wĩra</a:t>
                      </a:r>
                      <a:endParaRPr lang="en" sz="18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1800" b="1" dirty="0"/>
                        <a:t>Ngai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29002" y="3612417"/>
            <a:ext cx="9677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</a:t>
            </a:r>
            <a:r>
              <a:rPr lang="en" sz="2000" b="1" dirty="0"/>
              <a:t>guo t</a:t>
            </a:r>
            <a:r>
              <a:rPr lang="en-US" sz="2000" b="1" dirty="0"/>
              <a:t>ũ</a:t>
            </a:r>
            <a:r>
              <a:rPr lang="en" sz="2000" b="1" dirty="0"/>
              <a:t>teithio g</a:t>
            </a:r>
            <a:r>
              <a:rPr lang="en-US" sz="2000" b="1" dirty="0"/>
              <a:t>ũ</a:t>
            </a:r>
            <a:r>
              <a:rPr lang="en" sz="2000" b="1" dirty="0"/>
              <a:t>ta</a:t>
            </a:r>
            <a:r>
              <a:rPr lang="en-US" sz="2000" b="1" dirty="0"/>
              <a:t>ũ</a:t>
            </a:r>
            <a:r>
              <a:rPr lang="en" sz="2000" b="1" dirty="0"/>
              <a:t>kwo </a:t>
            </a:r>
            <a:r>
              <a:rPr lang="en-US" sz="2000" b="1" dirty="0"/>
              <a:t>ũ</a:t>
            </a:r>
            <a:r>
              <a:rPr lang="en" sz="2000" b="1" dirty="0"/>
              <a:t>kuruhanu gatagat</a:t>
            </a:r>
            <a:r>
              <a:rPr lang="en-US" sz="2000" b="1" dirty="0"/>
              <a:t>ĩ</a:t>
            </a:r>
            <a:r>
              <a:rPr lang="en" sz="2000" b="1" dirty="0"/>
              <a:t> ka iheeo cia k</a:t>
            </a:r>
            <a:r>
              <a:rPr lang="en-US" sz="2000" b="1" dirty="0"/>
              <a:t>ĩ</a:t>
            </a:r>
            <a:r>
              <a:rPr lang="en" sz="2000" b="1" dirty="0"/>
              <a:t>roho na  M</a:t>
            </a:r>
            <a:r>
              <a:rPr lang="en-US" sz="2000" b="1" dirty="0"/>
              <a:t>ũ</a:t>
            </a:r>
            <a:r>
              <a:rPr lang="en" sz="2000" b="1" dirty="0"/>
              <a:t>ciheani,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ah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te mar</a:t>
            </a:r>
            <a:r>
              <a:rPr lang="en-US" sz="2000" b="1" dirty="0"/>
              <a:t>ĩ</a:t>
            </a:r>
            <a:r>
              <a:rPr lang="en" sz="2000" b="1" dirty="0"/>
              <a:t>twa matat</a:t>
            </a:r>
            <a:r>
              <a:rPr lang="en-US" sz="2000" b="1" dirty="0"/>
              <a:t>ũ</a:t>
            </a:r>
            <a:r>
              <a:rPr lang="en" sz="2000" b="1" dirty="0"/>
              <a:t> k</a:t>
            </a:r>
            <a:r>
              <a:rPr lang="en-US" sz="2000" b="1" dirty="0"/>
              <a:t>ũ</a:t>
            </a:r>
            <a:r>
              <a:rPr lang="en" sz="2000" b="1" dirty="0"/>
              <a:t>monania na mar</a:t>
            </a:r>
            <a:r>
              <a:rPr lang="en-US" sz="2000" b="1" dirty="0"/>
              <a:t>ĩ</a:t>
            </a:r>
            <a:r>
              <a:rPr lang="en" sz="2000" b="1" dirty="0"/>
              <a:t>twa macio, kwambararia na </a:t>
            </a:r>
            <a:r>
              <a:rPr lang="en-US" sz="2000" b="1" dirty="0"/>
              <a:t>ũ</a:t>
            </a:r>
            <a:r>
              <a:rPr lang="en" sz="2000" b="1" dirty="0"/>
              <a:t>theri wari</a:t>
            </a:r>
            <a:r>
              <a:rPr lang="en-US" sz="2000" b="1" dirty="0"/>
              <a:t>ĩ</a:t>
            </a:r>
            <a:r>
              <a:rPr lang="en" sz="2000" b="1" dirty="0"/>
              <a:t> wacio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guo: iheeo; </a:t>
            </a:r>
            <a:r>
              <a:rPr lang="en-US" sz="2000" b="1" dirty="0"/>
              <a:t>ũ</a:t>
            </a:r>
            <a:r>
              <a:rPr lang="en" sz="2000" b="1" dirty="0"/>
              <a:t>tungata; na m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re. 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242120" y="2343153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167136" y="3195635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I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heeo cia Roho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675932" y="2013619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8000998" y="3149189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accent4">
                    <a:lumMod val="50000"/>
                  </a:schemeClr>
                </a:solidFill>
              </a:rPr>
              <a:t>Mũ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heani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1698" y="3354982"/>
            <a:ext cx="2255303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5681611" y="5478155"/>
            <a:ext cx="65103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</a:t>
            </a:r>
            <a:r>
              <a:rPr lang="en" sz="2000" b="1" dirty="0"/>
              <a:t>o Ngai ndaheanaga ihee ta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ngai iria cia Greco-Roman “t</a:t>
            </a:r>
            <a:r>
              <a:rPr lang="en-US" sz="2000" b="1" dirty="0"/>
              <a:t>ũ</a:t>
            </a:r>
            <a:r>
              <a:rPr lang="en" sz="2000" b="1" dirty="0"/>
              <a:t>kai” twekaga (1 </a:t>
            </a:r>
            <a:r>
              <a:rPr lang="en-US" sz="2000" b="1" dirty="0" err="1"/>
              <a:t>Akor</a:t>
            </a:r>
            <a:r>
              <a:rPr lang="en" sz="2000" b="1" dirty="0"/>
              <a:t>. 12:2). </a:t>
            </a:r>
            <a:r>
              <a:rPr lang="en-US" sz="2000" b="1" dirty="0"/>
              <a:t>T</a:t>
            </a:r>
            <a:r>
              <a:rPr lang="en" sz="2000" b="1" dirty="0"/>
              <a:t>i m</a:t>
            </a:r>
            <a:r>
              <a:rPr lang="en-US" sz="2000" b="1" dirty="0"/>
              <a:t>ĩ</a:t>
            </a:r>
            <a:r>
              <a:rPr lang="en" sz="2000" b="1" dirty="0"/>
              <a:t>theko, kana ngoroba iraihacan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ra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n</a:t>
            </a:r>
            <a:r>
              <a:rPr lang="en-US" sz="2000" b="1" dirty="0" err="1"/>
              <a:t>ũũ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kwam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ra iheeo (taa, kwa m</a:t>
            </a:r>
            <a:r>
              <a:rPr lang="en-US" sz="2000" b="1" dirty="0"/>
              <a:t>ũ</a:t>
            </a:r>
            <a:r>
              <a:rPr lang="en" sz="2000" b="1" dirty="0"/>
              <a:t>hiano, ath</a:t>
            </a:r>
            <a:r>
              <a:rPr lang="en-US" sz="2000" b="1" dirty="0"/>
              <a:t>ĩ</a:t>
            </a:r>
            <a:r>
              <a:rPr lang="en" sz="2000" b="1" dirty="0"/>
              <a:t>nj</a:t>
            </a:r>
            <a:r>
              <a:rPr lang="en-US" sz="2000" b="1" dirty="0"/>
              <a:t>ĩ</a:t>
            </a:r>
            <a:r>
              <a:rPr lang="en" sz="2000" b="1" dirty="0"/>
              <a:t>ri atumia).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516554"/>
            <a:ext cx="3002201" cy="121613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527880"/>
            <a:ext cx="2188396" cy="11947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77054" y="4645141"/>
            <a:ext cx="99042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ning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heani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mwe: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Roho [M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theru]; 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Mwathani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[J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]; na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 [Ithe].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guo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kuuga: Ngai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ruta 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hamwe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(Johana 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</a:t>
            </a:r>
            <a:r>
              <a:rPr lang="en" sz="2000" b="1" dirty="0"/>
              <a:t>k</a:t>
            </a:r>
            <a:r>
              <a:rPr lang="en-US" sz="2000" b="1" dirty="0" err="1"/>
              <a:t>ĩĩ</a:t>
            </a:r>
            <a:r>
              <a:rPr lang="en" sz="2000" b="1" dirty="0"/>
              <a:t> aheana iheeo mwanya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and</a:t>
            </a:r>
            <a:r>
              <a:rPr lang="en-US" sz="2000" b="1" dirty="0"/>
              <a:t>ũ</a:t>
            </a:r>
            <a:r>
              <a:rPr lang="en" sz="2000" b="1" dirty="0"/>
              <a:t> mwanya mwanya? (1 </a:t>
            </a:r>
            <a:r>
              <a:rPr lang="en-US" sz="2000" b="1" dirty="0" err="1"/>
              <a:t>Akor</a:t>
            </a:r>
            <a:r>
              <a:rPr lang="en" sz="2000" b="1" dirty="0"/>
              <a:t>.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6826050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IHEEO NYING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Ĩ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, M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Ũ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HEANI 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Ũ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MWE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Na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rĩrĩ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,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iheo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iria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iheanagwo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nĩ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mĩthemba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mĩthemba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, no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Roho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ũrĩa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ũciheanaga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no </a:t>
            </a:r>
            <a:r>
              <a:rPr lang="en-US" sz="16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ũmwe</a:t>
            </a:r>
            <a:r>
              <a:rPr lang="en-US" sz="16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.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heeo cia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roho cih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rwo “n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guni” wa kanitha.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Ngai tu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ũũĩ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heeo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rithania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</a:t>
            </a:r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 AING</a:t>
            </a:r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MW</a:t>
            </a:r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MWE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Mwĩrĩ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wa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mũndũ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nĩ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ũmwe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, o na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gwatuĩka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ũrĩ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ciĩga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nyingĩ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ningĩ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o na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gwatuĩka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ciĩga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ciaguo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ciothe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nĩ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nyingĩ-rĩ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ciothe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no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mwĩrĩ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o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ũmwe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Ũguo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noguo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Kristũ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atariĩ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. Nĩgũkorwo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ithuothe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twabatithirio</a:t>
            </a:r>
            <a:r>
              <a:rPr 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na </a:t>
            </a:r>
            <a:r>
              <a:rPr lang="en-US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Roho</a:t>
            </a:r>
            <a:r>
              <a:rPr lang="en" sz="16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</a:effectLst>
                <a:latin typeface="Comic Sans MS" panose="030F0702030302020204" pitchFamily="66" charset="0"/>
              </a:rPr>
              <a:t>.”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</a:effectLst>
                <a:latin typeface="Comic Sans MS" panose="030F0702030302020204" pitchFamily="66" charset="0"/>
              </a:rPr>
              <a:t>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Ngai n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mwe, no o </a:t>
            </a:r>
            <a:r>
              <a:rPr lang="en-US" sz="2000" b="1" dirty="0"/>
              <a:t>ũ</a:t>
            </a:r>
            <a:r>
              <a:rPr lang="en" sz="2000" b="1" dirty="0"/>
              <a:t>mwe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</a:t>
            </a:r>
            <a:r>
              <a:rPr lang="en-US" sz="2000" b="1" dirty="0"/>
              <a:t>ũ</a:t>
            </a:r>
            <a:r>
              <a:rPr lang="en" sz="2000" b="1" dirty="0"/>
              <a:t>ngai ar</a:t>
            </a:r>
            <a:r>
              <a:rPr lang="en-US" sz="2000" b="1" dirty="0"/>
              <a:t>ĩ</a:t>
            </a:r>
            <a:r>
              <a:rPr lang="en" sz="2000" b="1" dirty="0"/>
              <a:t> na w</a:t>
            </a:r>
            <a:r>
              <a:rPr lang="en-US" sz="2000" b="1" dirty="0"/>
              <a:t>ĩ</a:t>
            </a:r>
            <a:r>
              <a:rPr lang="en" sz="2000" b="1" dirty="0"/>
              <a:t>ra wake. </a:t>
            </a:r>
            <a:r>
              <a:rPr lang="en-US" sz="2000" b="1" dirty="0"/>
              <a:t>O</a:t>
            </a:r>
            <a:r>
              <a:rPr lang="en" sz="2000" b="1" dirty="0"/>
              <a:t>uguo-r</a:t>
            </a:r>
            <a:r>
              <a:rPr lang="en-US" sz="2000" b="1" dirty="0"/>
              <a:t>ĩ</a:t>
            </a:r>
            <a:r>
              <a:rPr lang="en" sz="2000" b="1" dirty="0"/>
              <a:t>, kanitha n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ĩ</a:t>
            </a:r>
            <a:r>
              <a:rPr lang="en" sz="2000" b="1" dirty="0"/>
              <a:t>mwe, no o m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thondeki ar</a:t>
            </a:r>
            <a:r>
              <a:rPr lang="en-US" sz="2000" b="1" dirty="0"/>
              <a:t>ĩ</a:t>
            </a:r>
            <a:r>
              <a:rPr lang="en" sz="2000" b="1" dirty="0"/>
              <a:t> na w</a:t>
            </a:r>
            <a:r>
              <a:rPr lang="en-US" sz="2000" b="1" dirty="0"/>
              <a:t>ĩ</a:t>
            </a:r>
            <a:r>
              <a:rPr lang="en" sz="2000" b="1" dirty="0"/>
              <a:t>ra wake ta g</a:t>
            </a:r>
            <a:r>
              <a:rPr lang="en-US" sz="2000" b="1" dirty="0"/>
              <a:t>ĩ</a:t>
            </a:r>
            <a:r>
              <a:rPr lang="en" sz="2000" b="1" dirty="0"/>
              <a:t>cunj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/>
              <a:t>ĩ</a:t>
            </a:r>
            <a:r>
              <a:rPr lang="en" sz="2000" b="1" dirty="0"/>
              <a:t>a 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wa Krist</a:t>
            </a:r>
            <a:r>
              <a:rPr lang="en-US" sz="2000" b="1" dirty="0"/>
              <a:t>ũ</a:t>
            </a:r>
            <a:r>
              <a:rPr lang="en" sz="2000" b="1" dirty="0"/>
              <a:t> g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 Th</a:t>
            </a:r>
            <a:r>
              <a:rPr lang="en-US" sz="2000" b="1" dirty="0"/>
              <a:t>ĩ</a:t>
            </a:r>
            <a:r>
              <a:rPr lang="en" sz="2000" b="1" dirty="0"/>
              <a:t> (1 </a:t>
            </a:r>
            <a:r>
              <a:rPr lang="en-US" sz="2000" b="1" dirty="0" err="1"/>
              <a:t>Akor</a:t>
            </a:r>
            <a:r>
              <a:rPr lang="en" sz="2000" b="1" dirty="0"/>
              <a:t>. 12:12-13).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4716" y="4439134"/>
            <a:ext cx="2032138" cy="11650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194785" y="5552199"/>
            <a:ext cx="83426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ũũ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kuonania at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woothe n</a:t>
            </a:r>
            <a:r>
              <a:rPr lang="en-US" sz="2000" b="1" dirty="0"/>
              <a:t>ĩ</a:t>
            </a:r>
            <a:r>
              <a:rPr lang="en" sz="2000" b="1" dirty="0"/>
              <a:t> arabatarania; na g</a:t>
            </a:r>
            <a:r>
              <a:rPr lang="en-US" sz="2000" b="1" dirty="0"/>
              <a:t>ũ</a:t>
            </a:r>
            <a:r>
              <a:rPr lang="en" sz="2000" b="1" dirty="0"/>
              <a:t>tir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nene g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; na o 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wothe n</a:t>
            </a:r>
            <a:r>
              <a:rPr lang="en-US" sz="2000" b="1" dirty="0"/>
              <a:t>ĩ</a:t>
            </a:r>
            <a:r>
              <a:rPr lang="en" sz="2000" b="1" dirty="0"/>
              <a:t>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irwo k</a:t>
            </a:r>
            <a:r>
              <a:rPr lang="en-US" sz="2000" b="1" dirty="0"/>
              <a:t>ũ</a:t>
            </a:r>
            <a:r>
              <a:rPr lang="en" sz="2000" b="1" dirty="0"/>
              <a:t>bar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ra </a:t>
            </a:r>
            <a:r>
              <a:rPr lang="en-US" sz="2000" b="1" dirty="0"/>
              <a:t>ũ</a:t>
            </a:r>
            <a:r>
              <a:rPr lang="en" sz="2000" b="1" dirty="0"/>
              <a:t>igan</a:t>
            </a:r>
            <a:r>
              <a:rPr lang="en-US" sz="2000" b="1" dirty="0"/>
              <a:t>ĩ</a:t>
            </a:r>
            <a:r>
              <a:rPr lang="en" sz="2000" b="1" dirty="0"/>
              <a:t>ru wa ar</a:t>
            </a:r>
            <a:r>
              <a:rPr lang="en-US" sz="2000" b="1" dirty="0"/>
              <a:t>ĩ</a:t>
            </a:r>
            <a:r>
              <a:rPr lang="en" sz="2000" b="1" dirty="0"/>
              <a:t>a ang</a:t>
            </a:r>
            <a:r>
              <a:rPr lang="en-US" sz="2000" b="1" dirty="0"/>
              <a:t>ĩ</a:t>
            </a:r>
            <a:r>
              <a:rPr lang="en" sz="2000" b="1" dirty="0"/>
              <a:t>; na o 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arute w</a:t>
            </a:r>
            <a:r>
              <a:rPr lang="en-US" sz="2000" b="1" dirty="0"/>
              <a:t>ĩ</a:t>
            </a:r>
            <a:r>
              <a:rPr lang="en" sz="2000" b="1" dirty="0"/>
              <a:t>ra n</a:t>
            </a:r>
            <a:r>
              <a:rPr lang="en-US" sz="2000" b="1" dirty="0" err="1"/>
              <a:t>ĩũ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wa </a:t>
            </a:r>
            <a:r>
              <a:rPr lang="en-US" sz="2000" b="1" dirty="0"/>
              <a:t>ũ</a:t>
            </a:r>
            <a:r>
              <a:rPr lang="en" sz="2000" b="1" dirty="0"/>
              <a:t>nyitan</a:t>
            </a:r>
            <a:r>
              <a:rPr lang="en-US" sz="2000" b="1" dirty="0"/>
              <a:t>ĩ</a:t>
            </a:r>
            <a:r>
              <a:rPr lang="en" sz="2000" b="1" dirty="0"/>
              <a:t>ri wa kanitha (1 </a:t>
            </a:r>
            <a:r>
              <a:rPr lang="en-US" sz="2000" b="1" dirty="0" err="1"/>
              <a:t>Akor</a:t>
            </a:r>
            <a:r>
              <a:rPr lang="en" sz="2000" b="1" dirty="0"/>
              <a:t>.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490947"/>
            <a:ext cx="665216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hiano wa mw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ta kanitha kwambararia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theri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nene wa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nyitan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wa and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ranu.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itho 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heeo”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kuona, ona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ona.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icokanag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ngatho tond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irutithanagia 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hanan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tie na,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wa, 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ena itemi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ake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ringana na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heeo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am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12:28-30).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096000" y="145128"/>
            <a:ext cx="595162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Ũ</a:t>
            </a:r>
            <a:r>
              <a:rPr lang="e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THINGI </a:t>
            </a:r>
          </a:p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Ũ</a:t>
            </a:r>
            <a:r>
              <a:rPr lang="e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Ĩ</a:t>
            </a:r>
            <a:r>
              <a:rPr lang="e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 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Ũ</a:t>
            </a:r>
            <a:r>
              <a:rPr lang="e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NYITITHANAGIA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5689313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WEGA MAK</a:t>
            </a:r>
            <a:r>
              <a:rPr lang="en-US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Ĩ</a:t>
            </a:r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RIA WA WENDO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576513" y="593595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No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rĩrĩ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mwĩriragĩriei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iheo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iria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irĩ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bata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mũno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Wendani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rĩu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nĩngũmuonia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njĩra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ĩrĩa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njega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makĩria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12:31)</a:t>
            </a:r>
            <a:endParaRPr lang="es-ES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66324"/>
            <a:ext cx="36781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W</a:t>
            </a:r>
            <a:r>
              <a:rPr lang="en" sz="2000" b="1" dirty="0"/>
              <a:t>endo ti k</a:t>
            </a:r>
            <a:r>
              <a:rPr lang="en-US" sz="2000" b="1" dirty="0"/>
              <a:t>ĩ</a:t>
            </a:r>
            <a:r>
              <a:rPr lang="en" sz="2000" b="1" dirty="0"/>
              <a:t>heeo, no “</a:t>
            </a:r>
            <a:r>
              <a:rPr lang="en-US" sz="2000" b="1" dirty="0" err="1"/>
              <a:t>njĩra</a:t>
            </a:r>
            <a:r>
              <a:rPr lang="en-US" sz="2000" b="1" dirty="0"/>
              <a:t> </a:t>
            </a:r>
            <a:r>
              <a:rPr lang="en-US" sz="2000" b="1" dirty="0" err="1"/>
              <a:t>ĩrĩa</a:t>
            </a:r>
            <a:r>
              <a:rPr lang="en-US" sz="2000" b="1" dirty="0"/>
              <a:t> </a:t>
            </a:r>
            <a:r>
              <a:rPr lang="en-US" sz="2000" b="1" dirty="0" err="1"/>
              <a:t>njega</a:t>
            </a:r>
            <a:r>
              <a:rPr lang="en-US" sz="2000" b="1" dirty="0"/>
              <a:t> </a:t>
            </a:r>
            <a:r>
              <a:rPr lang="en-US" sz="2000" b="1" dirty="0" err="1"/>
              <a:t>makĩria</a:t>
            </a:r>
            <a:r>
              <a:rPr lang="en-US" sz="2000" b="1" dirty="0"/>
              <a:t>.</a:t>
            </a:r>
            <a:r>
              <a:rPr lang="en" sz="2000" b="1" dirty="0"/>
              <a:t>” (1 </a:t>
            </a:r>
            <a:r>
              <a:rPr lang="en-US" sz="2000" b="1" dirty="0" err="1"/>
              <a:t>Akor</a:t>
            </a:r>
            <a:r>
              <a:rPr lang="en" sz="2000" b="1" dirty="0"/>
              <a:t> 12:31). </a:t>
            </a:r>
            <a:r>
              <a:rPr lang="en-US" sz="2000" b="1" dirty="0" err="1"/>
              <a:t>Nĩ</a:t>
            </a:r>
            <a:r>
              <a:rPr lang="en" sz="2000" b="1" dirty="0"/>
              <a:t> itunda r</a:t>
            </a:r>
            <a:r>
              <a:rPr lang="en-US" sz="2000" b="1" dirty="0"/>
              <a:t>ĩ</a:t>
            </a:r>
            <a:r>
              <a:rPr lang="en" sz="2000" b="1" dirty="0"/>
              <a:t>a Roho M</a:t>
            </a:r>
            <a:r>
              <a:rPr lang="en-US" sz="2000" b="1" dirty="0"/>
              <a:t>ũ</a:t>
            </a:r>
            <a:r>
              <a:rPr lang="en" sz="2000" b="1" dirty="0"/>
              <a:t>theru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 err="1"/>
              <a:t>ũũ</a:t>
            </a:r>
            <a:r>
              <a:rPr lang="en" sz="2000" b="1" dirty="0"/>
              <a:t>ro wa mw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ĩ</a:t>
            </a:r>
            <a:r>
              <a:rPr lang="en" sz="2000" b="1" dirty="0"/>
              <a:t>kia (Agalatia 5:22). </a:t>
            </a:r>
            <a:r>
              <a:rPr lang="en-US" sz="2000" b="1" dirty="0"/>
              <a:t>I</a:t>
            </a:r>
            <a:r>
              <a:rPr lang="en" sz="2000" b="1" dirty="0"/>
              <a:t>heeo cia k</a:t>
            </a:r>
            <a:r>
              <a:rPr lang="en-US" sz="2000" b="1" dirty="0"/>
              <a:t>ĩ</a:t>
            </a:r>
            <a:r>
              <a:rPr lang="en" sz="2000" b="1" dirty="0"/>
              <a:t>-roho no cih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ĩ</a:t>
            </a:r>
            <a:r>
              <a:rPr lang="en" sz="2000" b="1" dirty="0"/>
              <a:t>rwo tu weega k</a:t>
            </a:r>
            <a:r>
              <a:rPr lang="en-US" sz="2000" b="1" dirty="0"/>
              <a:t>ũ</a:t>
            </a:r>
            <a:r>
              <a:rPr lang="en" sz="2000" b="1" dirty="0"/>
              <a:t>h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ra wendo.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Kĩ</a:t>
            </a:r>
            <a:r>
              <a:rPr lang="en" sz="2000" b="1" dirty="0"/>
              <a:t>heeo g</a:t>
            </a:r>
            <a:r>
              <a:rPr lang="en-US" sz="2000" b="1" dirty="0"/>
              <a:t>ĩ</a:t>
            </a:r>
            <a:r>
              <a:rPr lang="en" sz="2000" b="1" dirty="0"/>
              <a:t>a thiomi, hatar</a:t>
            </a:r>
            <a:r>
              <a:rPr lang="en-US" sz="2000" b="1" dirty="0"/>
              <a:t>ĩ</a:t>
            </a:r>
            <a:r>
              <a:rPr lang="en" sz="2000" b="1" dirty="0"/>
              <a:t> wendo, n</a:t>
            </a:r>
            <a:r>
              <a:rPr lang="en-US" sz="2000" b="1" dirty="0"/>
              <a:t>ĩ</a:t>
            </a:r>
            <a:r>
              <a:rPr lang="en" sz="2000" b="1" dirty="0"/>
              <a:t> “a resounding gong or a clanging cymbal.” K</a:t>
            </a:r>
            <a:r>
              <a:rPr lang="en-US" sz="2000" b="1" dirty="0"/>
              <a:t>ĩ</a:t>
            </a:r>
            <a:r>
              <a:rPr lang="en" sz="2000" b="1" dirty="0"/>
              <a:t>heeo k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rathi, k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g</a:t>
            </a:r>
            <a:r>
              <a:rPr lang="en-US" sz="2000" b="1" dirty="0"/>
              <a:t>ĩ</a:t>
            </a:r>
            <a:r>
              <a:rPr lang="en" sz="2000" b="1" dirty="0"/>
              <a:t>, k</a:t>
            </a:r>
            <a:r>
              <a:rPr lang="en-US" sz="2000" b="1" dirty="0"/>
              <a:t>ĩ</a:t>
            </a:r>
            <a:r>
              <a:rPr lang="en" sz="2000" b="1" dirty="0"/>
              <a:t>a w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ĩ</a:t>
            </a:r>
            <a:r>
              <a:rPr lang="en" sz="2000" b="1" dirty="0"/>
              <a:t>kio, hatar</a:t>
            </a:r>
            <a:r>
              <a:rPr lang="en-US" sz="2000" b="1" dirty="0"/>
              <a:t>ĩ</a:t>
            </a:r>
            <a:r>
              <a:rPr lang="en" sz="2000" b="1" dirty="0"/>
              <a:t> wendo, no t</a:t>
            </a:r>
            <a:r>
              <a:rPr lang="en-US" sz="2000" b="1" dirty="0"/>
              <a:t>ũ</a:t>
            </a:r>
            <a:r>
              <a:rPr lang="en" sz="2000" b="1" dirty="0"/>
              <a:t>h</a:t>
            </a:r>
            <a:r>
              <a:rPr lang="en-US" sz="2000" b="1" dirty="0"/>
              <a:t>ũ</a:t>
            </a:r>
            <a:r>
              <a:rPr lang="en" sz="2000" b="1" dirty="0"/>
              <a:t>. </a:t>
            </a:r>
            <a:r>
              <a:rPr lang="en-US" sz="2000" b="1" dirty="0" err="1"/>
              <a:t>Kĩ</a:t>
            </a:r>
            <a:r>
              <a:rPr lang="en" sz="2000" b="1" dirty="0"/>
              <a:t>heeo k</a:t>
            </a:r>
            <a:r>
              <a:rPr lang="en-US" sz="2000" b="1" dirty="0"/>
              <a:t>ĩ</a:t>
            </a:r>
            <a:r>
              <a:rPr lang="en" sz="2000" b="1" dirty="0"/>
              <a:t>a umaand</a:t>
            </a:r>
            <a:r>
              <a:rPr lang="en-US" sz="2000" b="1" dirty="0"/>
              <a:t>ũ</a:t>
            </a:r>
            <a:r>
              <a:rPr lang="en" sz="2000" b="1" dirty="0"/>
              <a:t> na k</a:t>
            </a:r>
            <a:r>
              <a:rPr lang="en-US" sz="2000" b="1" dirty="0"/>
              <a:t>ĩ</a:t>
            </a:r>
            <a:r>
              <a:rPr lang="en" sz="2000" b="1" dirty="0"/>
              <a:t>heeo g</a:t>
            </a:r>
            <a:r>
              <a:rPr lang="en-US" sz="2000" b="1" dirty="0"/>
              <a:t>ĩ</a:t>
            </a:r>
            <a:r>
              <a:rPr lang="en" sz="2000" b="1" dirty="0"/>
              <a:t>a kw</a:t>
            </a:r>
            <a:r>
              <a:rPr lang="en-US" sz="2000" b="1" dirty="0"/>
              <a:t>ĩ</a:t>
            </a:r>
            <a:r>
              <a:rPr lang="en" sz="2000" b="1" dirty="0"/>
              <a:t>ruta </a:t>
            </a:r>
            <a:r>
              <a:rPr lang="en-US" sz="2000" b="1" dirty="0" err="1"/>
              <a:t>ũũ</a:t>
            </a:r>
            <a:r>
              <a:rPr lang="en" sz="2000" b="1" dirty="0"/>
              <a:t>kue,hatar</a:t>
            </a:r>
            <a:r>
              <a:rPr lang="en-US" sz="2000" b="1" dirty="0"/>
              <a:t>ĩ</a:t>
            </a:r>
            <a:r>
              <a:rPr lang="en" sz="2000" b="1" dirty="0"/>
              <a:t> wendo, no t</a:t>
            </a:r>
            <a:r>
              <a:rPr lang="en-US" sz="2000" b="1" dirty="0"/>
              <a:t>ũ</a:t>
            </a:r>
            <a:r>
              <a:rPr lang="en" sz="2000" b="1" dirty="0"/>
              <a:t>h</a:t>
            </a:r>
            <a:r>
              <a:rPr lang="en-US" sz="2000" b="1" dirty="0"/>
              <a:t>ũ</a:t>
            </a:r>
            <a:r>
              <a:rPr lang="en" sz="2000" b="1" dirty="0"/>
              <a:t> (1 </a:t>
            </a:r>
            <a:r>
              <a:rPr lang="en-US" sz="2000" b="1" dirty="0" err="1"/>
              <a:t>Akor</a:t>
            </a:r>
            <a:r>
              <a:rPr lang="en" sz="2000" b="1" dirty="0"/>
              <a:t>. 13:1-3).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148140"/>
            <a:ext cx="6465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13:4-7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heanaga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tongoria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 ig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ruti 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na iheeo cia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-roho: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5628</TotalTime>
  <Words>2548</Words>
  <Application>Microsoft Office PowerPoint</Application>
  <PresentationFormat>Panorámica</PresentationFormat>
  <Paragraphs>110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 Display</vt:lpstr>
      <vt:lpstr>Arial</vt:lpstr>
      <vt:lpstr>Comic Sans MS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100</cp:revision>
  <dcterms:created xsi:type="dcterms:W3CDTF">2026-07-08T13:31:31Z</dcterms:created>
  <dcterms:modified xsi:type="dcterms:W3CDTF">2026-08-06T14:11:21Z</dcterms:modified>
</cp:coreProperties>
</file>