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HIANO WA WENDO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nene wa wendo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njega mak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tugo wa wendo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w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-tekaga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bica ya J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kwa wendo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ega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nene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kenera ma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roho m</a:t>
          </a:r>
          <a:r>
            <a:rPr lang="en-US" sz="1800" b="1" noProof="0" dirty="0"/>
            <a:t>ũ</a:t>
          </a:r>
          <a:r>
            <a:rPr lang="en" sz="1800" b="1" noProof="0" dirty="0"/>
            <a:t>raihu, g</a:t>
          </a:r>
          <a:r>
            <a:rPr lang="en-US" sz="1800" b="1" noProof="0" dirty="0"/>
            <a:t>ũ</a:t>
          </a:r>
          <a:r>
            <a:rPr lang="en" sz="1800" b="1" noProof="0" dirty="0"/>
            <a:t>kir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ria, m</a:t>
          </a:r>
          <a:r>
            <a:rPr lang="en-US" sz="1800" b="1" noProof="0" dirty="0"/>
            <a:t>ũ</a:t>
          </a:r>
          <a:r>
            <a:rPr lang="en" sz="1800" b="1" noProof="0" dirty="0"/>
            <a:t>kir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K</a:t>
          </a:r>
          <a:r>
            <a:rPr lang="en" sz="1800" b="1" noProof="0" dirty="0"/>
            <a:t>uonania </a:t>
          </a:r>
          <a:r>
            <a:rPr lang="en-US" sz="1800" b="1" noProof="0" dirty="0"/>
            <a:t>ũ</a:t>
          </a:r>
          <a:r>
            <a:rPr lang="en" sz="1800" b="1" noProof="0" dirty="0"/>
            <a:t>k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 na g</a:t>
          </a:r>
          <a:r>
            <a:rPr lang="en-US" sz="1800" b="1" noProof="0" dirty="0"/>
            <a:t>ũ</a:t>
          </a:r>
          <a:r>
            <a:rPr lang="en" sz="1800" b="1" noProof="0" dirty="0"/>
            <a:t>kir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 mah</a:t>
          </a:r>
          <a:r>
            <a:rPr lang="en-US" sz="1800" b="1" noProof="0" dirty="0"/>
            <a:t>ĩ</a:t>
          </a:r>
          <a:r>
            <a:rPr lang="en" sz="1800" b="1" noProof="0" dirty="0"/>
            <a:t>tia ma ar</a:t>
          </a:r>
          <a:r>
            <a:rPr lang="en-US" sz="1800" b="1" noProof="0" dirty="0"/>
            <a:t>ĩ</a:t>
          </a:r>
          <a:r>
            <a:rPr lang="en" sz="1800" b="1" noProof="0" dirty="0"/>
            <a:t>a ang</a:t>
          </a:r>
          <a:r>
            <a:rPr lang="en-US" sz="1800" b="1" noProof="0" dirty="0"/>
            <a:t>ĩ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g</a:t>
          </a:r>
          <a:r>
            <a:rPr lang="en-US" sz="1800" b="1" noProof="0" dirty="0"/>
            <a:t>ĩ</a:t>
          </a:r>
          <a:r>
            <a:rPr lang="en" sz="1800" b="1" noProof="0" dirty="0"/>
            <a:t>ko k</a:t>
          </a:r>
          <a:r>
            <a:rPr lang="en-US" sz="1800" b="1" noProof="0" dirty="0"/>
            <a:t>ĩ</a:t>
          </a:r>
          <a:r>
            <a:rPr lang="en" sz="1800" b="1" noProof="0" dirty="0"/>
            <a:t>a wohan</a:t>
          </a:r>
          <a:r>
            <a:rPr lang="en-US" sz="1800" b="1" noProof="0" dirty="0"/>
            <a:t>ĩ</a:t>
          </a:r>
          <a:r>
            <a:rPr lang="en" sz="1800" b="1" noProof="0" dirty="0"/>
            <a:t>ri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ũ</a:t>
          </a:r>
          <a:r>
            <a:rPr lang="en" sz="1800" b="1" noProof="0" dirty="0"/>
            <a:t>ri tha na n</a:t>
          </a:r>
          <a:r>
            <a:rPr lang="en-US" sz="1800" b="1" noProof="0" dirty="0"/>
            <a:t>ĩ</a:t>
          </a:r>
          <a:r>
            <a:rPr lang="en" sz="1800" b="1" noProof="0" dirty="0"/>
            <a:t> tha nying</a:t>
          </a:r>
          <a:r>
            <a:rPr lang="en-US" sz="1800" b="1" noProof="0" dirty="0"/>
            <a:t>ĩ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kuonania tha, g</a:t>
          </a:r>
          <a:r>
            <a:rPr lang="en-US" sz="1800" b="1" noProof="0" dirty="0"/>
            <a:t>ũ</a:t>
          </a:r>
          <a:r>
            <a:rPr lang="en" sz="1800" b="1" noProof="0" dirty="0"/>
            <a:t>kenerera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ũ</a:t>
          </a:r>
          <a:r>
            <a:rPr lang="en" sz="1800" b="1" noProof="0" dirty="0"/>
            <a:t>kenag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ra k</a:t>
          </a:r>
          <a:r>
            <a:rPr lang="en-US" sz="1800" b="1" noProof="0" dirty="0"/>
            <a:t>ũ</a:t>
          </a:r>
          <a:r>
            <a:rPr lang="en" sz="1800" b="1" noProof="0" dirty="0"/>
            <a:t>he hinya ar</a:t>
          </a:r>
          <a:r>
            <a:rPr lang="en-US" sz="1800" b="1" noProof="0" dirty="0"/>
            <a:t>ĩ</a:t>
          </a:r>
          <a:r>
            <a:rPr lang="en" sz="1800" b="1" noProof="0" dirty="0"/>
            <a:t>a ar</a:t>
          </a:r>
          <a:r>
            <a:rPr lang="en-US" sz="1800" b="1" noProof="0" dirty="0"/>
            <a:t>ĩ</a:t>
          </a:r>
          <a:r>
            <a:rPr lang="en" sz="1800" b="1" noProof="0" dirty="0"/>
            <a:t>a manyitanag</a:t>
          </a:r>
          <a:r>
            <a:rPr lang="en-US" sz="1800" b="1" noProof="0" dirty="0"/>
            <a:t>ĩ</a:t>
          </a:r>
          <a:r>
            <a:rPr lang="en" sz="1800" b="1" noProof="0" dirty="0"/>
            <a:t>ra na ma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Gũkirĩrĩria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maũn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k</a:t>
          </a:r>
          <a:r>
            <a:rPr lang="en-US" sz="1800" b="1" noProof="0" dirty="0"/>
            <a:t>ũ</a:t>
          </a:r>
          <a:r>
            <a:rPr lang="en" sz="1800" b="1" noProof="0" dirty="0"/>
            <a:t>humb</a:t>
          </a:r>
          <a:r>
            <a:rPr lang="en-US" sz="1800" b="1" noProof="0" dirty="0"/>
            <a:t>ĩ</a:t>
          </a:r>
          <a:r>
            <a:rPr lang="en" sz="1800" b="1" noProof="0" dirty="0"/>
            <a:t>ra na g</a:t>
          </a:r>
          <a:r>
            <a:rPr lang="en-US" sz="1800" b="1" noProof="0" dirty="0"/>
            <a:t>ũ</a:t>
          </a:r>
          <a:r>
            <a:rPr lang="en" sz="1800" b="1" noProof="0" dirty="0"/>
            <a:t>kira (g</a:t>
          </a:r>
          <a:r>
            <a:rPr lang="en-US" sz="1800" b="1" noProof="0" dirty="0"/>
            <a:t>ũ</a:t>
          </a:r>
          <a:r>
            <a:rPr lang="en" sz="1800" b="1" noProof="0" dirty="0"/>
            <a:t>kir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 na </a:t>
          </a:r>
          <a:r>
            <a:rPr lang="en-US" sz="1800" b="1" noProof="0" dirty="0"/>
            <a:t>ũ</a:t>
          </a:r>
          <a:r>
            <a:rPr lang="en" sz="1800" b="1" noProof="0" dirty="0"/>
            <a:t>horeri)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ũ</a:t>
          </a:r>
          <a:r>
            <a:rPr lang="en" sz="1600" b="1" noProof="0" dirty="0"/>
            <a:t>hithaga na </a:t>
          </a:r>
          <a:r>
            <a:rPr lang="en-US" sz="1600" b="1" noProof="0" dirty="0"/>
            <a:t>ũ</a:t>
          </a:r>
          <a:r>
            <a:rPr lang="en" sz="1600" b="1" noProof="0" dirty="0"/>
            <a:t>gakira ig</a:t>
          </a:r>
          <a:r>
            <a:rPr lang="en-US" sz="1600" b="1" noProof="0" dirty="0"/>
            <a:t>ũ</a:t>
          </a:r>
          <a:r>
            <a:rPr lang="en" sz="1600" b="1" noProof="0" dirty="0"/>
            <a:t>r</a:t>
          </a:r>
          <a:r>
            <a:rPr lang="en-US" sz="1600" b="1" noProof="0" dirty="0"/>
            <a:t>ũ</a:t>
          </a:r>
          <a:r>
            <a:rPr lang="en" sz="1600" b="1" noProof="0" dirty="0"/>
            <a:t> r</a:t>
          </a:r>
          <a:r>
            <a:rPr lang="en-US" sz="1600" b="1" noProof="0" dirty="0"/>
            <a:t>ĩ</a:t>
          </a:r>
          <a:r>
            <a:rPr lang="en" sz="1600" b="1" noProof="0" dirty="0"/>
            <a:t>a ma</a:t>
          </a:r>
          <a:r>
            <a:rPr lang="en-US" sz="1600" b="1" noProof="0" dirty="0"/>
            <a:t>ũ</a:t>
          </a:r>
          <a:r>
            <a:rPr lang="en" sz="1600" b="1" noProof="0" dirty="0"/>
            <a:t>ru ma ar</a:t>
          </a:r>
          <a:r>
            <a:rPr lang="en-US" sz="1600" b="1" noProof="0" dirty="0"/>
            <a:t>ĩ</a:t>
          </a:r>
          <a:r>
            <a:rPr lang="en" sz="1600" b="1" noProof="0" dirty="0"/>
            <a:t>a ang</a:t>
          </a:r>
          <a:r>
            <a:rPr lang="en-US" sz="1600" b="1" noProof="0" dirty="0"/>
            <a:t>ĩ</a:t>
          </a:r>
          <a:r>
            <a:rPr lang="en" sz="1600" b="1" noProof="0" dirty="0"/>
            <a:t>, </a:t>
          </a:r>
          <a:r>
            <a:rPr lang="en-US" sz="1600" b="1" noProof="0" dirty="0"/>
            <a:t>ũ</a:t>
          </a:r>
          <a:r>
            <a:rPr lang="en" sz="1600" b="1" noProof="0" dirty="0"/>
            <a:t>tek</a:t>
          </a:r>
          <a:r>
            <a:rPr lang="en-US" sz="1600" b="1" noProof="0" dirty="0"/>
            <a:t>ũ</a:t>
          </a:r>
          <a:r>
            <a:rPr lang="en" sz="1600" b="1" noProof="0" dirty="0"/>
            <a:t>magu</a:t>
          </a:r>
          <a:r>
            <a:rPr lang="en-US" sz="1600" b="1" noProof="0" dirty="0"/>
            <a:t>ũ</a:t>
          </a:r>
          <a:r>
            <a:rPr lang="en" sz="1600" b="1" noProof="0" dirty="0"/>
            <a:t>ria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kagia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k</a:t>
          </a:r>
          <a:r>
            <a:rPr lang="en-US" sz="1800" b="1" noProof="0" dirty="0"/>
            <a:t>ũ</a:t>
          </a:r>
          <a:r>
            <a:rPr lang="en" sz="1800" b="1" noProof="0" dirty="0"/>
            <a:t>g</a:t>
          </a:r>
          <a:r>
            <a:rPr lang="en-US" sz="1800" b="1" noProof="0" dirty="0"/>
            <a:t>ĩ</a:t>
          </a:r>
          <a:r>
            <a:rPr lang="en" sz="1800" b="1" noProof="0" dirty="0"/>
            <a:t>a na w</a:t>
          </a:r>
          <a:r>
            <a:rPr lang="en-US" sz="1800" b="1" noProof="0" dirty="0"/>
            <a:t>ĩ</a:t>
          </a:r>
          <a:r>
            <a:rPr lang="en" sz="1800" b="1" noProof="0" dirty="0"/>
            <a:t>t</a:t>
          </a:r>
          <a:r>
            <a:rPr lang="en-US" sz="1800" b="1" noProof="0" dirty="0"/>
            <a:t>ĩ</a:t>
          </a:r>
          <a:r>
            <a:rPr lang="en" sz="1800" b="1" noProof="0" dirty="0"/>
            <a:t>kia, k</a:t>
          </a:r>
          <a:r>
            <a:rPr lang="en-US" sz="1800" b="1" noProof="0" dirty="0"/>
            <a:t>ũ</a:t>
          </a:r>
          <a:r>
            <a:rPr lang="en" sz="1800" b="1" noProof="0" dirty="0"/>
            <a:t>m</a:t>
          </a:r>
          <a:r>
            <a:rPr lang="en-US" sz="1800" b="1" noProof="0" dirty="0"/>
            <a:t>ũ</a:t>
          </a:r>
          <a:r>
            <a:rPr lang="en" sz="1800" b="1" noProof="0" dirty="0"/>
            <a:t>he ngatho, kw</a:t>
          </a:r>
          <a:r>
            <a:rPr lang="en-US" sz="1800" b="1" noProof="0" dirty="0"/>
            <a:t>ĩ</a:t>
          </a:r>
          <a:r>
            <a:rPr lang="en" sz="1800" b="1" noProof="0" dirty="0"/>
            <a:t>hoka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nd</a:t>
          </a:r>
          <a:r>
            <a:rPr lang="en-US" sz="1800" b="1" noProof="0" dirty="0"/>
            <a:t>ũ</a:t>
          </a:r>
          <a:r>
            <a:rPr lang="en" sz="1800" b="1" noProof="0" dirty="0"/>
            <a:t>tuanag</a:t>
          </a:r>
          <a:r>
            <a:rPr lang="en-US" sz="1800" b="1" noProof="0" dirty="0"/>
            <a:t>ĩ</a:t>
          </a:r>
          <a:r>
            <a:rPr lang="en" sz="1800" b="1" noProof="0" dirty="0"/>
            <a:t>ra, no n</a:t>
          </a:r>
          <a:r>
            <a:rPr lang="en-US" sz="1800" b="1" noProof="0" dirty="0"/>
            <a:t>ĩ</a:t>
          </a:r>
          <a:r>
            <a:rPr lang="en" sz="1800" b="1" noProof="0" dirty="0"/>
            <a:t> </a:t>
          </a:r>
          <a:r>
            <a:rPr lang="en-US" sz="1800" b="1" noProof="0" dirty="0"/>
            <a:t>ũ</a:t>
          </a:r>
          <a:r>
            <a:rPr lang="en" sz="1800" b="1" noProof="0" dirty="0"/>
            <a:t>heanaga </a:t>
          </a:r>
          <a:r>
            <a:rPr lang="en-US" sz="1800" b="1" noProof="0" dirty="0"/>
            <a:t>ũ</a:t>
          </a:r>
          <a:r>
            <a:rPr lang="en" sz="1800" b="1" noProof="0" dirty="0"/>
            <a:t>nd</a:t>
          </a:r>
          <a:r>
            <a:rPr lang="en-US" sz="1800" b="1" noProof="0" dirty="0"/>
            <a:t>ũ</a:t>
          </a:r>
          <a:r>
            <a:rPr lang="en" sz="1800" b="1" noProof="0" dirty="0"/>
            <a:t> wa kweheria nganja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hokaga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gweterera kana kw</a:t>
          </a:r>
          <a:r>
            <a:rPr lang="en-US" sz="1800" b="1" noProof="0" dirty="0"/>
            <a:t>ĩ</a:t>
          </a:r>
          <a:r>
            <a:rPr lang="en" sz="1800" b="1" noProof="0" dirty="0"/>
            <a:t>hoka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W</a:t>
          </a:r>
          <a:r>
            <a:rPr lang="en" sz="1800" b="1" noProof="0" dirty="0"/>
            <a:t>etag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ra </a:t>
          </a:r>
          <a:r>
            <a:rPr lang="en-US" sz="1800" b="1" noProof="0" dirty="0"/>
            <a:t>ũ</a:t>
          </a:r>
          <a:r>
            <a:rPr lang="en" sz="1800" b="1" noProof="0" dirty="0"/>
            <a:t>nd</a:t>
          </a:r>
          <a:r>
            <a:rPr lang="en-US" sz="1800" b="1" noProof="0" dirty="0"/>
            <a:t>ũ</a:t>
          </a:r>
          <a:r>
            <a:rPr lang="en" sz="1800" b="1" noProof="0" dirty="0"/>
            <a:t> mwega w</a:t>
          </a:r>
          <a:r>
            <a:rPr lang="en-US" sz="1800" b="1" noProof="0" dirty="0"/>
            <a:t>ĩ</a:t>
          </a:r>
          <a:r>
            <a:rPr lang="en" sz="1800" b="1" noProof="0" dirty="0"/>
            <a:t>k</a:t>
          </a:r>
          <a:r>
            <a:rPr lang="en-US" sz="1800" b="1" noProof="0" dirty="0"/>
            <a:t>ĩ</a:t>
          </a:r>
          <a:r>
            <a:rPr lang="en" sz="1800" b="1" noProof="0" dirty="0"/>
            <a:t>ke h</a:t>
          </a:r>
          <a:r>
            <a:rPr lang="en-US" sz="1800" b="1" noProof="0" dirty="0"/>
            <a:t>ĩ</a:t>
          </a:r>
          <a:r>
            <a:rPr lang="en" sz="1800" b="1" noProof="0" dirty="0"/>
            <a:t>nd</a:t>
          </a:r>
          <a:r>
            <a:rPr lang="en-US" sz="1800" b="1" noProof="0" dirty="0"/>
            <a:t>ĩ</a:t>
          </a:r>
          <a:r>
            <a:rPr lang="en" sz="1800" b="1" noProof="0" dirty="0"/>
            <a:t> ciothe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k</a:t>
          </a:r>
          <a:r>
            <a:rPr lang="en-US" sz="1800" b="1" noProof="0" dirty="0"/>
            <a:t>ũ</a:t>
          </a:r>
          <a:r>
            <a:rPr lang="en" sz="1800" b="1" noProof="0" dirty="0"/>
            <a:t>rega, k</a:t>
          </a:r>
          <a:r>
            <a:rPr lang="en-US" sz="1800" b="1" noProof="0" dirty="0"/>
            <a:t>ũ</a:t>
          </a:r>
          <a:r>
            <a:rPr lang="en" sz="1800" b="1" noProof="0" dirty="0"/>
            <a:t>m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ria, k</a:t>
          </a:r>
          <a:r>
            <a:rPr lang="en-US" sz="1800" b="1" noProof="0" dirty="0"/>
            <a:t>ũ</a:t>
          </a:r>
          <a:r>
            <a:rPr lang="en" sz="1800" b="1" noProof="0" dirty="0"/>
            <a:t>g</a:t>
          </a:r>
          <a:r>
            <a:rPr lang="en-US" sz="1800" b="1" noProof="0" dirty="0"/>
            <a:t>ĩ</a:t>
          </a:r>
          <a:r>
            <a:rPr lang="en" sz="1800" b="1" noProof="0" dirty="0"/>
            <a:t>a na </a:t>
          </a:r>
          <a:r>
            <a:rPr lang="en-US" sz="1800" b="1" noProof="0" dirty="0" err="1"/>
            <a:t>ũũ</a:t>
          </a:r>
          <a:r>
            <a:rPr lang="en" sz="1800" b="1" noProof="0" dirty="0"/>
            <a:t>g</a:t>
          </a:r>
          <a:r>
            <a:rPr lang="en-US" sz="1800" b="1" noProof="0" dirty="0"/>
            <a:t>ĩ</a:t>
          </a:r>
          <a:r>
            <a:rPr lang="en" sz="1800" b="1" noProof="0" dirty="0"/>
            <a:t>, k</a:t>
          </a:r>
          <a:r>
            <a:rPr lang="en-US" sz="1800" b="1" noProof="0" dirty="0"/>
            <a:t>ũ</a:t>
          </a:r>
          <a:r>
            <a:rPr lang="en" sz="1800" b="1" noProof="0" dirty="0"/>
            <a:t>honokia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Kũ</a:t>
          </a:r>
          <a:r>
            <a:rPr lang="en" sz="1800" b="1" noProof="0" dirty="0"/>
            <a:t>m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ria morit</a:t>
          </a:r>
          <a:r>
            <a:rPr lang="en-US" sz="1800" b="1" noProof="0" dirty="0"/>
            <a:t>ũ</a:t>
          </a:r>
          <a:r>
            <a:rPr lang="en" sz="1800" b="1" noProof="0" dirty="0"/>
            <a:t>, magerio, na m</a:t>
          </a:r>
          <a:r>
            <a:rPr lang="en-US" sz="1800" b="1" noProof="0" dirty="0"/>
            <a:t>ĩ</a:t>
          </a:r>
          <a:r>
            <a:rPr lang="en" sz="1800" b="1" noProof="0" dirty="0"/>
            <a:t>nyamaro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iru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mw</a:t>
          </a:r>
          <a:r>
            <a:rPr lang="en-US" sz="1800" b="1" noProof="0" dirty="0"/>
            <a:t>ĩ</a:t>
          </a:r>
          <a:r>
            <a:rPr lang="en" sz="1800" b="1" noProof="0" dirty="0"/>
            <a:t>iguo </a:t>
          </a:r>
          <a:r>
            <a:rPr lang="en-US" sz="1800" b="1" noProof="0" dirty="0"/>
            <a:t>ũ</a:t>
          </a:r>
          <a:r>
            <a:rPr lang="en" sz="1800" b="1" noProof="0" dirty="0"/>
            <a:t>rah</a:t>
          </a:r>
          <a:r>
            <a:rPr lang="en-US" sz="1800" b="1" noProof="0" dirty="0"/>
            <a:t>ĩ</a:t>
          </a:r>
          <a:r>
            <a:rPr lang="en" sz="1800" b="1" noProof="0" dirty="0"/>
            <a:t>ah</a:t>
          </a:r>
          <a:r>
            <a:rPr lang="en-US" sz="1800" b="1" noProof="0" dirty="0"/>
            <a:t>ĩ</a:t>
          </a:r>
          <a:r>
            <a:rPr lang="en" sz="1800" b="1" noProof="0" dirty="0"/>
            <a:t>a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N</a:t>
          </a:r>
          <a:r>
            <a:rPr lang="en" sz="1600" b="1" noProof="0" dirty="0"/>
            <a:t>d</a:t>
          </a:r>
          <a:r>
            <a:rPr lang="en-US" sz="1600" b="1" noProof="0" dirty="0"/>
            <a:t>ũ</a:t>
          </a:r>
          <a:r>
            <a:rPr lang="en" sz="1600" b="1" noProof="0" dirty="0"/>
            <a:t>iguag</a:t>
          </a:r>
          <a:r>
            <a:rPr lang="en-US" sz="1600" b="1" noProof="0" dirty="0"/>
            <a:t>ĩ</a:t>
          </a:r>
          <a:r>
            <a:rPr lang="en" sz="1600" b="1" noProof="0" dirty="0"/>
            <a:t>ra </a:t>
          </a:r>
          <a:r>
            <a:rPr lang="en-US" sz="1600" b="1" noProof="0" dirty="0"/>
            <a:t>ũ</a:t>
          </a:r>
          <a:r>
            <a:rPr lang="en" sz="1600" b="1" noProof="0" dirty="0"/>
            <a:t>iru ar</a:t>
          </a:r>
          <a:r>
            <a:rPr lang="en-US" sz="1600" b="1" noProof="0" dirty="0"/>
            <a:t>ĩ</a:t>
          </a:r>
          <a:r>
            <a:rPr lang="en" sz="1600" b="1" noProof="0" dirty="0"/>
            <a:t>a ang</a:t>
          </a:r>
          <a:r>
            <a:rPr lang="en-US" sz="1600" b="1" noProof="0" dirty="0"/>
            <a:t>ĩ</a:t>
          </a:r>
          <a:r>
            <a:rPr lang="en" sz="1600" b="1" noProof="0" dirty="0"/>
            <a:t> mena iheeo iria ing</a:t>
          </a:r>
          <a:r>
            <a:rPr lang="en-US" sz="1600" b="1" noProof="0" dirty="0"/>
            <a:t>ĩ</a:t>
          </a:r>
          <a:r>
            <a:rPr lang="en" sz="1600" b="1" noProof="0" dirty="0"/>
            <a:t> kana wega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yonanagia 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gw</a:t>
          </a:r>
          <a:r>
            <a:rPr lang="en-US" sz="1800" b="1" noProof="0" dirty="0"/>
            <a:t>ĩ</a:t>
          </a:r>
          <a:r>
            <a:rPr lang="en" sz="1800" b="1" noProof="0" dirty="0"/>
            <a:t>t</a:t>
          </a:r>
          <a:r>
            <a:rPr lang="en-US" sz="1800" b="1" noProof="0" dirty="0" err="1"/>
            <a:t>ĩĩ</a:t>
          </a:r>
          <a:r>
            <a:rPr lang="en" sz="1800" b="1" noProof="0" dirty="0"/>
            <a:t>ya, kw</a:t>
          </a:r>
          <a:r>
            <a:rPr lang="en-US" sz="1800" b="1" noProof="0" dirty="0"/>
            <a:t>ĩ</a:t>
          </a:r>
          <a:r>
            <a:rPr lang="en" sz="1800" b="1" noProof="0" dirty="0"/>
            <a:t>yoona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N</a:t>
          </a:r>
          <a:r>
            <a:rPr lang="en" sz="1800" b="1" noProof="0" dirty="0"/>
            <a:t>dwendaga k</a:t>
          </a:r>
          <a:r>
            <a:rPr lang="en-US" sz="1800" b="1" noProof="0" dirty="0"/>
            <a:t>ũ</a:t>
          </a:r>
          <a:r>
            <a:rPr lang="en" sz="1800" b="1" noProof="0" dirty="0"/>
            <a:t>gocwo n</a:t>
          </a:r>
          <a:r>
            <a:rPr lang="en-US" sz="1800" b="1" noProof="0" dirty="0"/>
            <a:t>ĩ</a:t>
          </a:r>
          <a:r>
            <a:rPr lang="en" sz="1800" b="1" noProof="0" dirty="0"/>
            <a:t> ar</a:t>
          </a:r>
          <a:r>
            <a:rPr lang="en-US" sz="1800" b="1" noProof="0" dirty="0"/>
            <a:t>ĩ</a:t>
          </a:r>
          <a:r>
            <a:rPr lang="en" sz="1800" b="1" noProof="0" dirty="0"/>
            <a:t>a ang</a:t>
          </a:r>
          <a:r>
            <a:rPr lang="en-US" sz="1800" b="1" noProof="0" dirty="0"/>
            <a:t>ĩ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taka, kw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yona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k</a:t>
          </a:r>
          <a:r>
            <a:rPr lang="en-US" sz="1800" b="1" noProof="0" dirty="0"/>
            <a:t>ũ</a:t>
          </a:r>
          <a:r>
            <a:rPr lang="en" sz="1800" b="1" noProof="0" dirty="0"/>
            <a:t>imb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ra, gw</a:t>
          </a:r>
          <a:r>
            <a:rPr lang="en-US" sz="1800" b="1" noProof="0" dirty="0"/>
            <a:t>ĩ</a:t>
          </a:r>
          <a:r>
            <a:rPr lang="en" sz="1800" b="1" noProof="0" dirty="0"/>
            <a:t>t</a:t>
          </a:r>
          <a:r>
            <a:rPr lang="en-US" sz="1800" b="1" noProof="0" dirty="0"/>
            <a:t>ĩ</a:t>
          </a:r>
          <a:r>
            <a:rPr lang="en" sz="1800" b="1" noProof="0" dirty="0"/>
            <a:t>ya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noProof="0" dirty="0"/>
            <a:t>N</a:t>
          </a:r>
          <a:r>
            <a:rPr lang="en" sz="1700" b="1" noProof="0" dirty="0"/>
            <a:t>dw</a:t>
          </a:r>
          <a:r>
            <a:rPr lang="en-US" sz="1700" b="1" noProof="0" dirty="0"/>
            <a:t>ĩ</a:t>
          </a:r>
          <a:r>
            <a:rPr lang="en" sz="1700" b="1" noProof="0" dirty="0"/>
            <a:t>yongag</a:t>
          </a:r>
          <a:r>
            <a:rPr lang="en-US" sz="1700" b="1" noProof="0" dirty="0"/>
            <a:t>ĩ</a:t>
          </a:r>
          <a:r>
            <a:rPr lang="en" sz="1700" b="1" noProof="0" dirty="0"/>
            <a:t>r</a:t>
          </a:r>
          <a:r>
            <a:rPr lang="en-US" sz="1700" b="1" noProof="0" dirty="0"/>
            <a:t>ĩ</a:t>
          </a:r>
          <a:r>
            <a:rPr lang="en" sz="1700" b="1" noProof="0" dirty="0"/>
            <a:t>ra ma</a:t>
          </a:r>
          <a:r>
            <a:rPr lang="en-US" sz="1700" b="1" noProof="0" dirty="0"/>
            <a:t>ũ</a:t>
          </a:r>
          <a:r>
            <a:rPr lang="en" sz="1700" b="1" noProof="0" dirty="0"/>
            <a:t>nd</a:t>
          </a:r>
          <a:r>
            <a:rPr lang="en-US" sz="1700" b="1" noProof="0" dirty="0"/>
            <a:t>ũ</a:t>
          </a:r>
          <a:r>
            <a:rPr lang="en" sz="1700" b="1" noProof="0" dirty="0"/>
            <a:t> matar</a:t>
          </a:r>
          <a:r>
            <a:rPr lang="en-US" sz="1700" b="1" noProof="0" dirty="0"/>
            <a:t>ĩ</a:t>
          </a:r>
          <a:r>
            <a:rPr lang="en" sz="1700" b="1" noProof="0" dirty="0"/>
            <a:t> ho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cokagia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gw</a:t>
          </a:r>
          <a:r>
            <a:rPr lang="en-US" sz="1800" b="1" noProof="0" dirty="0"/>
            <a:t>ĩ</a:t>
          </a:r>
          <a:r>
            <a:rPr lang="en" sz="1800" b="1" noProof="0" dirty="0"/>
            <a:t>ka </a:t>
          </a:r>
          <a:r>
            <a:rPr lang="en-US" sz="1800" b="1" noProof="0" dirty="0" err="1"/>
            <a:t>ũũ</a:t>
          </a:r>
          <a:r>
            <a:rPr lang="en" sz="1800" b="1" noProof="0" dirty="0"/>
            <a:t>ru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N</a:t>
          </a:r>
          <a:r>
            <a:rPr lang="en" sz="1600" b="1" noProof="0" dirty="0"/>
            <a:t>d</a:t>
          </a:r>
          <a:r>
            <a:rPr lang="en-US" sz="1600" b="1" noProof="0" dirty="0"/>
            <a:t>ũ</a:t>
          </a:r>
          <a:r>
            <a:rPr lang="en" sz="1600" b="1" noProof="0" dirty="0"/>
            <a:t>r</a:t>
          </a:r>
          <a:r>
            <a:rPr lang="en-US" sz="1600" b="1" noProof="0" dirty="0"/>
            <a:t>ĩ</a:t>
          </a:r>
          <a:r>
            <a:rPr lang="en" sz="1600" b="1" noProof="0" dirty="0"/>
            <a:t> ci</a:t>
          </a:r>
          <a:r>
            <a:rPr lang="en-US" sz="1600" b="1" noProof="0" dirty="0"/>
            <a:t>ĩ</a:t>
          </a:r>
          <a:r>
            <a:rPr lang="en" sz="1600" b="1" noProof="0" dirty="0"/>
            <a:t>ko citaringaine na m</a:t>
          </a:r>
          <a:r>
            <a:rPr lang="en-US" sz="1600" b="1" noProof="0" dirty="0"/>
            <a:t>ĩ</a:t>
          </a:r>
          <a:r>
            <a:rPr lang="en" sz="1600" b="1" noProof="0" dirty="0"/>
            <a:t>k</a:t>
          </a:r>
          <a:r>
            <a:rPr lang="en-US" sz="1600" b="1" noProof="0" dirty="0"/>
            <a:t>ĩ</a:t>
          </a:r>
          <a:r>
            <a:rPr lang="en" sz="1600" b="1" noProof="0" dirty="0"/>
            <a:t>re m</a:t>
          </a:r>
          <a:r>
            <a:rPr lang="en-US" sz="1600" b="1" noProof="0" dirty="0"/>
            <a:t>ĩ</a:t>
          </a:r>
          <a:r>
            <a:rPr lang="en" sz="1600" b="1" noProof="0" dirty="0"/>
            <a:t>ega na m</a:t>
          </a:r>
          <a:r>
            <a:rPr lang="en-US" sz="1600" b="1" noProof="0" dirty="0"/>
            <a:t>ĩ</a:t>
          </a:r>
          <a:r>
            <a:rPr lang="en" sz="1600" b="1" noProof="0" dirty="0"/>
            <a:t>ikaran</a:t>
          </a:r>
          <a:r>
            <a:rPr lang="en-US" sz="1600" b="1" noProof="0" dirty="0"/>
            <a:t>ĩ</a:t>
          </a:r>
          <a:r>
            <a:rPr lang="en" sz="1600" b="1" noProof="0" dirty="0"/>
            <a:t>rie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caragia ma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maguo mwene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g</a:t>
          </a:r>
          <a:r>
            <a:rPr lang="en-US" sz="1800" b="1" noProof="0" dirty="0"/>
            <a:t>ũ</a:t>
          </a:r>
          <a:r>
            <a:rPr lang="en" sz="1800" b="1" noProof="0" dirty="0"/>
            <a:t>caria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ũ</a:t>
          </a:r>
          <a:r>
            <a:rPr lang="en" sz="1800" b="1" noProof="0" dirty="0"/>
            <a:t>heanaga k</a:t>
          </a:r>
          <a:r>
            <a:rPr lang="en-US" sz="1800" b="1" noProof="0" dirty="0"/>
            <a:t>ĩ</a:t>
          </a:r>
          <a:r>
            <a:rPr lang="en" sz="1800" b="1" noProof="0" dirty="0"/>
            <a:t>r</a:t>
          </a:r>
          <a:r>
            <a:rPr lang="en-US" sz="1800" b="1" noProof="0" dirty="0"/>
            <a:t>ĩ</a:t>
          </a:r>
          <a:r>
            <a:rPr lang="en" sz="1800" b="1" noProof="0" dirty="0"/>
            <a:t>a g</a:t>
          </a:r>
          <a:r>
            <a:rPr lang="en-US" sz="1800" b="1" noProof="0" dirty="0"/>
            <a:t>ĩ</a:t>
          </a:r>
          <a:r>
            <a:rPr lang="en" sz="1800" b="1" noProof="0" dirty="0"/>
            <a:t> g</a:t>
          </a:r>
          <a:r>
            <a:rPr lang="en-US" sz="1800" b="1" noProof="0" dirty="0"/>
            <a:t>ĩ</a:t>
          </a:r>
          <a:r>
            <a:rPr lang="en" sz="1800" b="1" noProof="0" dirty="0"/>
            <a:t>ake n</a:t>
          </a:r>
          <a:r>
            <a:rPr lang="en-US" sz="1800" b="1" noProof="0" dirty="0"/>
            <a:t>ĩ</a:t>
          </a:r>
          <a:r>
            <a:rPr lang="en" sz="1800" b="1" noProof="0" dirty="0"/>
            <a:t>guo w</a:t>
          </a:r>
          <a:r>
            <a:rPr lang="en-US" sz="1800" b="1" noProof="0" dirty="0"/>
            <a:t>ĩ</a:t>
          </a:r>
          <a:r>
            <a:rPr lang="en" sz="1800" b="1" noProof="0" dirty="0"/>
            <a:t>k</a:t>
          </a:r>
          <a:r>
            <a:rPr lang="en-US" sz="1800" b="1" noProof="0" dirty="0"/>
            <a:t>ĩ</a:t>
          </a:r>
          <a:r>
            <a:rPr lang="en" sz="1800" b="1" noProof="0" dirty="0"/>
            <a:t>re wega ar</a:t>
          </a:r>
          <a:r>
            <a:rPr lang="en-US" sz="1800" b="1" noProof="0" dirty="0"/>
            <a:t>ĩ</a:t>
          </a:r>
          <a:r>
            <a:rPr lang="en" sz="1800" b="1" noProof="0" dirty="0"/>
            <a:t>a ang</a:t>
          </a:r>
          <a:r>
            <a:rPr lang="en-US" sz="1800" b="1" noProof="0" dirty="0"/>
            <a:t>ĩ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ikag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rio 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</a:t>
          </a:r>
          <a:r>
            <a:rPr lang="en-US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ynō </a:t>
          </a:r>
          <a:r>
            <a:rPr lang="en" sz="1600" b="1" noProof="0" dirty="0"/>
            <a:t>: k</a:t>
          </a:r>
          <a:r>
            <a:rPr lang="en-US" sz="1600" b="1" noProof="0" dirty="0"/>
            <a:t>ũ</a:t>
          </a:r>
          <a:r>
            <a:rPr lang="en" sz="1600" b="1" noProof="0" dirty="0"/>
            <a:t>nora k</a:t>
          </a:r>
          <a:r>
            <a:rPr lang="en-US" sz="1600" b="1" noProof="0" dirty="0"/>
            <a:t>ĩ</a:t>
          </a:r>
          <a:r>
            <a:rPr lang="en" sz="1600" b="1" noProof="0" dirty="0"/>
            <a:t>nd</a:t>
          </a:r>
          <a:r>
            <a:rPr lang="en-US" sz="1600" b="1" noProof="0" dirty="0"/>
            <a:t>ũ</a:t>
          </a:r>
          <a:r>
            <a:rPr lang="en" sz="1600" b="1" noProof="0" dirty="0"/>
            <a:t> n</a:t>
          </a:r>
          <a:r>
            <a:rPr lang="en-US" sz="1600" b="1" noProof="0" dirty="0"/>
            <a:t>ĩ</a:t>
          </a:r>
          <a:r>
            <a:rPr lang="en" sz="1600" b="1" noProof="0" dirty="0"/>
            <a:t>guo g</a:t>
          </a:r>
          <a:r>
            <a:rPr lang="en-US" sz="1600" b="1" noProof="0" dirty="0"/>
            <a:t>ĩ</a:t>
          </a:r>
          <a:r>
            <a:rPr lang="en" sz="1600" b="1" noProof="0" dirty="0"/>
            <a:t>tuurie, kwamb</a:t>
          </a:r>
          <a:r>
            <a:rPr lang="en-US" sz="1600" b="1" noProof="0" dirty="0"/>
            <a:t>ũ</a:t>
          </a:r>
          <a:r>
            <a:rPr lang="en" sz="1600" b="1" noProof="0" dirty="0"/>
            <a:t>r</a:t>
          </a:r>
          <a:r>
            <a:rPr lang="en-US" sz="1600" b="1" noProof="0" dirty="0"/>
            <a:t>ũ</a:t>
          </a:r>
          <a:r>
            <a:rPr lang="en" sz="1600" b="1" noProof="0" dirty="0"/>
            <a:t>ria kana k</a:t>
          </a:r>
          <a:r>
            <a:rPr lang="en-US" sz="1600" b="1" noProof="0" dirty="0"/>
            <a:t>ũ</a:t>
          </a:r>
          <a:r>
            <a:rPr lang="en" sz="1600" b="1" noProof="0" dirty="0"/>
            <a:t>nogia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N</a:t>
          </a:r>
          <a:r>
            <a:rPr lang="en" sz="1800" b="1" noProof="0" dirty="0"/>
            <a:t>d</a:t>
          </a:r>
          <a:r>
            <a:rPr lang="en-US" sz="1800" b="1" noProof="0" dirty="0"/>
            <a:t>ũ</a:t>
          </a:r>
          <a:r>
            <a:rPr lang="en" sz="1800" b="1" noProof="0" dirty="0"/>
            <a:t>rakaraga naihenya kana kw</a:t>
          </a:r>
          <a:r>
            <a:rPr lang="en-US" sz="1800" b="1" noProof="0" dirty="0"/>
            <a:t>ĩ</a:t>
          </a:r>
          <a:r>
            <a:rPr lang="en" sz="1800" b="1" noProof="0" dirty="0"/>
            <a:t>hith</a:t>
          </a:r>
          <a:r>
            <a:rPr lang="en-US" sz="1800" b="1" noProof="0" dirty="0"/>
            <a:t>ĩ</a:t>
          </a:r>
          <a:r>
            <a:rPr lang="en" sz="1800" b="1" noProof="0" dirty="0"/>
            <a:t>ra 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ciragia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kuoya mathabu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W</a:t>
          </a:r>
          <a:r>
            <a:rPr lang="en" sz="1800" b="1" noProof="0" dirty="0"/>
            <a:t>ohag</a:t>
          </a:r>
          <a:r>
            <a:rPr lang="en-US" sz="1800" b="1" noProof="0" dirty="0"/>
            <a:t>ĩ</a:t>
          </a:r>
          <a:r>
            <a:rPr lang="en" sz="1800" b="1" noProof="0" dirty="0"/>
            <a:t>ra na </a:t>
          </a:r>
          <a:r>
            <a:rPr lang="en-US" sz="1800" b="1" noProof="0" dirty="0"/>
            <a:t>ũ</a:t>
          </a:r>
          <a:r>
            <a:rPr lang="en" sz="1800" b="1" noProof="0" dirty="0"/>
            <a:t>keherera mah</a:t>
          </a:r>
          <a:r>
            <a:rPr lang="en-US" sz="1800" b="1" noProof="0" dirty="0"/>
            <a:t>ĩ</a:t>
          </a:r>
          <a:r>
            <a:rPr lang="en" sz="1800" b="1" noProof="0" dirty="0"/>
            <a:t>tia mar</a:t>
          </a:r>
          <a:r>
            <a:rPr lang="en-US" sz="1800" b="1" noProof="0" dirty="0"/>
            <a:t>ĩ</a:t>
          </a:r>
          <a:r>
            <a:rPr lang="en" sz="1800" b="1" noProof="0" dirty="0"/>
            <a:t>a </a:t>
          </a:r>
          <a:r>
            <a:rPr lang="en-US" sz="1800" b="1" noProof="0" dirty="0"/>
            <a:t>ũ</a:t>
          </a:r>
          <a:r>
            <a:rPr lang="en" sz="1800" b="1" noProof="0" dirty="0"/>
            <a:t>ronetio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kenag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mah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tia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g</a:t>
          </a:r>
          <a:r>
            <a:rPr lang="en-US" sz="1800" b="1" noProof="0" dirty="0"/>
            <a:t>ũ</a:t>
          </a:r>
          <a:r>
            <a:rPr lang="en" sz="1800" b="1" noProof="0" dirty="0"/>
            <a:t>kenera, g</a:t>
          </a:r>
          <a:r>
            <a:rPr lang="en-US" sz="1800" b="1" noProof="0" dirty="0"/>
            <a:t>ũ</a:t>
          </a:r>
          <a:r>
            <a:rPr lang="en" sz="1800" b="1" noProof="0" dirty="0"/>
            <a:t>kena, kana k</a:t>
          </a:r>
          <a:r>
            <a:rPr lang="en-US" sz="1800" b="1" noProof="0" dirty="0"/>
            <a:t>ũ</a:t>
          </a:r>
          <a:r>
            <a:rPr lang="en" sz="1800" b="1" noProof="0" dirty="0"/>
            <a:t>igua wega bio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N</a:t>
          </a:r>
          <a:r>
            <a:rPr lang="en" sz="1800" b="1" noProof="0" dirty="0"/>
            <a:t>d</a:t>
          </a:r>
          <a:r>
            <a:rPr lang="en-US" sz="1800" b="1" noProof="0" dirty="0"/>
            <a:t>ũ</a:t>
          </a:r>
          <a:r>
            <a:rPr lang="en" sz="1800" b="1" noProof="0" dirty="0"/>
            <a:t>kenag</a:t>
          </a:r>
          <a:r>
            <a:rPr lang="en-US" sz="1800" b="1" noProof="0" dirty="0"/>
            <a:t>ĩ</a:t>
          </a:r>
          <a:r>
            <a:rPr lang="en" sz="1800" b="1" noProof="0" dirty="0"/>
            <a:t>ra mah</a:t>
          </a:r>
          <a:r>
            <a:rPr lang="en-US" sz="1800" b="1" noProof="0" dirty="0"/>
            <a:t>ĩ</a:t>
          </a:r>
          <a:r>
            <a:rPr lang="en" sz="1800" b="1" noProof="0" dirty="0"/>
            <a:t>tia, n</a:t>
          </a:r>
          <a:r>
            <a:rPr lang="en-US" sz="1800" b="1" noProof="0" dirty="0"/>
            <a:t>ĩ</a:t>
          </a:r>
          <a:r>
            <a:rPr lang="en" sz="1800" b="1" noProof="0" dirty="0"/>
            <a:t> </a:t>
          </a:r>
          <a:r>
            <a:rPr lang="en-US" sz="1800" b="1" noProof="0" dirty="0"/>
            <a:t>ũ</a:t>
          </a:r>
          <a:r>
            <a:rPr lang="en" sz="1800" b="1" noProof="0" dirty="0"/>
            <a:t>caragia k</a:t>
          </a:r>
          <a:r>
            <a:rPr lang="en-US" sz="1800" b="1" noProof="0" dirty="0"/>
            <a:t>ũ</a:t>
          </a:r>
          <a:r>
            <a:rPr lang="en" sz="1800" b="1" noProof="0" dirty="0"/>
            <a:t>mathondekaga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O</a:t>
          </a:r>
          <a:r>
            <a:rPr lang="en" sz="2000" b="1" noProof="0" dirty="0"/>
            <a:t>m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irie k</a:t>
          </a:r>
          <a:r>
            <a:rPr lang="en-US" sz="2000" b="1" noProof="0" dirty="0"/>
            <a:t>ũ</a:t>
          </a:r>
          <a:r>
            <a:rPr lang="en" sz="2000" b="1" noProof="0" dirty="0"/>
            <a:t>h</a:t>
          </a:r>
          <a:r>
            <a:rPr lang="en-US" sz="2000" b="1" noProof="0" dirty="0"/>
            <a:t>ũ</a:t>
          </a:r>
          <a:r>
            <a:rPr lang="en" sz="2000" b="1" noProof="0" dirty="0"/>
            <a:t>rwo, irumi, na k</a:t>
          </a:r>
          <a:r>
            <a:rPr lang="en-US" sz="2000" b="1" noProof="0" dirty="0"/>
            <a:t>ũ</a:t>
          </a:r>
          <a:r>
            <a:rPr lang="en" sz="2000" b="1" noProof="0" dirty="0"/>
            <a:t>ny</a:t>
          </a:r>
          <a:r>
            <a:rPr lang="en-US" sz="2000" b="1" noProof="0" dirty="0"/>
            <a:t>ũ</a:t>
          </a:r>
          <a:r>
            <a:rPr lang="en" sz="2000" b="1" noProof="0" dirty="0"/>
            <a:t>r</a:t>
          </a:r>
          <a:r>
            <a:rPr lang="en-US" sz="2000" b="1" noProof="0" dirty="0"/>
            <a:t>ũ</a:t>
          </a:r>
          <a:r>
            <a:rPr lang="en" sz="2000" b="1" noProof="0" dirty="0"/>
            <a:t>rio </a:t>
          </a:r>
          <a:br>
            <a:rPr lang="en" sz="2000" b="1" noProof="0" dirty="0"/>
          </a:br>
          <a:r>
            <a:rPr lang="en" sz="2000" b="1" noProof="0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tha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Abarag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ra m</a:t>
          </a:r>
          <a:r>
            <a:rPr lang="en-US" sz="2000" b="1" noProof="0" dirty="0"/>
            <a:t>ũ</a:t>
          </a:r>
          <a:r>
            <a:rPr lang="en" sz="2000" b="1" noProof="0" dirty="0"/>
            <a:t>nd</a:t>
          </a:r>
          <a:r>
            <a:rPr lang="en-US" sz="2000" b="1" noProof="0" dirty="0"/>
            <a:t>ũ</a:t>
          </a:r>
          <a:r>
            <a:rPr lang="en" sz="2000" b="1" noProof="0" dirty="0"/>
            <a:t> woothe war</a:t>
          </a:r>
          <a:r>
            <a:rPr lang="en-US" sz="2000" b="1" noProof="0" dirty="0"/>
            <a:t>ĩ</a:t>
          </a:r>
          <a:r>
            <a:rPr lang="en" sz="2000" b="1" noProof="0" dirty="0"/>
            <a:t> na m</a:t>
          </a:r>
          <a:r>
            <a:rPr lang="en-US" sz="2000" b="1" noProof="0" dirty="0"/>
            <a:t>ĩ</a:t>
          </a:r>
          <a:r>
            <a:rPr lang="en" sz="2000" b="1" noProof="0" dirty="0"/>
            <a:t>nyamaro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   kwa ihinda iraya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kenag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A</a:t>
          </a:r>
          <a:r>
            <a:rPr lang="en" sz="2000" b="1" noProof="0" dirty="0"/>
            <a:t>rutanaga ma na atek</a:t>
          </a:r>
          <a:r>
            <a:rPr lang="en-US" sz="2000" b="1" noProof="0" dirty="0"/>
            <a:t>ũ</a:t>
          </a:r>
          <a:r>
            <a:rPr lang="en" sz="2000" b="1" noProof="0" dirty="0"/>
            <a:t>hith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ra na agatar</a:t>
          </a:r>
          <a:r>
            <a:rPr lang="en-US" sz="2000" b="1" noProof="0" dirty="0"/>
            <a:t>ĩ</a:t>
          </a:r>
          <a:r>
            <a:rPr lang="en" sz="2000" b="1" noProof="0" dirty="0"/>
            <a:t>ria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kuaga ma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 N</a:t>
          </a:r>
          <a:r>
            <a:rPr lang="en" sz="2000" b="1" noProof="0" dirty="0"/>
            <a:t>datu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ire m</a:t>
          </a:r>
          <a:r>
            <a:rPr lang="en-US" sz="2000" b="1" noProof="0" dirty="0"/>
            <a:t>ũ</a:t>
          </a:r>
          <a:r>
            <a:rPr lang="en" sz="2000" b="1" noProof="0" dirty="0"/>
            <a:t>tumia </a:t>
          </a:r>
          <a:r>
            <a:rPr lang="en-US" sz="2000" b="1" noProof="0" dirty="0"/>
            <a:t>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a mw</a:t>
          </a:r>
          <a:r>
            <a:rPr lang="en-US" sz="2000" b="1" noProof="0" dirty="0"/>
            <a:t>ĩ</a:t>
          </a:r>
          <a:r>
            <a:rPr lang="en" sz="2000" b="1" noProof="0" dirty="0"/>
            <a:t>hia na am</a:t>
          </a:r>
          <a:r>
            <a:rPr lang="en-US" sz="2000" b="1" noProof="0" dirty="0"/>
            <a:t>ũ</a:t>
          </a:r>
          <a:r>
            <a:rPr lang="en" sz="2000" b="1" noProof="0" dirty="0"/>
            <a:t>heire woheri              (Joh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W</a:t>
          </a:r>
          <a:r>
            <a:rPr lang="en" sz="2000" b="1" noProof="0" dirty="0"/>
            <a:t>ehokaga w</a:t>
          </a:r>
          <a:r>
            <a:rPr lang="en-US" sz="2000" b="1" noProof="0" dirty="0"/>
            <a:t>ĩ</a:t>
          </a:r>
          <a:r>
            <a:rPr lang="en" sz="2000" b="1" noProof="0" dirty="0"/>
            <a:t>hokeku wa Zakayo </a:t>
          </a:r>
          <a:br>
            <a:rPr lang="en" sz="2000" b="1" noProof="0" dirty="0"/>
          </a:br>
          <a:r>
            <a:rPr lang="en" sz="2000" b="1" noProof="0" dirty="0"/>
            <a:t>(Lk.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hokaga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A</a:t>
          </a:r>
          <a:r>
            <a:rPr lang="en" sz="2000" b="1" noProof="0" dirty="0"/>
            <a:t>har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irie athuri 12 marute “</a:t>
          </a:r>
          <a:r>
            <a:rPr lang="en-US" sz="2000" b="1" noProof="0" dirty="0"/>
            <a:t>ũ</a:t>
          </a:r>
          <a:r>
            <a:rPr lang="en" sz="2000" b="1" noProof="0" dirty="0"/>
            <a:t>m</a:t>
          </a:r>
          <a:r>
            <a:rPr lang="en-US" sz="2000" b="1" noProof="0" dirty="0"/>
            <a:t>ĩ</a:t>
          </a:r>
          <a:r>
            <a:rPr lang="en" sz="2000" b="1" noProof="0" dirty="0"/>
            <a:t>ceni </a:t>
          </a:r>
          <a:r>
            <a:rPr lang="en-US" sz="2000" b="1" noProof="0" dirty="0"/>
            <a:t>ũ</a:t>
          </a:r>
          <a:r>
            <a:rPr lang="en" sz="2000" b="1" noProof="0" dirty="0"/>
            <a:t>tarahoteteka”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gakir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ma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O</a:t>
          </a:r>
          <a:r>
            <a:rPr lang="en" sz="2000" b="1" noProof="0" dirty="0"/>
            <a:t>m</a:t>
          </a:r>
          <a:r>
            <a:rPr lang="en-US" sz="2000" b="1" noProof="0" dirty="0"/>
            <a:t>ĩ</a:t>
          </a:r>
          <a:r>
            <a:rPr lang="en" sz="2000" b="1" noProof="0" dirty="0"/>
            <a:t>r</a:t>
          </a:r>
          <a:r>
            <a:rPr lang="en-US" sz="2000" b="1" noProof="0" dirty="0"/>
            <a:t>ĩ</a:t>
          </a:r>
          <a:r>
            <a:rPr lang="en" sz="2000" b="1" noProof="0" dirty="0"/>
            <a:t>irie ng’aragu, k</a:t>
          </a:r>
          <a:r>
            <a:rPr lang="en-US" sz="2000" b="1" noProof="0" dirty="0"/>
            <a:t>ũ</a:t>
          </a:r>
          <a:r>
            <a:rPr lang="en" sz="2000" b="1" noProof="0" dirty="0"/>
            <a:t>regwo, ruuo, na k</a:t>
          </a:r>
          <a:r>
            <a:rPr lang="en-US" sz="2000" b="1" noProof="0" dirty="0"/>
            <a:t>ũ</a:t>
          </a:r>
          <a:r>
            <a:rPr lang="en" sz="2000" b="1" noProof="0" dirty="0"/>
            <a:t>nyamario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N</a:t>
          </a:r>
          <a:r>
            <a:rPr lang="en" sz="2000" b="1" noProof="0" dirty="0">
              <a:solidFill>
                <a:schemeClr val="tx1"/>
              </a:solidFill>
            </a:rPr>
            <a:t>dar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-US" sz="2000" b="1" noProof="0" dirty="0">
              <a:solidFill>
                <a:schemeClr val="tx1"/>
              </a:solidFill>
            </a:rPr>
            <a:t>ũ</a:t>
          </a:r>
          <a:r>
            <a:rPr lang="en" sz="2000" b="1" noProof="0" dirty="0">
              <a:solidFill>
                <a:schemeClr val="tx1"/>
              </a:solidFill>
            </a:rPr>
            <a:t>iru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dacaragia it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yo, na atwaranaga na enyihia 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solidFill>
                <a:schemeClr val="tx1"/>
              </a:solidFill>
            </a:rPr>
            <a:t>N</a:t>
          </a:r>
          <a:r>
            <a:rPr lang="en" sz="1800" b="1" noProof="0" dirty="0">
              <a:solidFill>
                <a:schemeClr val="tx1"/>
              </a:solidFill>
            </a:rPr>
            <a:t>dw</a:t>
          </a:r>
          <a:r>
            <a:rPr lang="en-US" sz="1800" b="1" noProof="0" dirty="0">
              <a:solidFill>
                <a:schemeClr val="tx1"/>
              </a:solidFill>
            </a:rPr>
            <a:t>ĩ</a:t>
          </a:r>
          <a:r>
            <a:rPr lang="en" sz="1800" b="1" noProof="0" dirty="0">
              <a:solidFill>
                <a:schemeClr val="tx1"/>
              </a:solidFill>
            </a:rPr>
            <a:t> yambatag</a:t>
          </a:r>
          <a:r>
            <a:rPr lang="en-US" sz="1800" b="1" noProof="0" dirty="0">
              <a:solidFill>
                <a:schemeClr val="tx1"/>
              </a:solidFill>
            </a:rPr>
            <a:t>ĩ</a:t>
          </a:r>
          <a:r>
            <a:rPr lang="en" sz="1800" b="1" noProof="0" dirty="0">
              <a:solidFill>
                <a:schemeClr val="tx1"/>
              </a:solidFill>
            </a:rPr>
            <a:t>ria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g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ar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thamaki wa th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yothe, ndaigana kw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ganithia.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600" b="1" noProof="0" dirty="0">
              <a:solidFill>
                <a:schemeClr val="tx1"/>
              </a:solidFill>
            </a:rPr>
            <a:t>N</a:t>
          </a:r>
          <a:r>
            <a:rPr lang="en" sz="1600" b="1" noProof="0" dirty="0">
              <a:solidFill>
                <a:schemeClr val="tx1"/>
              </a:solidFill>
            </a:rPr>
            <a:t>d</a:t>
          </a:r>
          <a:r>
            <a:rPr lang="en-US" sz="1600" b="1" noProof="0" dirty="0">
              <a:solidFill>
                <a:schemeClr val="tx1"/>
              </a:solidFill>
            </a:rPr>
            <a:t>ũ</a:t>
          </a:r>
          <a:r>
            <a:rPr lang="en" sz="1600" b="1" noProof="0" dirty="0">
              <a:solidFill>
                <a:schemeClr val="tx1"/>
              </a:solidFill>
            </a:rPr>
            <a:t>r</a:t>
          </a:r>
          <a:r>
            <a:rPr lang="en-US" sz="1600" b="1" noProof="0" dirty="0">
              <a:solidFill>
                <a:schemeClr val="tx1"/>
              </a:solidFill>
            </a:rPr>
            <a:t>ĩ</a:t>
          </a:r>
          <a:r>
            <a:rPr lang="en" sz="1600" b="1" noProof="0" dirty="0">
              <a:solidFill>
                <a:schemeClr val="tx1"/>
              </a:solidFill>
            </a:rPr>
            <a:t> mw</a:t>
          </a:r>
          <a:r>
            <a:rPr lang="en-US" sz="1600" b="1" noProof="0" dirty="0">
              <a:solidFill>
                <a:schemeClr val="tx1"/>
              </a:solidFill>
            </a:rPr>
            <a:t>ĩ</a:t>
          </a:r>
          <a:r>
            <a:rPr lang="en" sz="1600" b="1" noProof="0" dirty="0">
              <a:solidFill>
                <a:schemeClr val="tx1"/>
              </a:solidFill>
            </a:rPr>
            <a:t>yambarario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 k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ruta w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wothe na w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nyihia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solidFill>
                <a:schemeClr val="tx1"/>
              </a:solidFill>
            </a:rPr>
            <a:t>N</a:t>
          </a:r>
          <a:r>
            <a:rPr lang="en" sz="1800" b="1" noProof="0" dirty="0">
              <a:solidFill>
                <a:schemeClr val="tx1"/>
              </a:solidFill>
            </a:rPr>
            <a:t>d</a:t>
          </a:r>
          <a:r>
            <a:rPr lang="en-US" sz="1800" b="1" noProof="0" dirty="0">
              <a:solidFill>
                <a:schemeClr val="tx1"/>
              </a:solidFill>
            </a:rPr>
            <a:t>ũ</a:t>
          </a:r>
          <a:r>
            <a:rPr lang="en" sz="1800" b="1" noProof="0" dirty="0">
              <a:solidFill>
                <a:schemeClr val="tx1"/>
              </a:solidFill>
            </a:rPr>
            <a:t>r</a:t>
          </a:r>
          <a:r>
            <a:rPr lang="en-US" sz="1800" b="1" noProof="0" dirty="0">
              <a:solidFill>
                <a:schemeClr val="tx1"/>
              </a:solidFill>
            </a:rPr>
            <a:t>ĩ</a:t>
          </a:r>
          <a:r>
            <a:rPr lang="en" sz="1800" b="1" noProof="0" dirty="0">
              <a:solidFill>
                <a:schemeClr val="tx1"/>
              </a:solidFill>
            </a:rPr>
            <a:t> macokio mooru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othe amakuaga na g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na 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thingu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solidFill>
                <a:schemeClr val="tx1"/>
              </a:solidFill>
            </a:rPr>
            <a:t>N</a:t>
          </a:r>
          <a:r>
            <a:rPr lang="en" sz="1800" b="1" noProof="0" dirty="0">
              <a:solidFill>
                <a:schemeClr val="tx1"/>
              </a:solidFill>
            </a:rPr>
            <a:t>dacaragia o ma</a:t>
          </a:r>
          <a:r>
            <a:rPr lang="en-US" sz="1800" b="1" noProof="0" dirty="0">
              <a:solidFill>
                <a:schemeClr val="tx1"/>
              </a:solidFill>
            </a:rPr>
            <a:t>ũ</a:t>
          </a:r>
          <a:r>
            <a:rPr lang="en" sz="1800" b="1" noProof="0" dirty="0">
              <a:solidFill>
                <a:schemeClr val="tx1"/>
              </a:solidFill>
            </a:rPr>
            <a:t>nd</a:t>
          </a:r>
          <a:r>
            <a:rPr lang="en-US" sz="1800" b="1" noProof="0" dirty="0">
              <a:solidFill>
                <a:schemeClr val="tx1"/>
              </a:solidFill>
            </a:rPr>
            <a:t>ũ</a:t>
          </a:r>
          <a:r>
            <a:rPr lang="en" sz="1800" b="1" noProof="0" dirty="0">
              <a:solidFill>
                <a:schemeClr val="tx1"/>
              </a:solidFill>
            </a:rPr>
            <a:t> make mwene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 wendi wa Ithe h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ciothe               (Jn.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N</a:t>
          </a:r>
          <a:r>
            <a:rPr lang="en" sz="2000" b="1" noProof="0" dirty="0">
              <a:solidFill>
                <a:schemeClr val="tx1"/>
              </a:solidFill>
            </a:rPr>
            <a:t>daikag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r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rio 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mam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tihirie, acokirie ona g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N</a:t>
          </a:r>
          <a:r>
            <a:rPr lang="en" sz="2000" b="1" noProof="0" dirty="0">
              <a:solidFill>
                <a:schemeClr val="tx1"/>
              </a:solidFill>
            </a:rPr>
            <a:t>deciragia </a:t>
          </a:r>
          <a:r>
            <a:rPr lang="en-US" sz="2000" b="1" noProof="0" dirty="0" err="1">
              <a:solidFill>
                <a:schemeClr val="tx1"/>
              </a:solidFill>
            </a:rPr>
            <a:t>ũũ</a:t>
          </a:r>
          <a:r>
            <a:rPr lang="en" sz="2000" b="1" noProof="0" dirty="0">
              <a:solidFill>
                <a:schemeClr val="tx1"/>
              </a:solidFill>
            </a:rPr>
            <a:t>ru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ririe kwoherwo kwa ar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mamban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irio nake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1800" b="1" noProof="0" dirty="0">
              <a:solidFill>
                <a:schemeClr val="tx1"/>
              </a:solidFill>
            </a:rPr>
            <a:t>N</a:t>
          </a:r>
          <a:r>
            <a:rPr lang="en" sz="1800" b="1" noProof="0" dirty="0">
              <a:solidFill>
                <a:schemeClr val="tx1"/>
              </a:solidFill>
            </a:rPr>
            <a:t>dakenag</a:t>
          </a:r>
          <a:r>
            <a:rPr lang="en-US" sz="1800" b="1" noProof="0" dirty="0">
              <a:solidFill>
                <a:schemeClr val="tx1"/>
              </a:solidFill>
            </a:rPr>
            <a:t>ĩ</a:t>
          </a:r>
          <a:r>
            <a:rPr lang="en" sz="1800" b="1" noProof="0" dirty="0">
              <a:solidFill>
                <a:schemeClr val="tx1"/>
              </a:solidFill>
            </a:rPr>
            <a:t>ra waganu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Akũmir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Mafarisao ar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matar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k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hoto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HIANO WA WENDO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nene wa wendo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njega mak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tugo wa wendo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w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wendo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-tekaga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bica ya J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kwa wendo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ega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nene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roho m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raihu,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kir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ria, m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kir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K</a:t>
          </a:r>
          <a:r>
            <a:rPr lang="en" sz="1800" b="1" kern="1200" noProof="0" dirty="0"/>
            <a:t>uonania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 na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kir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 mah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tia ma 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ang</a:t>
          </a:r>
          <a:r>
            <a:rPr lang="en-US" sz="1800" b="1" kern="1200" noProof="0" dirty="0"/>
            <a:t>ĩ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ko k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wohan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ũ</a:t>
          </a:r>
          <a:r>
            <a:rPr lang="en" sz="1800" b="1" kern="1200" noProof="0" dirty="0"/>
            <a:t>ri tha na 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tha nying</a:t>
          </a:r>
          <a:r>
            <a:rPr lang="en-US" sz="1800" b="1" kern="1200" noProof="0" dirty="0"/>
            <a:t>ĩ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kenera ma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kuonania tha,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kenerera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ũ</a:t>
          </a:r>
          <a:r>
            <a:rPr lang="en" sz="1800" b="1" kern="1200" noProof="0" dirty="0"/>
            <a:t>kenag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he hinya 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manyitanag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na ma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Gũkirĩrĩria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maũn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humb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na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kira (g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kir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 na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horeri)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ũ</a:t>
          </a:r>
          <a:r>
            <a:rPr lang="en" sz="1600" b="1" kern="1200" noProof="0" dirty="0"/>
            <a:t>hithaga na 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gakira ig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 r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a ma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ru ma ar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a ang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, 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tek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magu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ria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kagia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na 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kia,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m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he ngatho, kw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hoka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nd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tuanag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ra, no 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heanaga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nd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 wa kweheria nganja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hokaga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gweterera kana kw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hoka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W</a:t>
          </a:r>
          <a:r>
            <a:rPr lang="en" sz="1800" b="1" kern="1200" noProof="0" dirty="0"/>
            <a:t>etag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nd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 mwega 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ke 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nd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ciothe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rega,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m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ria,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na </a:t>
          </a:r>
          <a:r>
            <a:rPr lang="en-US" sz="1800" b="1" kern="1200" noProof="0" dirty="0" err="1"/>
            <a:t>ũũ</a:t>
          </a:r>
          <a:r>
            <a:rPr lang="en" sz="1800" b="1" kern="1200" noProof="0" dirty="0"/>
            <a:t>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,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honokia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Kũ</a:t>
          </a:r>
          <a:r>
            <a:rPr lang="en" sz="1800" b="1" kern="1200" noProof="0" dirty="0"/>
            <a:t>m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ria morit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, magerio, na m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nyamaro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iru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mw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iguo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rah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N</a:t>
          </a:r>
          <a:r>
            <a:rPr lang="en" sz="1600" b="1" kern="1200" noProof="0" dirty="0"/>
            <a:t>d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iguag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ra 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iru ar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a ang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 mena iheeo iria ing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 kana wega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yonanagia 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gw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</a:t>
          </a:r>
          <a:r>
            <a:rPr lang="en-US" sz="1800" b="1" kern="1200" noProof="0" dirty="0" err="1"/>
            <a:t>ĩĩ</a:t>
          </a:r>
          <a:r>
            <a:rPr lang="en" sz="1800" b="1" kern="1200" noProof="0" dirty="0"/>
            <a:t>ya, kw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yoona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N</a:t>
          </a:r>
          <a:r>
            <a:rPr lang="en" sz="1800" b="1" kern="1200" noProof="0" dirty="0"/>
            <a:t>dwendaga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gocwo 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ang</a:t>
          </a:r>
          <a:r>
            <a:rPr lang="en-US" sz="1800" b="1" kern="1200" noProof="0" dirty="0"/>
            <a:t>ĩ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taka, kw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yona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imb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ra, gw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ya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noProof="0" dirty="0"/>
            <a:t>N</a:t>
          </a:r>
          <a:r>
            <a:rPr lang="en" sz="1700" b="1" kern="1200" noProof="0" dirty="0"/>
            <a:t>dw</a:t>
          </a:r>
          <a:r>
            <a:rPr lang="en-US" sz="1700" b="1" kern="1200" noProof="0" dirty="0"/>
            <a:t>ĩ</a:t>
          </a:r>
          <a:r>
            <a:rPr lang="en" sz="1700" b="1" kern="1200" noProof="0" dirty="0"/>
            <a:t>yongag</a:t>
          </a:r>
          <a:r>
            <a:rPr lang="en-US" sz="1700" b="1" kern="1200" noProof="0" dirty="0"/>
            <a:t>ĩ</a:t>
          </a:r>
          <a:r>
            <a:rPr lang="en" sz="1700" b="1" kern="1200" noProof="0" dirty="0"/>
            <a:t>r</a:t>
          </a:r>
          <a:r>
            <a:rPr lang="en-US" sz="1700" b="1" kern="1200" noProof="0" dirty="0"/>
            <a:t>ĩ</a:t>
          </a:r>
          <a:r>
            <a:rPr lang="en" sz="1700" b="1" kern="1200" noProof="0" dirty="0"/>
            <a:t>ra ma</a:t>
          </a:r>
          <a:r>
            <a:rPr lang="en-US" sz="1700" b="1" kern="1200" noProof="0" dirty="0"/>
            <a:t>ũ</a:t>
          </a:r>
          <a:r>
            <a:rPr lang="en" sz="1700" b="1" kern="1200" noProof="0" dirty="0"/>
            <a:t>nd</a:t>
          </a:r>
          <a:r>
            <a:rPr lang="en-US" sz="1700" b="1" kern="1200" noProof="0" dirty="0"/>
            <a:t>ũ</a:t>
          </a:r>
          <a:r>
            <a:rPr lang="en" sz="1700" b="1" kern="1200" noProof="0" dirty="0"/>
            <a:t> matar</a:t>
          </a:r>
          <a:r>
            <a:rPr lang="en-US" sz="1700" b="1" kern="1200" noProof="0" dirty="0"/>
            <a:t>ĩ</a:t>
          </a:r>
          <a:r>
            <a:rPr lang="en" sz="1700" b="1" kern="1200" noProof="0" dirty="0"/>
            <a:t> ho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cokagia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gw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ka </a:t>
          </a:r>
          <a:r>
            <a:rPr lang="en-US" sz="1800" b="1" kern="1200" noProof="0" dirty="0" err="1"/>
            <a:t>ũũ</a:t>
          </a:r>
          <a:r>
            <a:rPr lang="en" sz="1800" b="1" kern="1200" noProof="0" dirty="0"/>
            <a:t>ru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N</a:t>
          </a:r>
          <a:r>
            <a:rPr lang="en" sz="1600" b="1" kern="1200" noProof="0" dirty="0"/>
            <a:t>d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 ci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ko citaringaine na m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k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re m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ega na m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ikaran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rie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caragia ma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maguo mwene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caria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ũ</a:t>
          </a:r>
          <a:r>
            <a:rPr lang="en" sz="1800" b="1" kern="1200" noProof="0" dirty="0"/>
            <a:t>heanaga k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ake 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guo 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k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re wega 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ang</a:t>
          </a:r>
          <a:r>
            <a:rPr lang="en-US" sz="1800" b="1" kern="1200" noProof="0" dirty="0"/>
            <a:t>ĩ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ikag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rio 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</a:t>
          </a:r>
          <a:r>
            <a:rPr lang="en-US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ynō </a:t>
          </a:r>
          <a:r>
            <a:rPr lang="en" sz="1600" b="1" kern="1200" noProof="0" dirty="0"/>
            <a:t>: k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nora k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nd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 n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guo g</a:t>
          </a:r>
          <a:r>
            <a:rPr lang="en-US" sz="1600" b="1" kern="1200" noProof="0" dirty="0"/>
            <a:t>ĩ</a:t>
          </a:r>
          <a:r>
            <a:rPr lang="en" sz="1600" b="1" kern="1200" noProof="0" dirty="0"/>
            <a:t>tuurie, kwamb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ria kana k</a:t>
          </a:r>
          <a:r>
            <a:rPr lang="en-US" sz="1600" b="1" kern="1200" noProof="0" dirty="0"/>
            <a:t>ũ</a:t>
          </a:r>
          <a:r>
            <a:rPr lang="en" sz="1600" b="1" kern="1200" noProof="0" dirty="0"/>
            <a:t>nogia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N</a:t>
          </a:r>
          <a:r>
            <a:rPr lang="en" sz="1800" b="1" kern="1200" noProof="0" dirty="0"/>
            <a:t>d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rakaraga naihenya kana kw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hith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dw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ciragia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kuoya mathabu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W</a:t>
          </a:r>
          <a:r>
            <a:rPr lang="en" sz="1800" b="1" kern="1200" noProof="0" dirty="0"/>
            <a:t>ohag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na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keherera mah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tia mar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a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ronetio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kenag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mah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tia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kenera, g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kena, kana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igua wega bio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N</a:t>
          </a:r>
          <a:r>
            <a:rPr lang="en" sz="1800" b="1" kern="1200" noProof="0" dirty="0"/>
            <a:t>d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kenag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ra mah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tia, n</a:t>
          </a:r>
          <a:r>
            <a:rPr lang="en-US" sz="1800" b="1" kern="1200" noProof="0" dirty="0"/>
            <a:t>ĩ</a:t>
          </a:r>
          <a:r>
            <a:rPr lang="en" sz="1800" b="1" kern="1200" noProof="0" dirty="0"/>
            <a:t> 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caragia k</a:t>
          </a:r>
          <a:r>
            <a:rPr lang="en-US" sz="1800" b="1" kern="1200" noProof="0" dirty="0"/>
            <a:t>ũ</a:t>
          </a:r>
          <a:r>
            <a:rPr lang="en" sz="1800" b="1" kern="1200" noProof="0" dirty="0"/>
            <a:t>mathondekaga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O</a:t>
          </a:r>
          <a:r>
            <a:rPr lang="en" sz="2000" b="1" kern="1200" noProof="0" dirty="0"/>
            <a:t>m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irie k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h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rwo, irumi, na k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ny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rio </a:t>
          </a:r>
          <a:br>
            <a:rPr lang="en" sz="2000" b="1" kern="1200" noProof="0" dirty="0"/>
          </a:br>
          <a:r>
            <a:rPr lang="en" sz="2000" b="1" kern="1200" noProof="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   kwa ihinda iraya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Abarag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ra m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nd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 woothe war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 na m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nyamaro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tha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A</a:t>
          </a:r>
          <a:r>
            <a:rPr lang="en" sz="2000" b="1" kern="1200" noProof="0" dirty="0"/>
            <a:t>rutanaga ma na atek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hith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ra na agatar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ria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kenag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ma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 N</a:t>
          </a:r>
          <a:r>
            <a:rPr lang="en" sz="2000" b="1" kern="1200" noProof="0" dirty="0"/>
            <a:t>datu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ire m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tumia 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a mw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hia na am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heire woheri              (Joh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kuaga ma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W</a:t>
          </a:r>
          <a:r>
            <a:rPr lang="en" sz="2000" b="1" kern="1200" noProof="0" dirty="0"/>
            <a:t>ehokaga w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hokeku wa Zakayo </a:t>
          </a:r>
          <a:br>
            <a:rPr lang="en" sz="2000" b="1" kern="1200" noProof="0" dirty="0"/>
          </a:br>
          <a:r>
            <a:rPr lang="en" sz="2000" b="1" kern="1200" noProof="0" dirty="0"/>
            <a:t>(Lk.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A</a:t>
          </a:r>
          <a:r>
            <a:rPr lang="en" sz="2000" b="1" kern="1200" noProof="0" dirty="0"/>
            <a:t>har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irie athuri 12 marute “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m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ceni 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tarahoteteka”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hokaga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O</a:t>
          </a:r>
          <a:r>
            <a:rPr lang="en" sz="2000" b="1" kern="1200" noProof="0" dirty="0"/>
            <a:t>m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r</a:t>
          </a:r>
          <a:r>
            <a:rPr lang="en-US" sz="2000" b="1" kern="1200" noProof="0" dirty="0"/>
            <a:t>ĩ</a:t>
          </a:r>
          <a:r>
            <a:rPr lang="en" sz="2000" b="1" kern="1200" noProof="0" dirty="0"/>
            <a:t>irie ng’aragu, k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regwo, ruuo, na k</a:t>
          </a:r>
          <a:r>
            <a:rPr lang="en-US" sz="2000" b="1" kern="1200" noProof="0" dirty="0"/>
            <a:t>ũ</a:t>
          </a:r>
          <a:r>
            <a:rPr lang="en" sz="2000" b="1" kern="1200" noProof="0" dirty="0"/>
            <a:t>nyamario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gakir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ma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mothe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dacaragia it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yo, na atwaranaga na enyihia 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tx1"/>
              </a:solidFill>
            </a:rPr>
            <a:t>N</a:t>
          </a:r>
          <a:r>
            <a:rPr lang="en" sz="2000" b="1" kern="1200" noProof="0" dirty="0">
              <a:solidFill>
                <a:schemeClr val="tx1"/>
              </a:solidFill>
            </a:rPr>
            <a:t>dar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-US" sz="2000" b="1" kern="1200" noProof="0" dirty="0">
              <a:solidFill>
                <a:schemeClr val="tx1"/>
              </a:solidFill>
            </a:rPr>
            <a:t>ũ</a:t>
          </a:r>
          <a:r>
            <a:rPr lang="en" sz="2000" b="1" kern="1200" noProof="0" dirty="0">
              <a:solidFill>
                <a:schemeClr val="tx1"/>
              </a:solidFill>
            </a:rPr>
            <a:t>iru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g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ar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thamaki wa th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yothe, ndaigana kw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ganithia.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N</a:t>
          </a:r>
          <a:r>
            <a:rPr lang="en" sz="1800" b="1" kern="1200" noProof="0" dirty="0">
              <a:solidFill>
                <a:schemeClr val="tx1"/>
              </a:solidFill>
            </a:rPr>
            <a:t>dw</a:t>
          </a:r>
          <a:r>
            <a:rPr lang="en-US" sz="1800" b="1" kern="1200" noProof="0" dirty="0">
              <a:solidFill>
                <a:schemeClr val="tx1"/>
              </a:solidFill>
            </a:rPr>
            <a:t>ĩ</a:t>
          </a:r>
          <a:r>
            <a:rPr lang="en" sz="1800" b="1" kern="1200" noProof="0" dirty="0">
              <a:solidFill>
                <a:schemeClr val="tx1"/>
              </a:solidFill>
            </a:rPr>
            <a:t> yambatag</a:t>
          </a:r>
          <a:r>
            <a:rPr lang="en-US" sz="1800" b="1" kern="1200" noProof="0" dirty="0">
              <a:solidFill>
                <a:schemeClr val="tx1"/>
              </a:solidFill>
            </a:rPr>
            <a:t>ĩ</a:t>
          </a:r>
          <a:r>
            <a:rPr lang="en" sz="1800" b="1" kern="1200" noProof="0" dirty="0">
              <a:solidFill>
                <a:schemeClr val="tx1"/>
              </a:solidFill>
            </a:rPr>
            <a:t>ria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ire k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ruta w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 wothe na w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nyihia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>
              <a:solidFill>
                <a:schemeClr val="tx1"/>
              </a:solidFill>
            </a:rPr>
            <a:t>N</a:t>
          </a:r>
          <a:r>
            <a:rPr lang="en" sz="1600" b="1" kern="1200" noProof="0" dirty="0">
              <a:solidFill>
                <a:schemeClr val="tx1"/>
              </a:solidFill>
            </a:rPr>
            <a:t>d</a:t>
          </a:r>
          <a:r>
            <a:rPr lang="en-US" sz="1600" b="1" kern="1200" noProof="0" dirty="0">
              <a:solidFill>
                <a:schemeClr val="tx1"/>
              </a:solidFill>
            </a:rPr>
            <a:t>ũ</a:t>
          </a:r>
          <a:r>
            <a:rPr lang="en" sz="1600" b="1" kern="1200" noProof="0" dirty="0">
              <a:solidFill>
                <a:schemeClr val="tx1"/>
              </a:solidFill>
            </a:rPr>
            <a:t>r</a:t>
          </a:r>
          <a:r>
            <a:rPr lang="en-US" sz="1600" b="1" kern="1200" noProof="0" dirty="0">
              <a:solidFill>
                <a:schemeClr val="tx1"/>
              </a:solidFill>
            </a:rPr>
            <a:t>ĩ</a:t>
          </a:r>
          <a:r>
            <a:rPr lang="en" sz="1600" b="1" kern="1200" noProof="0" dirty="0">
              <a:solidFill>
                <a:schemeClr val="tx1"/>
              </a:solidFill>
            </a:rPr>
            <a:t> mw</a:t>
          </a:r>
          <a:r>
            <a:rPr lang="en-US" sz="1600" b="1" kern="1200" noProof="0" dirty="0">
              <a:solidFill>
                <a:schemeClr val="tx1"/>
              </a:solidFill>
            </a:rPr>
            <a:t>ĩ</a:t>
          </a:r>
          <a:r>
            <a:rPr lang="en" sz="1600" b="1" kern="1200" noProof="0" dirty="0">
              <a:solidFill>
                <a:schemeClr val="tx1"/>
              </a:solidFill>
            </a:rPr>
            <a:t>yambarario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othe amakuaga na g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na 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thingu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N</a:t>
          </a:r>
          <a:r>
            <a:rPr lang="en" sz="1800" b="1" kern="1200" noProof="0" dirty="0">
              <a:solidFill>
                <a:schemeClr val="tx1"/>
              </a:solidFill>
            </a:rPr>
            <a:t>d</a:t>
          </a:r>
          <a:r>
            <a:rPr lang="en-US" sz="1800" b="1" kern="1200" noProof="0" dirty="0">
              <a:solidFill>
                <a:schemeClr val="tx1"/>
              </a:solidFill>
            </a:rPr>
            <a:t>ũ</a:t>
          </a:r>
          <a:r>
            <a:rPr lang="en" sz="1800" b="1" kern="1200" noProof="0" dirty="0">
              <a:solidFill>
                <a:schemeClr val="tx1"/>
              </a:solidFill>
            </a:rPr>
            <a:t>r</a:t>
          </a:r>
          <a:r>
            <a:rPr lang="en-US" sz="1800" b="1" kern="1200" noProof="0" dirty="0">
              <a:solidFill>
                <a:schemeClr val="tx1"/>
              </a:solidFill>
            </a:rPr>
            <a:t>ĩ</a:t>
          </a:r>
          <a:r>
            <a:rPr lang="en" sz="1800" b="1" kern="1200" noProof="0" dirty="0">
              <a:solidFill>
                <a:schemeClr val="tx1"/>
              </a:solidFill>
            </a:rPr>
            <a:t> macokio mooru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kaga wendi wa Ithe h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ciothe               (Jn.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N</a:t>
          </a:r>
          <a:r>
            <a:rPr lang="en" sz="1800" b="1" kern="1200" noProof="0" dirty="0">
              <a:solidFill>
                <a:schemeClr val="tx1"/>
              </a:solidFill>
            </a:rPr>
            <a:t>dacaragia o ma</a:t>
          </a:r>
          <a:r>
            <a:rPr lang="en-US" sz="1800" b="1" kern="1200" noProof="0" dirty="0">
              <a:solidFill>
                <a:schemeClr val="tx1"/>
              </a:solidFill>
            </a:rPr>
            <a:t>ũ</a:t>
          </a:r>
          <a:r>
            <a:rPr lang="en" sz="1800" b="1" kern="1200" noProof="0" dirty="0">
              <a:solidFill>
                <a:schemeClr val="tx1"/>
              </a:solidFill>
            </a:rPr>
            <a:t>nd</a:t>
          </a:r>
          <a:r>
            <a:rPr lang="en-US" sz="1800" b="1" kern="1200" noProof="0" dirty="0">
              <a:solidFill>
                <a:schemeClr val="tx1"/>
              </a:solidFill>
            </a:rPr>
            <a:t>ũ</a:t>
          </a:r>
          <a:r>
            <a:rPr lang="en" sz="1800" b="1" kern="1200" noProof="0" dirty="0">
              <a:solidFill>
                <a:schemeClr val="tx1"/>
              </a:solidFill>
            </a:rPr>
            <a:t> make mwene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mam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tihirie, acokirie ona g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tx1"/>
              </a:solidFill>
            </a:rPr>
            <a:t>N</a:t>
          </a:r>
          <a:r>
            <a:rPr lang="en" sz="2000" b="1" kern="1200" noProof="0" dirty="0">
              <a:solidFill>
                <a:schemeClr val="tx1"/>
              </a:solidFill>
            </a:rPr>
            <a:t>daikag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r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rio 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ririe kwoherwo kwa ar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mamban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irio nake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(Lk.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tx1"/>
              </a:solidFill>
            </a:rPr>
            <a:t>N</a:t>
          </a:r>
          <a:r>
            <a:rPr lang="en" sz="2000" b="1" kern="1200" noProof="0" dirty="0">
              <a:solidFill>
                <a:schemeClr val="tx1"/>
              </a:solidFill>
            </a:rPr>
            <a:t>deciragia </a:t>
          </a:r>
          <a:r>
            <a:rPr lang="en-US" sz="2000" b="1" kern="1200" noProof="0" dirty="0" err="1">
              <a:solidFill>
                <a:schemeClr val="tx1"/>
              </a:solidFill>
            </a:rPr>
            <a:t>ũũ</a:t>
          </a:r>
          <a:r>
            <a:rPr lang="en" sz="2000" b="1" kern="1200" noProof="0" dirty="0">
              <a:solidFill>
                <a:schemeClr val="tx1"/>
              </a:solidFill>
            </a:rPr>
            <a:t>ru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Akũmir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Mafarisao ar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matar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k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hoto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solidFill>
                <a:schemeClr val="tx1"/>
              </a:solidFill>
            </a:rPr>
            <a:t>N</a:t>
          </a:r>
          <a:r>
            <a:rPr lang="en" sz="1800" b="1" kern="1200" noProof="0" dirty="0">
              <a:solidFill>
                <a:schemeClr val="tx1"/>
              </a:solidFill>
            </a:rPr>
            <a:t>dakenag</a:t>
          </a:r>
          <a:r>
            <a:rPr lang="en-US" sz="1800" b="1" kern="1200" noProof="0" dirty="0">
              <a:solidFill>
                <a:schemeClr val="tx1"/>
              </a:solidFill>
            </a:rPr>
            <a:t>ĩ</a:t>
          </a:r>
          <a:r>
            <a:rPr lang="en" sz="1800" b="1" kern="1200" noProof="0" dirty="0">
              <a:solidFill>
                <a:schemeClr val="tx1"/>
              </a:solidFill>
            </a:rPr>
            <a:t>ra waganu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HIANO WA WENDO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564661" y="3887531"/>
            <a:ext cx="2746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7 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Augusti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8292157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HIANO WA J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Rĩathani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rĩakwa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nĩ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rĩĩrĩ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: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Endanagai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inyuĩ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ene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, o ta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ũrĩa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niĩ</a:t>
            </a:r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6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ndĩmwendete</a:t>
            </a:r>
            <a:r>
              <a:rPr lang="en" b="1" noProof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(Johana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</a:t>
            </a:r>
            <a:r>
              <a:rPr lang="en-US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Ũ</a:t>
            </a:r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M</a:t>
            </a:r>
            <a:r>
              <a:rPr lang="en-US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Ĩ</a:t>
            </a:r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R</a:t>
            </a:r>
            <a:r>
              <a:rPr lang="en-US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Ĩ</a:t>
            </a:r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RIA </a:t>
            </a:r>
          </a:p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KWA </a:t>
            </a:r>
          </a:p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WENDO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WEGA </a:t>
            </a:r>
            <a:r>
              <a:rPr lang="en-US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Ũ</a:t>
            </a:r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R</a:t>
            </a:r>
            <a:r>
              <a:rPr lang="en-US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Ĩ</a:t>
            </a:r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A M</a:t>
            </a:r>
            <a:r>
              <a:rPr lang="en-US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Ũ</a:t>
            </a:r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NENE MAK</a:t>
            </a:r>
            <a:r>
              <a:rPr lang="en-US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Ĩ</a:t>
            </a:r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RIA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rĩu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maũndũ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maya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matatũ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gũtũũra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wĩtĩkio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kĩĩrĩgĩrĩro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o na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wendani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No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mũnene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wamo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wendani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23623" y="1382549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Akorinitho monanagia nginya na mw</a:t>
            </a:r>
            <a:r>
              <a:rPr lang="en-US" sz="2000" b="1" noProof="0" dirty="0"/>
              <a:t>ĩ</a:t>
            </a:r>
            <a:r>
              <a:rPr lang="en" sz="2000" b="1" noProof="0" dirty="0"/>
              <a:t>igu</a:t>
            </a:r>
            <a:r>
              <a:rPr lang="en-US" sz="2000" b="1" noProof="0" dirty="0"/>
              <a:t>ĩ</a:t>
            </a:r>
            <a:r>
              <a:rPr lang="en" sz="2000" b="1" noProof="0" dirty="0"/>
              <a:t>re wao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wendo </a:t>
            </a:r>
            <a:r>
              <a:rPr lang="en-US" sz="2000" b="1" noProof="0" dirty="0"/>
              <a:t>ũ</a:t>
            </a:r>
            <a:r>
              <a:rPr lang="en" sz="2000" b="1" noProof="0" dirty="0"/>
              <a:t>tekaga: mar</a:t>
            </a:r>
            <a:r>
              <a:rPr lang="en-US" sz="2000" b="1" noProof="0" dirty="0"/>
              <a:t>ĩ</a:t>
            </a:r>
            <a:r>
              <a:rPr lang="en" sz="2000" b="1" noProof="0" dirty="0"/>
              <a:t> na </a:t>
            </a:r>
            <a:r>
              <a:rPr lang="en-US" sz="2000" b="1" noProof="0" dirty="0"/>
              <a:t>ũ</a:t>
            </a:r>
            <a:r>
              <a:rPr lang="en" sz="2000" b="1" noProof="0" dirty="0"/>
              <a:t>iru; et</a:t>
            </a:r>
            <a:r>
              <a:rPr lang="en-US" sz="2000" b="1" noProof="0" dirty="0"/>
              <a:t>ĩ</a:t>
            </a:r>
            <a:r>
              <a:rPr lang="en" sz="2000" b="1" noProof="0" dirty="0"/>
              <a:t>ii; at</a:t>
            </a:r>
            <a:r>
              <a:rPr lang="en-US" sz="2000" b="1" noProof="0" dirty="0"/>
              <a:t>ũ</a:t>
            </a:r>
            <a:r>
              <a:rPr lang="en" sz="2000" b="1" noProof="0" dirty="0"/>
              <a:t>h</a:t>
            </a:r>
            <a:r>
              <a:rPr lang="en-US" sz="2000" b="1" noProof="0" dirty="0"/>
              <a:t>ũ</a:t>
            </a:r>
            <a:r>
              <a:rPr lang="en" sz="2000" b="1" noProof="0" dirty="0"/>
              <a:t>; mekaga c</a:t>
            </a:r>
            <a:r>
              <a:rPr lang="en-US" sz="2000" b="1" noProof="0" dirty="0"/>
              <a:t>ĩ</a:t>
            </a:r>
            <a:r>
              <a:rPr lang="en" sz="2000" b="1" noProof="0" dirty="0"/>
              <a:t>iko nj</a:t>
            </a:r>
            <a:r>
              <a:rPr lang="en-US" sz="2000" b="1" noProof="0" dirty="0"/>
              <a:t>ũ</a:t>
            </a:r>
            <a:r>
              <a:rPr lang="en" sz="2000" b="1" noProof="0" dirty="0"/>
              <a:t>ru;mar</a:t>
            </a:r>
            <a:r>
              <a:rPr lang="en-US" sz="2000" b="1" noProof="0" dirty="0"/>
              <a:t>ĩ</a:t>
            </a:r>
            <a:r>
              <a:rPr lang="en" sz="2000" b="1" noProof="0" dirty="0"/>
              <a:t> eyendi; arakari na </a:t>
            </a:r>
            <a:r>
              <a:rPr lang="en-US" sz="2000" b="1" noProof="0" dirty="0"/>
              <a:t>ũ</a:t>
            </a:r>
            <a:r>
              <a:rPr lang="en" sz="2000" b="1" noProof="0" dirty="0"/>
              <a:t>h</a:t>
            </a:r>
            <a:r>
              <a:rPr lang="en-US" sz="2000" b="1" noProof="0" dirty="0"/>
              <a:t>ũ</a:t>
            </a:r>
            <a:r>
              <a:rPr lang="en" sz="2000" b="1" noProof="0" dirty="0"/>
              <a:t>th</a:t>
            </a:r>
            <a:r>
              <a:rPr lang="en-US" sz="2000" b="1" noProof="0" dirty="0"/>
              <a:t>ũ</a:t>
            </a:r>
            <a:r>
              <a:rPr lang="en" sz="2000" b="1" noProof="0" dirty="0"/>
              <a:t>; </a:t>
            </a:r>
            <a:r>
              <a:rPr lang="en" sz="2000" b="1" dirty="0"/>
              <a:t>mar</a:t>
            </a:r>
            <a:r>
              <a:rPr lang="en-US" sz="2000" b="1" dirty="0"/>
              <a:t>ĩ</a:t>
            </a:r>
            <a:r>
              <a:rPr lang="en" sz="2000" b="1" dirty="0"/>
              <a:t> na w</a:t>
            </a:r>
            <a:r>
              <a:rPr lang="en-US" sz="2000" b="1" dirty="0" err="1"/>
              <a:t>ĩĩ</a:t>
            </a:r>
            <a:r>
              <a:rPr lang="en" sz="2000" b="1" noProof="0" dirty="0"/>
              <a:t>; na magakir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ria waganu.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Rĩ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J</a:t>
            </a:r>
            <a:r>
              <a:rPr lang="en-US" sz="2000" b="1" noProof="0" dirty="0"/>
              <a:t>ĩ</a:t>
            </a:r>
            <a:r>
              <a:rPr lang="en" sz="2000" b="1" noProof="0" dirty="0"/>
              <a:t>s</a:t>
            </a:r>
            <a:r>
              <a:rPr lang="en-US" sz="2000" b="1" noProof="0" dirty="0"/>
              <a:t>ũ</a:t>
            </a:r>
            <a:r>
              <a:rPr lang="en" sz="2000" b="1" noProof="0" dirty="0"/>
              <a:t> agooka, w</a:t>
            </a:r>
            <a:r>
              <a:rPr lang="en-US" sz="2000" b="1" noProof="0" dirty="0"/>
              <a:t>ĩ</a:t>
            </a:r>
            <a:r>
              <a:rPr lang="en" sz="2000" b="1" noProof="0" dirty="0"/>
              <a:t>hia n</a:t>
            </a:r>
            <a:r>
              <a:rPr lang="en-US" sz="2000" b="1" noProof="0" dirty="0"/>
              <a:t>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gathira, naithu</a:t>
            </a:r>
            <a:r>
              <a:rPr lang="en-US" sz="2000" b="1" noProof="0" dirty="0"/>
              <a:t>ĩ</a:t>
            </a:r>
            <a:r>
              <a:rPr lang="en" sz="2000" b="1" noProof="0" dirty="0"/>
              <a:t> n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ũ</a:t>
            </a:r>
            <a:r>
              <a:rPr lang="en" sz="2000" b="1" noProof="0" dirty="0"/>
              <a:t>gakenerera </a:t>
            </a:r>
            <a:r>
              <a:rPr lang="en-US" sz="2000" b="1" noProof="0" dirty="0"/>
              <a:t>ũ</a:t>
            </a:r>
            <a:r>
              <a:rPr lang="en" sz="2000" b="1" noProof="0" dirty="0"/>
              <a:t>t</a:t>
            </a:r>
            <a:r>
              <a:rPr lang="en-US" sz="2000" b="1" noProof="0" dirty="0" err="1"/>
              <a:t>ũũ</a:t>
            </a:r>
            <a:r>
              <a:rPr lang="en" sz="2000" b="1" noProof="0" dirty="0"/>
              <a:t>ro </a:t>
            </a:r>
            <a:r>
              <a:rPr lang="en-US" sz="2000" b="1" noProof="0" dirty="0"/>
              <a:t>ũ</a:t>
            </a:r>
            <a:r>
              <a:rPr lang="en" sz="2000" b="1" noProof="0" dirty="0"/>
              <a:t>tathiraga hamwe Nake. </a:t>
            </a:r>
            <a:r>
              <a:rPr lang="en-US" sz="2000" b="1" noProof="0" dirty="0"/>
              <a:t>N</a:t>
            </a:r>
            <a:r>
              <a:rPr lang="en" sz="2000" b="1" noProof="0" dirty="0"/>
              <a:t>ing</a:t>
            </a:r>
            <a:r>
              <a:rPr lang="en-US" sz="2000" b="1" noProof="0" dirty="0"/>
              <a:t>ĩ</a:t>
            </a:r>
            <a:r>
              <a:rPr lang="en" sz="2000" b="1" noProof="0" dirty="0"/>
              <a:t>, </a:t>
            </a:r>
            <a:r>
              <a:rPr lang="en-US" sz="2000" b="1" noProof="0" dirty="0"/>
              <a:t>ũ</a:t>
            </a:r>
            <a:r>
              <a:rPr lang="en" sz="2000" b="1" noProof="0" dirty="0"/>
              <a:t>rathi, thiomi, ona iheeo ing</a:t>
            </a:r>
            <a:r>
              <a:rPr lang="en-US" sz="2000" b="1" noProof="0" dirty="0"/>
              <a:t>ĩ</a:t>
            </a:r>
            <a:r>
              <a:rPr lang="en" sz="2000" b="1" noProof="0" dirty="0"/>
              <a:t>, hamwe na w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ĩ</a:t>
            </a:r>
            <a:r>
              <a:rPr lang="en" sz="2000" b="1" noProof="0" dirty="0"/>
              <a:t>kio na mw</a:t>
            </a:r>
            <a:r>
              <a:rPr lang="en-US" sz="2000" b="1" noProof="0" dirty="0"/>
              <a:t>ĩ</a:t>
            </a:r>
            <a:r>
              <a:rPr lang="en" sz="2000" b="1" noProof="0" dirty="0"/>
              <a:t>hoko, citikabatarania r</a:t>
            </a:r>
            <a:r>
              <a:rPr lang="en-US" sz="2000" b="1" noProof="0" dirty="0"/>
              <a:t>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. </a:t>
            </a:r>
            <a:r>
              <a:rPr lang="en-US" sz="2000" b="1" noProof="0" dirty="0"/>
              <a:t>N</a:t>
            </a:r>
            <a:r>
              <a:rPr lang="en" sz="2000" b="1" noProof="0" dirty="0"/>
              <a:t>o wendo </a:t>
            </a:r>
            <a:r>
              <a:rPr lang="en-US" sz="2000" b="1" noProof="0" dirty="0"/>
              <a:t>ũ</a:t>
            </a:r>
            <a:r>
              <a:rPr lang="en" sz="2000" b="1" noProof="0" dirty="0"/>
              <a:t>gat</a:t>
            </a:r>
            <a:r>
              <a:rPr lang="en-US" sz="2000" b="1" noProof="0" dirty="0" err="1"/>
              <a:t>ũũ</a:t>
            </a:r>
            <a:r>
              <a:rPr lang="en" sz="2000" b="1" noProof="0" dirty="0"/>
              <a:t>ra tene na tene(1 </a:t>
            </a:r>
            <a:r>
              <a:rPr lang="en-US" sz="2000" b="1" noProof="0" dirty="0" err="1"/>
              <a:t>Akorinitho</a:t>
            </a:r>
            <a:r>
              <a:rPr lang="en" sz="2000" b="1" noProof="0" dirty="0"/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0847" y="2705988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" sz="2000" b="1" dirty="0"/>
              <a:t>ta o, no m</a:t>
            </a:r>
            <a:r>
              <a:rPr lang="en-US" sz="2000" b="1" dirty="0"/>
              <a:t>ũ</a:t>
            </a:r>
            <a:r>
              <a:rPr lang="en" sz="2000" b="1" dirty="0"/>
              <a:t>haka t</a:t>
            </a:r>
            <a:r>
              <a:rPr lang="en-US" sz="2000" b="1" dirty="0"/>
              <a:t>ũ</a:t>
            </a:r>
            <a:r>
              <a:rPr lang="en" sz="2000" b="1" dirty="0"/>
              <a:t>tigan</a:t>
            </a:r>
            <a:r>
              <a:rPr lang="en-US" sz="2000" b="1" dirty="0"/>
              <a:t>ĩ</a:t>
            </a:r>
            <a:r>
              <a:rPr lang="en" sz="2000" b="1" dirty="0"/>
              <a:t>rie ma</a:t>
            </a:r>
            <a:r>
              <a:rPr lang="en-US" sz="2000" b="1" dirty="0"/>
              <a:t>ũ</a:t>
            </a:r>
            <a:r>
              <a:rPr lang="en" sz="2000" b="1" dirty="0"/>
              <a:t>ru maya na tw</a:t>
            </a:r>
            <a:r>
              <a:rPr lang="en-US" sz="2000" b="1" dirty="0"/>
              <a:t>ĩ</a:t>
            </a:r>
            <a:r>
              <a:rPr lang="en" sz="2000" b="1" dirty="0"/>
              <a:t>hotore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mawega ma wendo, t</a:t>
            </a:r>
            <a:r>
              <a:rPr lang="en" sz="2000" b="1" noProof="0" dirty="0"/>
              <a:t>a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at</a:t>
            </a:r>
            <a:r>
              <a:rPr lang="en-US" sz="2000" b="1" noProof="0" dirty="0"/>
              <a:t>ũ</a:t>
            </a:r>
            <a:r>
              <a:rPr lang="en" sz="2000" b="1" noProof="0" dirty="0"/>
              <a:t>rutaga, n</a:t>
            </a:r>
            <a:r>
              <a:rPr lang="en-US" sz="2000" b="1" noProof="0" dirty="0"/>
              <a:t>ĩ</a:t>
            </a:r>
            <a:r>
              <a:rPr lang="en" sz="2000" b="1" noProof="0" dirty="0"/>
              <a:t>guo t</a:t>
            </a:r>
            <a:r>
              <a:rPr lang="en-US" sz="2000" b="1" noProof="0" dirty="0"/>
              <a:t>ũ</a:t>
            </a:r>
            <a:r>
              <a:rPr lang="en" sz="2000" b="1" noProof="0" dirty="0"/>
              <a:t>t</a:t>
            </a:r>
            <a:r>
              <a:rPr lang="en-US" sz="2000" b="1" noProof="0" dirty="0"/>
              <a:t>ũ</a:t>
            </a:r>
            <a:r>
              <a:rPr lang="en" sz="2000" b="1" noProof="0" dirty="0"/>
              <a:t>m</a:t>
            </a:r>
            <a:r>
              <a:rPr lang="en-US" sz="2000" b="1" noProof="0" dirty="0"/>
              <a:t>ĩ</a:t>
            </a:r>
            <a:r>
              <a:rPr lang="en" sz="2000" b="1" noProof="0" dirty="0"/>
              <a:t>re iheeo cia k</a:t>
            </a:r>
            <a:r>
              <a:rPr lang="en-US" sz="2000" b="1" noProof="0" dirty="0"/>
              <a:t>ĩ</a:t>
            </a:r>
            <a:r>
              <a:rPr lang="en" sz="2000" b="1" noProof="0" dirty="0"/>
              <a:t>roho na wag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ru. </a:t>
            </a:r>
            <a:r>
              <a:rPr lang="en-US" sz="2000" b="1" noProof="0" dirty="0"/>
              <a:t>A</a:t>
            </a:r>
            <a:r>
              <a:rPr lang="en" sz="2000" b="1" noProof="0" dirty="0"/>
              <a:t>tw</a:t>
            </a:r>
            <a:r>
              <a:rPr lang="en-US" sz="2000" b="1" noProof="0" dirty="0"/>
              <a:t>ĩ</a:t>
            </a:r>
            <a:r>
              <a:rPr lang="en" sz="2000" b="1" noProof="0" dirty="0"/>
              <a:t>taga o r</a:t>
            </a:r>
            <a:r>
              <a:rPr lang="en-US" sz="2000" b="1" noProof="0" dirty="0"/>
              <a:t>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 t</a:t>
            </a:r>
            <a:r>
              <a:rPr lang="en-US" sz="2000" b="1" noProof="0" dirty="0"/>
              <a:t>ũ</a:t>
            </a:r>
            <a:r>
              <a:rPr lang="en" sz="2000" b="1" noProof="0" dirty="0"/>
              <a:t>nyitan</a:t>
            </a:r>
            <a:r>
              <a:rPr lang="en-US" sz="2000" b="1" noProof="0" dirty="0"/>
              <a:t>ĩ</a:t>
            </a:r>
            <a:r>
              <a:rPr lang="en" sz="2000" b="1" noProof="0" dirty="0"/>
              <a:t>re na mawega mang</a:t>
            </a:r>
            <a:r>
              <a:rPr lang="en-US" sz="2000" b="1" noProof="0" dirty="0"/>
              <a:t>ĩ</a:t>
            </a:r>
            <a:r>
              <a:rPr lang="en" sz="2000" b="1" noProof="0" dirty="0"/>
              <a:t> mer</a:t>
            </a:r>
            <a:r>
              <a:rPr lang="en-US" sz="2000" b="1" noProof="0" dirty="0"/>
              <a:t>ĩ</a:t>
            </a:r>
            <a:r>
              <a:rPr lang="en" sz="2000" b="1" noProof="0" dirty="0"/>
              <a:t>: w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ĩ</a:t>
            </a:r>
            <a:r>
              <a:rPr lang="en" sz="2000" b="1" noProof="0" dirty="0"/>
              <a:t>kio na mw</a:t>
            </a:r>
            <a:r>
              <a:rPr lang="en-US" sz="2000" b="1" noProof="0" dirty="0"/>
              <a:t>ĩ</a:t>
            </a:r>
            <a:r>
              <a:rPr lang="en" sz="2000" b="1" noProof="0" dirty="0"/>
              <a:t>hoko.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“Ngai 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wendo. </a:t>
            </a:r>
            <a:r>
              <a:rPr lang="en-US" sz="2800" b="1" noProof="0" dirty="0">
                <a:latin typeface="Constantia" panose="02030602050306030303" pitchFamily="18" charset="0"/>
              </a:rPr>
              <a:t>W</a:t>
            </a:r>
            <a:r>
              <a:rPr lang="en" sz="2800" b="1" noProof="0" dirty="0">
                <a:latin typeface="Constantia" panose="02030602050306030303" pitchFamily="18" charset="0"/>
              </a:rPr>
              <a:t>endo wa Ithe na wa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ri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 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gooci k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mw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t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kia wothe. </a:t>
            </a:r>
            <a:r>
              <a:rPr lang="en-US" sz="2800" b="1" noProof="0" dirty="0">
                <a:latin typeface="Constantia" panose="02030602050306030303" pitchFamily="18" charset="0"/>
              </a:rPr>
              <a:t>K</a:t>
            </a:r>
            <a:r>
              <a:rPr lang="en" sz="2800" b="1" noProof="0" dirty="0">
                <a:latin typeface="Constantia" panose="02030602050306030303" pitchFamily="18" charset="0"/>
              </a:rPr>
              <a:t>iugo k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Ngai 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ng’enda 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k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m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h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t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ra wendo wa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ngai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neanagwo kw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nd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. </a:t>
            </a:r>
            <a:r>
              <a:rPr lang="en-US" sz="2800" b="1" noProof="0" dirty="0">
                <a:latin typeface="Constantia" panose="02030602050306030303" pitchFamily="18" charset="0"/>
              </a:rPr>
              <a:t>M</a:t>
            </a:r>
            <a:r>
              <a:rPr lang="en" sz="2800" b="1" noProof="0" dirty="0">
                <a:latin typeface="Constantia" panose="02030602050306030303" pitchFamily="18" charset="0"/>
              </a:rPr>
              <a:t>a ya Ngai 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yo ndaraca 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</a:t>
            </a:r>
            <a:r>
              <a:rPr lang="en-US" sz="2800" b="1" noProof="0" dirty="0" err="1">
                <a:latin typeface="Constantia" panose="02030602050306030303" pitchFamily="18" charset="0"/>
              </a:rPr>
              <a:t>ũũ</a:t>
            </a:r>
            <a:r>
              <a:rPr lang="en" sz="2800" b="1" noProof="0" dirty="0">
                <a:latin typeface="Constantia" panose="02030602050306030303" pitchFamily="18" charset="0"/>
              </a:rPr>
              <a:t>g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kiny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kaga. </a:t>
            </a:r>
            <a:r>
              <a:rPr lang="en-US" sz="2800" b="1" noProof="0" dirty="0">
                <a:latin typeface="Constantia" panose="02030602050306030303" pitchFamily="18" charset="0"/>
              </a:rPr>
              <a:t>R</a:t>
            </a:r>
            <a:r>
              <a:rPr lang="en" sz="2800" b="1" noProof="0" dirty="0">
                <a:latin typeface="Constantia" panose="02030602050306030303" pitchFamily="18" charset="0"/>
              </a:rPr>
              <a:t>oho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theru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heagwo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nd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ar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gam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ri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rutaga w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ra anyitan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ire na aruti w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ra a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ngai. 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gar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raga  meciria na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tugo, 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kahotithia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nd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 k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m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ria ta arona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We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tonekaga. </a:t>
            </a:r>
            <a:r>
              <a:rPr lang="en-US" sz="2800" b="1" noProof="0" dirty="0">
                <a:latin typeface="Constantia" panose="02030602050306030303" pitchFamily="18" charset="0"/>
              </a:rPr>
              <a:t>W</a:t>
            </a:r>
            <a:r>
              <a:rPr lang="en" sz="2800" b="1" noProof="0" dirty="0">
                <a:latin typeface="Constantia" panose="02030602050306030303" pitchFamily="18" charset="0"/>
              </a:rPr>
              <a:t>endo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kinyan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ru 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kenag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rwo 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a tu wah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t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ra w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t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kio-in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 wa ma na wam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k</a:t>
            </a:r>
            <a:r>
              <a:rPr lang="en-US" sz="2800" b="1" noProof="0" dirty="0">
                <a:latin typeface="Constantia" panose="02030602050306030303" pitchFamily="18" charset="0"/>
              </a:rPr>
              <a:t>ĩ</a:t>
            </a:r>
            <a:r>
              <a:rPr lang="en" sz="2800" b="1" noProof="0" dirty="0">
                <a:latin typeface="Constantia" panose="02030602050306030303" pitchFamily="18" charset="0"/>
              </a:rPr>
              <a:t>ri wa Roho M</a:t>
            </a:r>
            <a:r>
              <a:rPr lang="en-US" sz="2800" b="1" noProof="0" dirty="0">
                <a:latin typeface="Constantia" panose="02030602050306030303" pitchFamily="18" charset="0"/>
              </a:rPr>
              <a:t>ũ</a:t>
            </a:r>
            <a:r>
              <a:rPr lang="en" sz="2800" b="1" noProof="0" dirty="0">
                <a:latin typeface="Constantia" panose="02030602050306030303" pitchFamily="18" charset="0"/>
              </a:rPr>
              <a:t>theru.”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u, 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maya matat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ra: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kio, na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ro, o na wendani. No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nene wamo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wendani.”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 </a:t>
            </a:r>
            <a:r>
              <a:rPr lang="en-US" sz="2000" b="1" noProof="0" dirty="0" err="1"/>
              <a:t>Akorinitho</a:t>
            </a:r>
            <a:r>
              <a:rPr lang="en" sz="2000" b="1" noProof="0" dirty="0"/>
              <a:t> 13 y</a:t>
            </a:r>
            <a:r>
              <a:rPr lang="en-US" sz="2000" b="1" noProof="0" dirty="0" err="1"/>
              <a:t>ũĩ</a:t>
            </a:r>
            <a:r>
              <a:rPr lang="en" sz="2000" b="1" noProof="0" dirty="0"/>
              <a:t>kaine ta “g</a:t>
            </a:r>
            <a:r>
              <a:rPr lang="en-US" sz="2000" b="1" noProof="0" dirty="0"/>
              <a:t>ĩ</a:t>
            </a:r>
            <a:r>
              <a:rPr lang="en" sz="2000" b="1" noProof="0" dirty="0"/>
              <a:t>cunj</a:t>
            </a:r>
            <a:r>
              <a:rPr lang="en-US" sz="2000" b="1" noProof="0" dirty="0"/>
              <a:t>ĩ</a:t>
            </a:r>
            <a:r>
              <a:rPr lang="en" sz="2000" b="1" noProof="0" dirty="0"/>
              <a:t> k</a:t>
            </a:r>
            <a:r>
              <a:rPr lang="en-US" sz="2000" b="1" noProof="0" dirty="0"/>
              <a:t>ĩ</a:t>
            </a:r>
            <a:r>
              <a:rPr lang="en" sz="2000" b="1" noProof="0" dirty="0"/>
              <a:t>a wendo.” nd</a:t>
            </a:r>
            <a:r>
              <a:rPr lang="en-US" sz="2000" b="1" noProof="0" dirty="0"/>
              <a:t>ĩ</a:t>
            </a:r>
            <a:r>
              <a:rPr lang="en" sz="2000" b="1" noProof="0" dirty="0"/>
              <a:t> ta</a:t>
            </a:r>
            <a:r>
              <a:rPr lang="en-US" sz="2000" b="1" noProof="0" dirty="0"/>
              <a:t>ũ</a:t>
            </a:r>
            <a:r>
              <a:rPr lang="en" sz="2000" b="1" noProof="0" dirty="0"/>
              <a:t>raga wendo wa ikeno o cia th</a:t>
            </a:r>
            <a:r>
              <a:rPr lang="en-US" sz="2000" b="1" noProof="0" dirty="0"/>
              <a:t>ĩ</a:t>
            </a:r>
            <a:r>
              <a:rPr lang="en" sz="2000" b="1" noProof="0" dirty="0"/>
              <a:t>, no n</a:t>
            </a:r>
            <a:r>
              <a:rPr lang="en-US" sz="2000" b="1" noProof="0" dirty="0"/>
              <a:t>ĩ</a:t>
            </a:r>
            <a:r>
              <a:rPr lang="en" sz="2000" b="1" noProof="0" dirty="0"/>
              <a:t> m</a:t>
            </a:r>
            <a:r>
              <a:rPr lang="en-US" sz="2000" b="1" noProof="0" dirty="0"/>
              <a:t>ũ</a:t>
            </a:r>
            <a:r>
              <a:rPr lang="en" sz="2000" b="1" noProof="0" dirty="0"/>
              <a:t>themba wa wendo m</a:t>
            </a:r>
            <a:r>
              <a:rPr lang="en-US" sz="2000" b="1" noProof="0" dirty="0"/>
              <a:t>ũ</a:t>
            </a:r>
            <a:r>
              <a:rPr lang="en" sz="2000" b="1" noProof="0" dirty="0"/>
              <a:t>rik</a:t>
            </a:r>
            <a:r>
              <a:rPr lang="en-US" sz="2000" b="1" noProof="0" dirty="0"/>
              <a:t>ĩ</a:t>
            </a:r>
            <a:r>
              <a:rPr lang="en" sz="2000" b="1" noProof="0" dirty="0"/>
              <a:t>ru: wendo w</a:t>
            </a:r>
            <a:r>
              <a:rPr lang="en-US" sz="2000" b="1" noProof="0" dirty="0"/>
              <a:t>ĩ</a:t>
            </a:r>
            <a:r>
              <a:rPr lang="en" sz="2000" b="1" noProof="0" dirty="0"/>
              <a:t>na </a:t>
            </a:r>
            <a:r>
              <a:rPr lang="en-US" sz="2000" b="1" noProof="0" dirty="0"/>
              <a:t>ũ</a:t>
            </a:r>
            <a:r>
              <a:rPr lang="en" sz="2000" b="1" noProof="0" dirty="0"/>
              <a:t>ngai.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4209978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W</a:t>
            </a:r>
            <a:r>
              <a:rPr lang="en" sz="2000" b="1" noProof="0" dirty="0"/>
              <a:t>endo n</a:t>
            </a:r>
            <a:r>
              <a:rPr lang="en-US" sz="2000" b="1" noProof="0" dirty="0"/>
              <a:t>ĩ</a:t>
            </a:r>
            <a:r>
              <a:rPr lang="en" sz="2000" b="1" noProof="0" dirty="0"/>
              <a:t>guo hinya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</a:t>
            </a:r>
            <a:r>
              <a:rPr lang="en-US" sz="2000" b="1" noProof="0" dirty="0"/>
              <a:t>ũ</a:t>
            </a:r>
            <a:r>
              <a:rPr lang="en" sz="2000" b="1" noProof="0" dirty="0"/>
              <a:t>twarithagia ci</a:t>
            </a:r>
            <a:r>
              <a:rPr lang="en-US" sz="2000" b="1" noProof="0" dirty="0"/>
              <a:t>ĩ</a:t>
            </a:r>
            <a:r>
              <a:rPr lang="en" sz="2000" b="1" noProof="0" dirty="0"/>
              <a:t>ko ciit</a:t>
            </a:r>
            <a:r>
              <a:rPr lang="en-US" sz="2000" b="1" noProof="0" dirty="0"/>
              <a:t>ũ</a:t>
            </a:r>
            <a:r>
              <a:rPr lang="en" sz="2000" b="1" noProof="0" dirty="0"/>
              <a:t> cioothe, g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ũ</a:t>
            </a:r>
            <a:r>
              <a:rPr lang="en" sz="2000" b="1" noProof="0" dirty="0"/>
              <a:t>mi g</a:t>
            </a:r>
            <a:r>
              <a:rPr lang="en-US" sz="2000" b="1" noProof="0" dirty="0"/>
              <a:t>ĩ</a:t>
            </a:r>
            <a:r>
              <a:rPr lang="en" sz="2000" b="1" noProof="0" dirty="0"/>
              <a:t>a ci</a:t>
            </a:r>
            <a:r>
              <a:rPr lang="en-US" sz="2000" b="1" noProof="0" dirty="0"/>
              <a:t>ĩ</a:t>
            </a:r>
            <a:r>
              <a:rPr lang="en" sz="2000" b="1" noProof="0" dirty="0"/>
              <a:t>ko iria tw</a:t>
            </a:r>
            <a:r>
              <a:rPr lang="en-US" sz="2000" b="1" noProof="0" dirty="0"/>
              <a:t>ĩ</a:t>
            </a:r>
            <a:r>
              <a:rPr lang="en" sz="2000" b="1" noProof="0" dirty="0"/>
              <a:t>kaga k</a:t>
            </a:r>
            <a:r>
              <a:rPr lang="en-US" sz="2000" b="1" noProof="0" dirty="0"/>
              <a:t>ũ</a:t>
            </a:r>
            <a:r>
              <a:rPr lang="en" sz="2000" b="1" noProof="0" dirty="0"/>
              <a:t>guna ar</a:t>
            </a:r>
            <a:r>
              <a:rPr lang="en-US" sz="2000" b="1" noProof="0" dirty="0"/>
              <a:t>ĩ</a:t>
            </a:r>
            <a:r>
              <a:rPr lang="en" sz="2000" b="1" noProof="0" dirty="0"/>
              <a:t>a t</a:t>
            </a:r>
            <a:r>
              <a:rPr lang="en-US" sz="2000" b="1" noProof="0" dirty="0"/>
              <a:t>ũ</a:t>
            </a:r>
            <a:r>
              <a:rPr lang="en" sz="2000" b="1" noProof="0" dirty="0"/>
              <a:t>kuruhanaga nao.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450063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na nj</a:t>
            </a:r>
            <a:r>
              <a:rPr lang="en-US" sz="2000" b="1" noProof="0" dirty="0"/>
              <a:t>ĩ</a:t>
            </a:r>
            <a:r>
              <a:rPr lang="en" sz="2000" b="1" noProof="0" dirty="0"/>
              <a:t>ra njega atar</a:t>
            </a:r>
            <a:r>
              <a:rPr lang="en-US" sz="2000" b="1" noProof="0" dirty="0"/>
              <a:t>ĩ</a:t>
            </a:r>
            <a:r>
              <a:rPr lang="en" sz="2000" b="1" noProof="0" dirty="0"/>
              <a:t>irie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t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onania m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re-in</a:t>
            </a:r>
            <a:r>
              <a:rPr lang="en-US" sz="2000" b="1" noProof="0" dirty="0"/>
              <a:t>ĩ</a:t>
            </a:r>
            <a:r>
              <a:rPr lang="en" sz="2000" b="1" noProof="0" dirty="0"/>
              <a:t> iit</a:t>
            </a:r>
            <a:r>
              <a:rPr lang="en-US" sz="2000" b="1" noProof="0" dirty="0"/>
              <a:t>ũ</a:t>
            </a:r>
            <a:r>
              <a:rPr lang="en" sz="2000" b="1" noProof="0" dirty="0"/>
              <a:t> wendo wa Ngai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</a:t>
            </a:r>
            <a:r>
              <a:rPr lang="en-US" sz="2000" b="1" noProof="0" dirty="0"/>
              <a:t>ũ</a:t>
            </a:r>
            <a:r>
              <a:rPr lang="en" sz="2000" b="1" noProof="0" dirty="0"/>
              <a:t>it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irio ngoro-in</a:t>
            </a:r>
            <a:r>
              <a:rPr lang="en-US" sz="2000" b="1" noProof="0" dirty="0"/>
              <a:t>ĩ</a:t>
            </a:r>
            <a:r>
              <a:rPr lang="en" sz="2000" b="1" noProof="0" dirty="0"/>
              <a:t> ciit</a:t>
            </a:r>
            <a:r>
              <a:rPr lang="en-US" sz="2000" b="1" noProof="0" dirty="0"/>
              <a:t>ũ</a:t>
            </a:r>
            <a:r>
              <a:rPr lang="en" sz="2000" b="1" noProof="0" dirty="0"/>
              <a:t> (</a:t>
            </a:r>
            <a:r>
              <a:rPr lang="en" sz="2000" b="1" dirty="0"/>
              <a:t>Ar</a:t>
            </a:r>
            <a:r>
              <a:rPr lang="en" sz="2000" b="1" noProof="0" dirty="0"/>
              <a:t>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Ũ</a:t>
            </a:r>
            <a:r>
              <a:rPr lang="en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NEN</a:t>
            </a:r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  </a:t>
            </a:r>
          </a:p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WA </a:t>
            </a:r>
          </a:p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WENDO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NJ</a:t>
            </a:r>
            <a:r>
              <a:rPr lang="en-US" sz="44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noProof="0" dirty="0">
                <a:ln/>
                <a:solidFill>
                  <a:schemeClr val="accent3"/>
                </a:solidFill>
              </a:rPr>
              <a:t>RA </a:t>
            </a:r>
            <a:r>
              <a:rPr lang="en-US" sz="44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noProof="0" dirty="0">
                <a:ln/>
                <a:solidFill>
                  <a:schemeClr val="accent3"/>
                </a:solidFill>
              </a:rPr>
              <a:t>R</a:t>
            </a:r>
            <a:r>
              <a:rPr lang="en-US" sz="44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noProof="0" dirty="0">
                <a:ln/>
                <a:solidFill>
                  <a:schemeClr val="accent3"/>
                </a:solidFill>
              </a:rPr>
              <a:t>A NJEGA MAK</a:t>
            </a:r>
            <a:r>
              <a:rPr lang="en-US" sz="44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noProof="0" dirty="0">
                <a:ln/>
                <a:solidFill>
                  <a:schemeClr val="accent3"/>
                </a:solidFill>
              </a:rPr>
              <a:t>RIA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rĩrĩ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mwĩriragĩriei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iheo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iria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irĩ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bata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mũno</a:t>
            </a:r>
            <a:r>
              <a:rPr lang="en" b="1" noProof="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 wendo wa m</a:t>
            </a:r>
            <a:r>
              <a:rPr lang="en-US" sz="2000" b="1" dirty="0"/>
              <a:t>ũ</a:t>
            </a:r>
            <a:r>
              <a:rPr lang="en" sz="2000" b="1" dirty="0"/>
              <a:t>themba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" sz="2000" b="1" noProof="0" dirty="0"/>
              <a:t>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aronania th</a:t>
            </a:r>
            <a:r>
              <a:rPr lang="en-US" sz="2000" b="1" noProof="0" dirty="0"/>
              <a:t>ĩ</a:t>
            </a:r>
            <a:r>
              <a:rPr lang="en" sz="2000" b="1" noProof="0" dirty="0"/>
              <a:t>ini</a:t>
            </a:r>
            <a:r>
              <a:rPr lang="en-US" sz="2000" b="1" noProof="0" dirty="0"/>
              <a:t>ĩ</a:t>
            </a:r>
            <a:r>
              <a:rPr lang="en" sz="2000" b="1" noProof="0" dirty="0"/>
              <a:t> wa 1 </a:t>
            </a:r>
            <a:r>
              <a:rPr lang="en-US" sz="2000" b="1" noProof="0" dirty="0" err="1"/>
              <a:t>Akorinitho</a:t>
            </a:r>
            <a:r>
              <a:rPr lang="en" sz="2000" b="1" noProof="0" dirty="0"/>
              <a:t> 13, na n</a:t>
            </a:r>
            <a:r>
              <a:rPr lang="en-US" sz="2000" b="1" noProof="0" dirty="0"/>
              <a:t>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te iheeo iria ing</a:t>
            </a:r>
            <a:r>
              <a:rPr lang="en-US" sz="2000" b="1" noProof="0" dirty="0"/>
              <a:t>ĩ</a:t>
            </a:r>
            <a:r>
              <a:rPr lang="en" sz="2000" b="1" noProof="0" dirty="0"/>
              <a:t> ciothe cia k</a:t>
            </a:r>
            <a:r>
              <a:rPr lang="en-US" sz="2000" b="1" noProof="0" dirty="0"/>
              <a:t>ĩ</a:t>
            </a:r>
            <a:r>
              <a:rPr lang="en" sz="2000" b="1" noProof="0" dirty="0"/>
              <a:t>roho? (1 Akor.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612144"/>
            <a:ext cx="4184515" cy="2044923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7534" y="3818997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Gũ</a:t>
            </a:r>
            <a:r>
              <a:rPr lang="en" sz="2000" b="1" noProof="0" dirty="0"/>
              <a:t>tir</a:t>
            </a:r>
            <a:r>
              <a:rPr lang="en-US" sz="2000" b="1" noProof="0" dirty="0"/>
              <a:t>ĩ</a:t>
            </a:r>
            <a:r>
              <a:rPr lang="en" sz="2000" b="1" noProof="0" dirty="0"/>
              <a:t> k</a:t>
            </a:r>
            <a:r>
              <a:rPr lang="en-US" sz="2000" b="1" noProof="0" dirty="0"/>
              <a:t>ĩ</a:t>
            </a:r>
            <a:r>
              <a:rPr lang="en" sz="2000" b="1" noProof="0" dirty="0"/>
              <a:t>heeo k</a:t>
            </a:r>
            <a:r>
              <a:rPr lang="en-US" sz="2000" b="1" noProof="0" dirty="0"/>
              <a:t>ĩ</a:t>
            </a:r>
            <a:r>
              <a:rPr lang="en" sz="2000" b="1" noProof="0" dirty="0"/>
              <a:t>a roho k</a:t>
            </a:r>
            <a:r>
              <a:rPr lang="en-US" sz="2000" b="1" noProof="0" dirty="0"/>
              <a:t>ĩ</a:t>
            </a:r>
            <a:r>
              <a:rPr lang="en" sz="2000" b="1" noProof="0" dirty="0"/>
              <a:t> bata k</a:t>
            </a:r>
            <a:r>
              <a:rPr lang="en-US" sz="2000" b="1" noProof="0" dirty="0"/>
              <a:t>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korwo g</a:t>
            </a:r>
            <a:r>
              <a:rPr lang="en-US" sz="2000" b="1" noProof="0" dirty="0"/>
              <a:t>ĩ</a:t>
            </a:r>
            <a:r>
              <a:rPr lang="en" sz="2000" b="1" noProof="0" dirty="0"/>
              <a:t>tirutithagio w</a:t>
            </a:r>
            <a:r>
              <a:rPr lang="en-US" sz="2000" b="1" noProof="0" dirty="0"/>
              <a:t>ĩ</a:t>
            </a:r>
            <a:r>
              <a:rPr lang="en" sz="2000" b="1" noProof="0" dirty="0"/>
              <a:t>ra g</a:t>
            </a:r>
            <a:r>
              <a:rPr lang="en-US" sz="2000" b="1" noProof="0" dirty="0" err="1"/>
              <a:t>ĩte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two hinya n</a:t>
            </a:r>
            <a:r>
              <a:rPr lang="en-US" sz="2000" b="1" noProof="0" dirty="0"/>
              <a:t>ĩ</a:t>
            </a:r>
            <a:r>
              <a:rPr lang="en" sz="2000" b="1" noProof="0" dirty="0"/>
              <a:t> wendo ta </a:t>
            </a:r>
            <a:r>
              <a:rPr lang="en-US" sz="2000" b="1" noProof="0" dirty="0"/>
              <a:t>ũ</a:t>
            </a:r>
            <a:r>
              <a:rPr lang="en" sz="2000" b="1" noProof="0" dirty="0"/>
              <a:t>y</a:t>
            </a:r>
            <a:r>
              <a:rPr lang="en-US" sz="2000" b="1" noProof="0" dirty="0"/>
              <a:t>ũ</a:t>
            </a:r>
            <a:r>
              <a:rPr lang="en" sz="2000" b="1" noProof="0" dirty="0"/>
              <a:t>. </a:t>
            </a:r>
            <a:r>
              <a:rPr lang="en-US" sz="2000" b="1" noProof="0" dirty="0"/>
              <a:t>K</a:t>
            </a:r>
            <a:r>
              <a:rPr lang="en" sz="2000" b="1" noProof="0" dirty="0"/>
              <a:t>waria ma, ci</a:t>
            </a:r>
            <a:r>
              <a:rPr lang="en-US" sz="2000" b="1" noProof="0" dirty="0"/>
              <a:t>ĩ</a:t>
            </a:r>
            <a:r>
              <a:rPr lang="en" sz="2000" b="1" noProof="0" dirty="0"/>
              <a:t>ko ciit</a:t>
            </a:r>
            <a:r>
              <a:rPr lang="en-US" sz="2000" b="1" noProof="0" dirty="0"/>
              <a:t>ũ</a:t>
            </a:r>
            <a:r>
              <a:rPr lang="en" sz="2000" b="1" noProof="0" dirty="0"/>
              <a:t> ciothe na meciria ciag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irwo k</a:t>
            </a:r>
            <a:r>
              <a:rPr lang="en-US" sz="2000" b="1" noProof="0" dirty="0"/>
              <a:t>ũ</a:t>
            </a:r>
            <a:r>
              <a:rPr lang="en" sz="2000" b="1" noProof="0" dirty="0"/>
              <a:t>gwatithanio na </a:t>
            </a:r>
            <a:r>
              <a:rPr lang="en" sz="2000" b="1" i="1" noProof="0" dirty="0"/>
              <a:t>wendo wa agape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J</a:t>
            </a:r>
            <a:r>
              <a:rPr lang="en-US" sz="2000" b="1" noProof="0" dirty="0"/>
              <a:t>ĩ</a:t>
            </a:r>
            <a:r>
              <a:rPr lang="en" sz="2000" b="1" noProof="0" dirty="0"/>
              <a:t>s</a:t>
            </a:r>
            <a:r>
              <a:rPr lang="en-US" sz="2000" b="1" noProof="0" dirty="0"/>
              <a:t>ũ</a:t>
            </a:r>
            <a:r>
              <a:rPr lang="en" sz="2000" b="1" noProof="0" dirty="0"/>
              <a:t> at</a:t>
            </a:r>
            <a:r>
              <a:rPr lang="en-US" sz="2000" b="1" noProof="0" dirty="0"/>
              <a:t>ũ</a:t>
            </a:r>
            <a:r>
              <a:rPr lang="en" sz="2000" b="1" noProof="0" dirty="0"/>
              <a:t>heaga m</a:t>
            </a:r>
            <a:r>
              <a:rPr lang="en-US" sz="2000" b="1" noProof="0" dirty="0"/>
              <a:t>ũ</a:t>
            </a:r>
            <a:r>
              <a:rPr lang="en" sz="2000" b="1" noProof="0" dirty="0"/>
              <a:t>kana at</a:t>
            </a:r>
            <a:r>
              <a:rPr lang="en-US" sz="2000" b="1" noProof="0" dirty="0"/>
              <a:t>ĩ</a:t>
            </a:r>
            <a:r>
              <a:rPr lang="en" sz="2000" b="1" noProof="0" dirty="0"/>
              <a:t>, n</a:t>
            </a:r>
            <a:r>
              <a:rPr lang="en-US" sz="2000" b="1" noProof="0" dirty="0" err="1"/>
              <a:t>ĩũ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wa waganu, wendo </a:t>
            </a:r>
            <a:r>
              <a:rPr lang="en-US" sz="2000" b="1" noProof="0" dirty="0"/>
              <a:t>ũ</a:t>
            </a:r>
            <a:r>
              <a:rPr lang="en" sz="2000" b="1" noProof="0" dirty="0"/>
              <a:t>tu</a:t>
            </a:r>
            <a:r>
              <a:rPr lang="en-US" sz="2000" b="1" noProof="0" dirty="0"/>
              <a:t>ĩ</a:t>
            </a:r>
            <a:r>
              <a:rPr lang="en" sz="2000" b="1" noProof="0" dirty="0"/>
              <a:t>kaga m</a:t>
            </a:r>
            <a:r>
              <a:rPr lang="en-US" sz="2000" b="1" noProof="0" dirty="0"/>
              <a:t>ũ</a:t>
            </a:r>
            <a:r>
              <a:rPr lang="en" sz="2000" b="1" noProof="0" dirty="0"/>
              <a:t>hehu. </a:t>
            </a:r>
            <a:br>
              <a:rPr lang="en" sz="2000" b="1" noProof="0" dirty="0"/>
            </a:br>
            <a:r>
              <a:rPr lang="en" sz="2000" b="1" noProof="0" dirty="0"/>
              <a:t>(Mathayo 24:12). </a:t>
            </a:r>
            <a:r>
              <a:rPr lang="en-US" sz="2000" b="1" noProof="0" dirty="0" err="1"/>
              <a:t>Tũ</a:t>
            </a:r>
            <a:r>
              <a:rPr lang="en" sz="2000" b="1" noProof="0" dirty="0"/>
              <a:t>tiag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irwo gw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ria </a:t>
            </a:r>
            <a:r>
              <a:rPr lang="en-US" sz="2000" b="1" noProof="0" dirty="0"/>
              <a:t>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y</a:t>
            </a:r>
            <a:r>
              <a:rPr lang="en-US" sz="2000" b="1" noProof="0" dirty="0"/>
              <a:t>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han</a:t>
            </a:r>
            <a:r>
              <a:rPr lang="en-US" sz="2000" b="1" noProof="0" dirty="0"/>
              <a:t>ĩ</a:t>
            </a:r>
            <a:r>
              <a:rPr lang="en" sz="2000" b="1" noProof="0" dirty="0"/>
              <a:t>ke k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 ithu</a:t>
            </a:r>
            <a:r>
              <a:rPr lang="en-US" sz="2000" b="1" noProof="0" dirty="0"/>
              <a:t>ĩ</a:t>
            </a:r>
            <a:r>
              <a:rPr lang="en" sz="2000" b="1" noProof="0" dirty="0"/>
              <a:t>, m</a:t>
            </a:r>
            <a:r>
              <a:rPr lang="en-US" sz="2000" b="1" noProof="0" dirty="0"/>
              <a:t>ĩ</a:t>
            </a:r>
            <a:r>
              <a:rPr lang="en" sz="2000" b="1" noProof="0" dirty="0"/>
              <a:t>ci</a:t>
            </a:r>
            <a:r>
              <a:rPr lang="en-US" sz="2000" b="1" noProof="0" dirty="0"/>
              <a:t>ĩ</a:t>
            </a:r>
            <a:r>
              <a:rPr lang="en" sz="2000" b="1" noProof="0" dirty="0"/>
              <a:t>-in</a:t>
            </a:r>
            <a:r>
              <a:rPr lang="en-US" sz="2000" b="1" noProof="0" dirty="0"/>
              <a:t>ĩ</a:t>
            </a:r>
            <a:r>
              <a:rPr lang="en" sz="2000" b="1" noProof="0" dirty="0"/>
              <a:t> it</a:t>
            </a:r>
            <a:r>
              <a:rPr lang="en-US" sz="2000" b="1" noProof="0" dirty="0"/>
              <a:t>ũ</a:t>
            </a:r>
            <a:r>
              <a:rPr lang="en" sz="2000" b="1" noProof="0" dirty="0"/>
              <a:t>, ona kana makanitha-in</a:t>
            </a:r>
            <a:r>
              <a:rPr lang="en-US" sz="2000" b="1" noProof="0" dirty="0"/>
              <a:t>ĩ</a:t>
            </a:r>
            <a:r>
              <a:rPr lang="en" sz="2000" b="1" noProof="0" dirty="0"/>
              <a:t> mait</a:t>
            </a:r>
            <a:r>
              <a:rPr lang="en-US" sz="2000" b="1" noProof="0" dirty="0"/>
              <a:t>ũ</a:t>
            </a:r>
            <a:r>
              <a:rPr lang="en" sz="2000" b="1" noProof="0" dirty="0"/>
              <a:t>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33461" y="2184362"/>
            <a:ext cx="78589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N</a:t>
            </a:r>
            <a:r>
              <a:rPr lang="en" sz="2000" b="1" noProof="0" dirty="0"/>
              <a:t>a k</a:t>
            </a:r>
            <a:r>
              <a:rPr lang="en-US" sz="2000" b="1" noProof="0" dirty="0"/>
              <a:t>ĩ</a:t>
            </a:r>
            <a:r>
              <a:rPr lang="en" sz="2000" b="1" noProof="0" dirty="0"/>
              <a:t>-Greek n</a:t>
            </a:r>
            <a:r>
              <a:rPr lang="en-US" sz="2000" b="1" noProof="0" dirty="0"/>
              <a:t>ĩ</a:t>
            </a:r>
            <a:r>
              <a:rPr lang="en" sz="2000" b="1" noProof="0" dirty="0"/>
              <a:t> k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 ciugo cigana </a:t>
            </a:r>
            <a:r>
              <a:rPr lang="en-US" sz="2000" b="1" noProof="0" dirty="0"/>
              <a:t>ũ</a:t>
            </a:r>
            <a:r>
              <a:rPr lang="en" sz="2000" b="1" noProof="0" dirty="0"/>
              <a:t>na cita</a:t>
            </a:r>
            <a:r>
              <a:rPr lang="en-US" sz="2000" b="1" noProof="0" dirty="0"/>
              <a:t>ũ</a:t>
            </a:r>
            <a:r>
              <a:rPr lang="en" sz="2000" b="1" noProof="0" dirty="0"/>
              <a:t>raga wendo. 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athuraga </a:t>
            </a:r>
            <a:r>
              <a:rPr lang="en" sz="2000" b="1" i="1" noProof="0" dirty="0"/>
              <a:t>agape </a:t>
            </a:r>
            <a:r>
              <a:rPr lang="en" sz="2000" b="1" noProof="0" dirty="0"/>
              <a:t>(</a:t>
            </a:r>
            <a:r>
              <a:rPr lang="en-US" sz="2000" b="1" noProof="0" dirty="0"/>
              <a:t>ũ</a:t>
            </a:r>
            <a:r>
              <a:rPr lang="en" sz="2000" b="1" noProof="0" dirty="0"/>
              <a:t>tenyendete, </a:t>
            </a:r>
            <a:r>
              <a:rPr lang="en-US" sz="2000" b="1" dirty="0"/>
              <a:t>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 g</a:t>
            </a:r>
            <a:r>
              <a:rPr lang="en-US" sz="2000" b="1" dirty="0"/>
              <a:t>ĩ</a:t>
            </a:r>
            <a:r>
              <a:rPr lang="en" sz="2000" b="1" dirty="0"/>
              <a:t>thimi</a:t>
            </a:r>
            <a:r>
              <a:rPr lang="en" sz="2000" b="1" noProof="0" dirty="0"/>
              <a:t>, na n</a:t>
            </a:r>
            <a:r>
              <a:rPr lang="en-US" sz="2000" b="1" noProof="0" dirty="0"/>
              <a:t>ĩ</a:t>
            </a:r>
            <a:r>
              <a:rPr lang="en" sz="2000" b="1" noProof="0" dirty="0"/>
              <a:t> wendo 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rorithanio, </a:t>
            </a:r>
            <a:r>
              <a:rPr lang="en-US" sz="2000" b="1" noProof="0" dirty="0"/>
              <a:t>ũ</a:t>
            </a:r>
            <a:r>
              <a:rPr lang="en" sz="2000" b="1" noProof="0" dirty="0"/>
              <a:t>caragia tu wendi-mwega wa endwa mendetwo), n</a:t>
            </a:r>
            <a:r>
              <a:rPr lang="en-US" sz="2000" b="1" noProof="0" dirty="0"/>
              <a:t>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mwe na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Johana ah</a:t>
            </a:r>
            <a:r>
              <a:rPr lang="en-US" sz="2000" b="1" noProof="0" dirty="0"/>
              <a:t>ũ</a:t>
            </a:r>
            <a:r>
              <a:rPr lang="en" sz="2000" b="1" noProof="0" dirty="0"/>
              <a:t>th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te r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oigaga at</a:t>
            </a:r>
            <a:r>
              <a:rPr lang="en-US" sz="2000" b="1" noProof="0" dirty="0"/>
              <a:t>ĩ</a:t>
            </a:r>
            <a:r>
              <a:rPr lang="en" sz="2000" b="1" noProof="0" dirty="0"/>
              <a:t> “Ngai n</a:t>
            </a:r>
            <a:r>
              <a:rPr lang="en-US" sz="2000" b="1" noProof="0" dirty="0"/>
              <a:t>ĩ</a:t>
            </a:r>
            <a:r>
              <a:rPr lang="en" sz="2000" b="1" noProof="0" dirty="0"/>
              <a:t> wendo” (1 Johana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M</a:t>
            </a:r>
            <a:r>
              <a:rPr lang="en-U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Ĩ</a:t>
            </a:r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TUGO </a:t>
            </a:r>
          </a:p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YA</a:t>
            </a:r>
          </a:p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 WENDO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Ũ</a:t>
            </a:r>
            <a:r>
              <a:rPr lang="en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</a:t>
            </a:r>
            <a:r>
              <a:rPr lang="en-US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Ĩ</a:t>
            </a:r>
            <a:r>
              <a:rPr lang="en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 WENDO W</a:t>
            </a:r>
            <a:r>
              <a:rPr lang="en-US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Ĩ</a:t>
            </a:r>
            <a:r>
              <a:rPr lang="en" sz="28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KAGA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342562" y="-38885"/>
            <a:ext cx="6849438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2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“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nĩũkiranagĩrĩria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nĩũtuganaga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Ndũiguanagĩra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ũiru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ndwĩgaathaga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o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ndũrĩ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mwĩtĩĩo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. 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ndũrĩ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rũtũrĩko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ndũcaragia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ũrĩa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ũngĩĩguna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o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ndũhiũhaga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kũrakara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ndũtaraga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maita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marĩa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ũhĩtĩirio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. 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Ningĩ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ndũkenagĩra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ũũru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no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nĩũkenagĩra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ũhoro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ma. 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nĩũgitanagĩra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hĩndĩ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ciothe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ũgetĩkia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maũndũ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mothe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nĩwĩrĩgagĩrĩra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hĩndĩ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ciothe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, o na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ũkomĩrĩria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hĩndĩ</a:t>
            </a:r>
            <a:r>
              <a:rPr lang="en-US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ciothe</a:t>
            </a:r>
            <a:r>
              <a:rPr lang="en" sz="12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.” (1 </a:t>
            </a:r>
            <a:r>
              <a:rPr lang="en-US" sz="1200" b="1" noProof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2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447399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Ũ</a:t>
            </a:r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R</a:t>
            </a:r>
            <a:r>
              <a:rPr lang="en-US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A WENDO </a:t>
            </a:r>
            <a:r>
              <a:rPr lang="en-US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Ũ</a:t>
            </a:r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TEKAGA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221837"/>
            <a:ext cx="3581400" cy="276998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“[…]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nĩũkiranagĩrĩria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nĩũtuganaga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Ndũiguanagĩra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ũiru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ndwĩgaathaga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o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ndũrĩ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mwĩtĩĩo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. 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Wendani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ndũrĩ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rũtũrĩko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ndũcaragia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ũngĩĩguna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o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ndũhiũhaga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kũrakara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ndũtaraga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maita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marĩa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ũhĩtĩirio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en" sz="16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[…]” </a:t>
            </a:r>
            <a:r>
              <a:rPr lang="en" sz="12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noProof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200" b="1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33386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4017196"/>
            <a:ext cx="2601247" cy="2715441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MBICA YA J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Rĩathani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rĩakwa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rĩĩrĩ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: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Endanagai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ene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, o ta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niĩ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ndĩmwendete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(Johana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7364612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2295</Words>
  <Application>Microsoft Office PowerPoint</Application>
  <PresentationFormat>Panorámica</PresentationFormat>
  <Paragraphs>122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143</cp:revision>
  <dcterms:created xsi:type="dcterms:W3CDTF">2026-07-11T14:17:46Z</dcterms:created>
  <dcterms:modified xsi:type="dcterms:W3CDTF">2026-08-14T05:33:31Z</dcterms:modified>
</cp:coreProperties>
</file>