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74" r:id="rId4"/>
    <p:sldId id="272" r:id="rId5"/>
    <p:sldId id="273" r:id="rId6"/>
    <p:sldId id="260" r:id="rId7"/>
    <p:sldId id="268" r:id="rId8"/>
    <p:sldId id="261" r:id="rId9"/>
    <p:sldId id="262" r:id="rId10"/>
    <p:sldId id="270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2"/>
      <p:bold r:id="rId13"/>
      <p:italic r:id="rId14"/>
      <p:boldItalic r:id="rId15"/>
    </p:embeddedFont>
    <p:embeddedFont>
      <p:font typeface="Constantia" panose="02030602050306030303" pitchFamily="18" charset="0"/>
      <p:regular r:id="rId16"/>
      <p:bold r:id="rId17"/>
      <p:italic r:id="rId18"/>
      <p:boldItalic r:id="rId19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E395"/>
    <a:srgbClr val="F8D992"/>
    <a:srgbClr val="FF5729"/>
    <a:srgbClr val="CB7B2B"/>
    <a:srgbClr val="B6A692"/>
    <a:srgbClr val="FDF983"/>
    <a:srgbClr val="FFF4C7"/>
    <a:srgbClr val="F2CF9B"/>
    <a:srgbClr val="A8875F"/>
    <a:srgbClr val="B1B3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36BC1A-BB19-40F3-8482-C603DC98D65E}" type="doc">
      <dgm:prSet loTypeId="urn:microsoft.com/office/officeart/2008/layout/PictureAccentList" loCatId="list" qsTypeId="urn:microsoft.com/office/officeart/2005/8/quickstyle/simple5#1" qsCatId="simple" csTypeId="urn:microsoft.com/office/officeart/2005/8/colors/colorful2#1" csCatId="colorful" phldr="1"/>
      <dgm:spPr/>
      <dgm:t>
        <a:bodyPr/>
        <a:lstStyle/>
        <a:p>
          <a:endParaRPr lang="es-ES"/>
        </a:p>
      </dgm:t>
    </dgm:pt>
    <dgm:pt modelId="{AAD7E697-AFC1-45C9-8FB9-4E5D3A3406E4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</a:t>
          </a:r>
          <a:r>
            <a: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</a:t>
          </a:r>
          <a:r>
            <a: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ria kwa Ngai</a:t>
          </a:r>
          <a:endParaRPr lang="es-E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AFAB09-050A-4D3C-B8EE-117868993CA1}" type="par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A02EA28E-579D-4EC2-B1A5-329F975BDB73}" type="sib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FA162DB1-411C-4B17-ABCC-7FC8862A64B2}">
      <dgm:prSet custT="1"/>
      <dgm:spPr/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tuohoraga kuma na guoya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E137E4-6EE6-47CF-AAE4-C0895AA51564}" type="par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DF25863B-67BF-4639-BB92-FD2A398291CF}" type="sib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2B16FAB2-743A-4AB3-B845-B55C3D73432F}">
      <dgm:prSet custT="1"/>
      <dgm:spPr/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ririkanagia mahinda mar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at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teithirie 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FE39CF-081A-420F-BA5F-8A800C6F5EF8}" type="par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089B9C78-31CF-4977-BDF8-E4D6C340581D}" type="sib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7C911B8E-7A30-49FC-82E5-7658009EE447}">
      <dgm:prSet custT="1"/>
      <dgm:spPr/>
      <dgm:t>
        <a:bodyPr/>
        <a:lstStyle/>
        <a:p>
          <a:r>
            <a:rPr lang="en-US" sz="2000" b="1" dirty="0">
              <a:solidFill>
                <a:schemeClr val="tx1"/>
              </a:solidFill>
              <a:effectLst/>
            </a:rPr>
            <a:t>Ũ</a:t>
          </a:r>
          <a:r>
            <a:rPr lang="en" sz="2000" b="1" dirty="0">
              <a:solidFill>
                <a:schemeClr val="tx1"/>
              </a:solidFill>
              <a:effectLst/>
            </a:rPr>
            <a:t>t</a:t>
          </a:r>
          <a:r>
            <a:rPr lang="en-US" sz="2000" b="1" dirty="0">
              <a:solidFill>
                <a:schemeClr val="tx1"/>
              </a:solidFill>
              <a:effectLst/>
            </a:rPr>
            <a:t>ũ</a:t>
          </a:r>
          <a:r>
            <a:rPr lang="en" sz="2000" b="1" dirty="0">
              <a:solidFill>
                <a:schemeClr val="tx1"/>
              </a:solidFill>
              <a:effectLst/>
            </a:rPr>
            <a:t>teithagia k</a:t>
          </a:r>
          <a:r>
            <a:rPr lang="en-US" sz="2000" b="1" dirty="0">
              <a:solidFill>
                <a:schemeClr val="tx1"/>
              </a:solidFill>
              <a:effectLst/>
            </a:rPr>
            <a:t>ũ</a:t>
          </a:r>
          <a:r>
            <a:rPr lang="en" sz="2000" b="1" dirty="0">
              <a:solidFill>
                <a:schemeClr val="tx1"/>
              </a:solidFill>
              <a:effectLst/>
            </a:rPr>
            <a:t>m</a:t>
          </a:r>
          <a:r>
            <a:rPr lang="en-US" sz="2000" b="1" dirty="0">
              <a:solidFill>
                <a:schemeClr val="tx1"/>
              </a:solidFill>
              <a:effectLst/>
            </a:rPr>
            <a:t>ĩ</a:t>
          </a:r>
          <a:r>
            <a:rPr lang="en" sz="2000" b="1" dirty="0">
              <a:solidFill>
                <a:schemeClr val="tx1"/>
              </a:solidFill>
              <a:effectLst/>
            </a:rPr>
            <a:t>r</a:t>
          </a:r>
          <a:r>
            <a:rPr lang="en-US" sz="2000" b="1" dirty="0">
              <a:solidFill>
                <a:schemeClr val="tx1"/>
              </a:solidFill>
              <a:effectLst/>
            </a:rPr>
            <a:t>ĩ</a:t>
          </a:r>
          <a:r>
            <a:rPr lang="en" sz="2000" b="1" dirty="0">
              <a:solidFill>
                <a:schemeClr val="tx1"/>
              </a:solidFill>
              <a:effectLst/>
            </a:rPr>
            <a:t>ria math</a:t>
          </a:r>
          <a:r>
            <a:rPr lang="en-US" sz="2000" b="1" dirty="0">
              <a:solidFill>
                <a:schemeClr val="tx1"/>
              </a:solidFill>
              <a:effectLst/>
            </a:rPr>
            <a:t>ĩ</a:t>
          </a:r>
          <a:r>
            <a:rPr lang="en" sz="2000" b="1" dirty="0">
              <a:solidFill>
                <a:schemeClr val="tx1"/>
              </a:solidFill>
              <a:effectLst/>
            </a:rPr>
            <a:t>na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2DFBAB6D-AB41-4DAB-903D-4D37EB3ED4A8}" type="par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B36B7BC0-7332-47A1-95B2-89C29654614A}" type="sib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156E3E1C-824D-4680-8072-BE56C95E1689}">
      <dgm:prSet custT="1"/>
      <dgm:spPr/>
      <dgm:t>
        <a:bodyPr/>
        <a:lstStyle/>
        <a:p>
          <a:r>
            <a:rPr lang="en-US" sz="2000" b="1" dirty="0">
              <a:solidFill>
                <a:schemeClr val="tx1"/>
              </a:solidFill>
              <a:effectLst/>
            </a:rPr>
            <a:t>Ũ</a:t>
          </a:r>
          <a:r>
            <a:rPr lang="en" sz="2000" b="1" dirty="0">
              <a:solidFill>
                <a:schemeClr val="tx1"/>
              </a:solidFill>
              <a:effectLst/>
            </a:rPr>
            <a:t>t</a:t>
          </a:r>
          <a:r>
            <a:rPr lang="en-US" sz="2000" b="1" dirty="0">
              <a:solidFill>
                <a:schemeClr val="tx1"/>
              </a:solidFill>
              <a:effectLst/>
            </a:rPr>
            <a:t>ũ</a:t>
          </a:r>
          <a:r>
            <a:rPr lang="en" sz="2000" b="1" dirty="0">
              <a:solidFill>
                <a:schemeClr val="tx1"/>
              </a:solidFill>
              <a:effectLst/>
            </a:rPr>
            <a:t>tongoragia k</a:t>
          </a:r>
          <a:r>
            <a:rPr lang="en-US" sz="2000" b="1" dirty="0">
              <a:solidFill>
                <a:schemeClr val="tx1"/>
              </a:solidFill>
              <a:effectLst/>
            </a:rPr>
            <a:t>ũ</a:t>
          </a:r>
          <a:r>
            <a:rPr lang="en" sz="2000" b="1" dirty="0">
              <a:solidFill>
                <a:schemeClr val="tx1"/>
              </a:solidFill>
              <a:effectLst/>
            </a:rPr>
            <a:t>gimara k</a:t>
          </a:r>
          <a:r>
            <a:rPr lang="en-US" sz="2000" b="1" dirty="0">
              <a:solidFill>
                <a:schemeClr val="tx1"/>
              </a:solidFill>
              <a:effectLst/>
            </a:rPr>
            <a:t>ĩ</a:t>
          </a:r>
          <a:r>
            <a:rPr lang="en" sz="2000" b="1" dirty="0">
              <a:solidFill>
                <a:schemeClr val="tx1"/>
              </a:solidFill>
              <a:effectLst/>
            </a:rPr>
            <a:t>-roho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2D94CA8D-F513-4F42-94C5-2D7363710307}" type="par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3752E77C-97FD-43E8-9740-759B3D9EC46C}" type="sib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E05C01D3-016E-4670-878C-08DE0F96A464}">
      <dgm:prSet custT="1"/>
      <dgm:spPr/>
      <dgm:t>
        <a:bodyPr/>
        <a:lstStyle/>
        <a:p>
          <a:r>
            <a:rPr lang="en-US" sz="2000" b="1" dirty="0">
              <a:solidFill>
                <a:schemeClr val="tx1"/>
              </a:solidFill>
              <a:effectLst/>
            </a:rPr>
            <a:t>Ũ</a:t>
          </a:r>
          <a:r>
            <a:rPr lang="en" sz="2000" b="1" dirty="0">
              <a:solidFill>
                <a:schemeClr val="tx1"/>
              </a:solidFill>
              <a:effectLst/>
            </a:rPr>
            <a:t>tw</a:t>
          </a:r>
          <a:r>
            <a:rPr lang="en-US" sz="2000" b="1" dirty="0">
              <a:solidFill>
                <a:schemeClr val="tx1"/>
              </a:solidFill>
              <a:effectLst/>
            </a:rPr>
            <a:t>ĩ</a:t>
          </a:r>
          <a:r>
            <a:rPr lang="en" sz="2000" b="1" dirty="0">
              <a:solidFill>
                <a:schemeClr val="tx1"/>
              </a:solidFill>
              <a:effectLst/>
            </a:rPr>
            <a:t>k</a:t>
          </a:r>
          <a:r>
            <a:rPr lang="en-US" sz="2000" b="1" dirty="0">
              <a:solidFill>
                <a:schemeClr val="tx1"/>
              </a:solidFill>
              <a:effectLst/>
            </a:rPr>
            <a:t>ĩ</a:t>
          </a:r>
          <a:r>
            <a:rPr lang="en" sz="2000" b="1" dirty="0">
              <a:solidFill>
                <a:schemeClr val="tx1"/>
              </a:solidFill>
              <a:effectLst/>
            </a:rPr>
            <a:t>raga hinya kwar</a:t>
          </a:r>
          <a:r>
            <a:rPr lang="en-US" sz="2000" b="1" dirty="0">
              <a:solidFill>
                <a:schemeClr val="tx1"/>
              </a:solidFill>
              <a:effectLst/>
            </a:rPr>
            <a:t>ĩ</a:t>
          </a:r>
          <a:r>
            <a:rPr lang="en" sz="2000" b="1" dirty="0">
              <a:solidFill>
                <a:schemeClr val="tx1"/>
              </a:solidFill>
              <a:effectLst/>
            </a:rPr>
            <a:t>r</a:t>
          </a:r>
          <a:r>
            <a:rPr lang="en-US" sz="2000" b="1" dirty="0">
              <a:solidFill>
                <a:schemeClr val="tx1"/>
              </a:solidFill>
              <a:effectLst/>
            </a:rPr>
            <a:t>ĩ</a:t>
          </a:r>
          <a:r>
            <a:rPr lang="en" sz="2000" b="1" dirty="0">
              <a:solidFill>
                <a:schemeClr val="tx1"/>
              </a:solidFill>
              <a:effectLst/>
            </a:rPr>
            <a:t>ria ar</a:t>
          </a:r>
          <a:r>
            <a:rPr lang="en-US" sz="2000" b="1" dirty="0">
              <a:solidFill>
                <a:schemeClr val="tx1"/>
              </a:solidFill>
              <a:effectLst/>
            </a:rPr>
            <a:t>ĩ</a:t>
          </a:r>
          <a:r>
            <a:rPr lang="en" sz="2000" b="1" dirty="0">
              <a:solidFill>
                <a:schemeClr val="tx1"/>
              </a:solidFill>
              <a:effectLst/>
            </a:rPr>
            <a:t>a ang</a:t>
          </a:r>
          <a:r>
            <a:rPr lang="en-US" sz="2000" b="1" dirty="0">
              <a:solidFill>
                <a:schemeClr val="tx1"/>
              </a:solidFill>
              <a:effectLst/>
            </a:rPr>
            <a:t>ĩ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A9EA11E2-C1A2-465B-A49B-670A1E451D9F}" type="par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43866683-FF4A-452C-8794-5C875B911228}" type="sib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FA0A4040-3D7E-4DA2-AF11-8D07B0162784}">
      <dgm:prSet custT="1"/>
      <dgm:spPr/>
      <dgm:t>
        <a:bodyPr/>
        <a:lstStyle/>
        <a:p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kiranag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ria 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mwe na 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ta 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twakir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ririo n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Ngai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ACE87C-F877-471C-9D9F-E16B1D51E6D9}" type="par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F2992493-E955-4FD4-B895-5D7D143220E1}" type="sib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853F9FAA-E12E-4503-95E1-0A6B23AB5587}" type="pres">
      <dgm:prSet presAssocID="{0536BC1A-BB19-40F3-8482-C603DC98D65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96836C8-F639-4414-8A6F-BE55BC0F9C10}" type="pres">
      <dgm:prSet presAssocID="{AAD7E697-AFC1-45C9-8FB9-4E5D3A3406E4}" presName="root" presStyleCnt="0">
        <dgm:presLayoutVars>
          <dgm:chMax/>
          <dgm:chPref val="4"/>
        </dgm:presLayoutVars>
      </dgm:prSet>
      <dgm:spPr/>
    </dgm:pt>
    <dgm:pt modelId="{DA0967AA-6070-4A92-A385-73B46FB2D306}" type="pres">
      <dgm:prSet presAssocID="{AAD7E697-AFC1-45C9-8FB9-4E5D3A3406E4}" presName="rootComposite" presStyleCnt="0">
        <dgm:presLayoutVars/>
      </dgm:prSet>
      <dgm:spPr/>
    </dgm:pt>
    <dgm:pt modelId="{8677BA38-946B-4787-91B9-A03B5407DEBB}" type="pres">
      <dgm:prSet presAssocID="{AAD7E697-AFC1-45C9-8FB9-4E5D3A3406E4}" presName="rootText" presStyleLbl="node0" presStyleIdx="0" presStyleCnt="1" custScaleX="194677">
        <dgm:presLayoutVars>
          <dgm:chMax/>
          <dgm:chPref val="4"/>
        </dgm:presLayoutVars>
      </dgm:prSet>
      <dgm:spPr/>
    </dgm:pt>
    <dgm:pt modelId="{8B048271-DECA-4D1A-A3FA-0B201B4F950C}" type="pres">
      <dgm:prSet presAssocID="{AAD7E697-AFC1-45C9-8FB9-4E5D3A3406E4}" presName="childShape" presStyleCnt="0">
        <dgm:presLayoutVars>
          <dgm:chMax val="0"/>
          <dgm:chPref val="0"/>
        </dgm:presLayoutVars>
      </dgm:prSet>
      <dgm:spPr/>
    </dgm:pt>
    <dgm:pt modelId="{BF89BE34-F82F-408A-9D3A-81E46C139EE0}" type="pres">
      <dgm:prSet presAssocID="{FA162DB1-411C-4B17-ABCC-7FC8862A64B2}" presName="childComposite" presStyleCnt="0">
        <dgm:presLayoutVars>
          <dgm:chMax val="0"/>
          <dgm:chPref val="0"/>
        </dgm:presLayoutVars>
      </dgm:prSet>
      <dgm:spPr/>
    </dgm:pt>
    <dgm:pt modelId="{702B2A40-EF80-4F27-BB52-24C74085D3DA}" type="pres">
      <dgm:prSet presAssocID="{FA162DB1-411C-4B17-ABCC-7FC8862A64B2}" presName="Image" presStyleLbl="node1" presStyleIdx="0" presStyleCnt="6" custLinFactX="-97732" custLinFactNeighborX="-100000"/>
      <dgm:spPr>
        <a:prstGeom prst="notchedRightArrow">
          <a:avLst/>
        </a:prstGeom>
      </dgm:spPr>
    </dgm:pt>
    <dgm:pt modelId="{F8693373-BE51-47F1-ADB0-3BD13286B498}" type="pres">
      <dgm:prSet presAssocID="{FA162DB1-411C-4B17-ABCC-7FC8862A64B2}" presName="childText" presStyleLbl="lnNode1" presStyleIdx="0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FB81CE11-80DD-4DD4-B06D-F3BF23BD6342}" type="pres">
      <dgm:prSet presAssocID="{2B16FAB2-743A-4AB3-B845-B55C3D73432F}" presName="childComposite" presStyleCnt="0">
        <dgm:presLayoutVars>
          <dgm:chMax val="0"/>
          <dgm:chPref val="0"/>
        </dgm:presLayoutVars>
      </dgm:prSet>
      <dgm:spPr/>
    </dgm:pt>
    <dgm:pt modelId="{7DA5F745-1C74-4E02-BD4F-1919BAD9203F}" type="pres">
      <dgm:prSet presAssocID="{2B16FAB2-743A-4AB3-B845-B55C3D73432F}" presName="Image" presStyleLbl="node1" presStyleIdx="1" presStyleCnt="6" custLinFactX="-97732" custLinFactNeighborX="-100000"/>
      <dgm:spPr>
        <a:prstGeom prst="notchedRightArrow">
          <a:avLst/>
        </a:prstGeom>
      </dgm:spPr>
    </dgm:pt>
    <dgm:pt modelId="{9D00E0F3-92A8-48FB-9D1D-AA20AEA074AF}" type="pres">
      <dgm:prSet presAssocID="{2B16FAB2-743A-4AB3-B845-B55C3D73432F}" presName="childText" presStyleLbl="lnNode1" presStyleIdx="1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2285220-4CA8-498A-9AD5-70BE00853800}" type="pres">
      <dgm:prSet presAssocID="{7C911B8E-7A30-49FC-82E5-7658009EE447}" presName="childComposite" presStyleCnt="0">
        <dgm:presLayoutVars>
          <dgm:chMax val="0"/>
          <dgm:chPref val="0"/>
        </dgm:presLayoutVars>
      </dgm:prSet>
      <dgm:spPr/>
    </dgm:pt>
    <dgm:pt modelId="{BF34FDA3-FEDE-4654-B83A-BB6765AA32CA}" type="pres">
      <dgm:prSet presAssocID="{7C911B8E-7A30-49FC-82E5-7658009EE447}" presName="Image" presStyleLbl="node1" presStyleIdx="2" presStyleCnt="6" custLinFactX="-97732" custLinFactNeighborX="-100000"/>
      <dgm:spPr>
        <a:prstGeom prst="notchedRightArrow">
          <a:avLst/>
        </a:prstGeom>
      </dgm:spPr>
    </dgm:pt>
    <dgm:pt modelId="{8ACD26B5-AA09-4388-B23E-9C809FE40103}" type="pres">
      <dgm:prSet presAssocID="{7C911B8E-7A30-49FC-82E5-7658009EE447}" presName="childText" presStyleLbl="lnNode1" presStyleIdx="2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1B4B6850-DFAC-4100-9158-EAF8CC620D4A}" type="pres">
      <dgm:prSet presAssocID="{156E3E1C-824D-4680-8072-BE56C95E1689}" presName="childComposite" presStyleCnt="0">
        <dgm:presLayoutVars>
          <dgm:chMax val="0"/>
          <dgm:chPref val="0"/>
        </dgm:presLayoutVars>
      </dgm:prSet>
      <dgm:spPr/>
    </dgm:pt>
    <dgm:pt modelId="{EEC8F494-8BFB-4FF6-9CAA-4EE35282B786}" type="pres">
      <dgm:prSet presAssocID="{156E3E1C-824D-4680-8072-BE56C95E1689}" presName="Image" presStyleLbl="node1" presStyleIdx="3" presStyleCnt="6" custLinFactX="-97732" custLinFactNeighborX="-100000"/>
      <dgm:spPr>
        <a:prstGeom prst="notchedRightArrow">
          <a:avLst/>
        </a:prstGeom>
      </dgm:spPr>
    </dgm:pt>
    <dgm:pt modelId="{87850F6D-2B8B-404D-A19D-094EBF7E5257}" type="pres">
      <dgm:prSet presAssocID="{156E3E1C-824D-4680-8072-BE56C95E1689}" presName="childText" presStyleLbl="lnNode1" presStyleIdx="3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685A55A-D250-45E0-AD3D-87B9022032B8}" type="pres">
      <dgm:prSet presAssocID="{E05C01D3-016E-4670-878C-08DE0F96A464}" presName="childComposite" presStyleCnt="0">
        <dgm:presLayoutVars>
          <dgm:chMax val="0"/>
          <dgm:chPref val="0"/>
        </dgm:presLayoutVars>
      </dgm:prSet>
      <dgm:spPr/>
    </dgm:pt>
    <dgm:pt modelId="{F0178A28-587B-4566-9F4C-42ACCB71AADD}" type="pres">
      <dgm:prSet presAssocID="{E05C01D3-016E-4670-878C-08DE0F96A464}" presName="Image" presStyleLbl="node1" presStyleIdx="4" presStyleCnt="6" custLinFactX="-97732" custLinFactNeighborX="-100000"/>
      <dgm:spPr>
        <a:prstGeom prst="notchedRightArrow">
          <a:avLst/>
        </a:prstGeom>
      </dgm:spPr>
    </dgm:pt>
    <dgm:pt modelId="{BCBC9458-7DD1-4193-AC64-4E7A19A2E4E0}" type="pres">
      <dgm:prSet presAssocID="{E05C01D3-016E-4670-878C-08DE0F96A464}" presName="childText" presStyleLbl="lnNode1" presStyleIdx="4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3DD2B449-C126-42F8-804E-A695553BC01F}" type="pres">
      <dgm:prSet presAssocID="{FA0A4040-3D7E-4DA2-AF11-8D07B0162784}" presName="childComposite" presStyleCnt="0">
        <dgm:presLayoutVars>
          <dgm:chMax val="0"/>
          <dgm:chPref val="0"/>
        </dgm:presLayoutVars>
      </dgm:prSet>
      <dgm:spPr/>
    </dgm:pt>
    <dgm:pt modelId="{4870131D-BA17-429B-A251-A4FABFD6260C}" type="pres">
      <dgm:prSet presAssocID="{FA0A4040-3D7E-4DA2-AF11-8D07B0162784}" presName="Image" presStyleLbl="node1" presStyleIdx="5" presStyleCnt="6" custLinFactX="-97732" custLinFactNeighborX="-100000"/>
      <dgm:spPr>
        <a:prstGeom prst="notchedRightArrow">
          <a:avLst/>
        </a:prstGeom>
      </dgm:spPr>
    </dgm:pt>
    <dgm:pt modelId="{E81B69C7-9BA2-4AE9-BBAB-DD4C844F534B}" type="pres">
      <dgm:prSet presAssocID="{FA0A4040-3D7E-4DA2-AF11-8D07B0162784}" presName="childText" presStyleLbl="lnNode1" presStyleIdx="5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</dgm:ptLst>
  <dgm:cxnLst>
    <dgm:cxn modelId="{DF42FE03-08E0-486D-A1DA-3208EFFC2209}" srcId="{AAD7E697-AFC1-45C9-8FB9-4E5D3A3406E4}" destId="{FA0A4040-3D7E-4DA2-AF11-8D07B0162784}" srcOrd="5" destOrd="0" parTransId="{A3ACE87C-F877-471C-9D9F-E16B1D51E6D9}" sibTransId="{F2992493-E955-4FD4-B895-5D7D143220E1}"/>
    <dgm:cxn modelId="{A10D1F0A-3DD8-496B-8341-D59943A82D28}" srcId="{AAD7E697-AFC1-45C9-8FB9-4E5D3A3406E4}" destId="{FA162DB1-411C-4B17-ABCC-7FC8862A64B2}" srcOrd="0" destOrd="0" parTransId="{EDE137E4-6EE6-47CF-AAE4-C0895AA51564}" sibTransId="{DF25863B-67BF-4639-BB92-FD2A398291CF}"/>
    <dgm:cxn modelId="{2E5C220A-48E9-42BB-B041-7D0495DD5AA0}" srcId="{0536BC1A-BB19-40F3-8482-C603DC98D65E}" destId="{AAD7E697-AFC1-45C9-8FB9-4E5D3A3406E4}" srcOrd="0" destOrd="0" parTransId="{E0AFAB09-050A-4D3C-B8EE-117868993CA1}" sibTransId="{A02EA28E-579D-4EC2-B1A5-329F975BDB73}"/>
    <dgm:cxn modelId="{9120C015-D5AB-4C1D-AA56-CFC9C4E99068}" type="presOf" srcId="{FA162DB1-411C-4B17-ABCC-7FC8862A64B2}" destId="{F8693373-BE51-47F1-ADB0-3BD13286B498}" srcOrd="0" destOrd="0" presId="urn:microsoft.com/office/officeart/2008/layout/PictureAccentList"/>
    <dgm:cxn modelId="{99568617-152A-4648-A605-0200D7F82817}" type="presOf" srcId="{FA0A4040-3D7E-4DA2-AF11-8D07B0162784}" destId="{E81B69C7-9BA2-4AE9-BBAB-DD4C844F534B}" srcOrd="0" destOrd="0" presId="urn:microsoft.com/office/officeart/2008/layout/PictureAccentList"/>
    <dgm:cxn modelId="{3EDAC61B-E7CC-48AF-B899-1C2107C5217F}" type="presOf" srcId="{7C911B8E-7A30-49FC-82E5-7658009EE447}" destId="{8ACD26B5-AA09-4388-B23E-9C809FE40103}" srcOrd="0" destOrd="0" presId="urn:microsoft.com/office/officeart/2008/layout/PictureAccentList"/>
    <dgm:cxn modelId="{81A5603E-EF5A-40FF-8167-16A14C118DEB}" type="presOf" srcId="{E05C01D3-016E-4670-878C-08DE0F96A464}" destId="{BCBC9458-7DD1-4193-AC64-4E7A19A2E4E0}" srcOrd="0" destOrd="0" presId="urn:microsoft.com/office/officeart/2008/layout/PictureAccentList"/>
    <dgm:cxn modelId="{E98B7860-CA92-44A5-92B7-F969C8A7F640}" srcId="{AAD7E697-AFC1-45C9-8FB9-4E5D3A3406E4}" destId="{156E3E1C-824D-4680-8072-BE56C95E1689}" srcOrd="3" destOrd="0" parTransId="{2D94CA8D-F513-4F42-94C5-2D7363710307}" sibTransId="{3752E77C-97FD-43E8-9740-759B3D9EC46C}"/>
    <dgm:cxn modelId="{181DC361-8C9C-4D9C-B3E7-D28789978EC8}" srcId="{AAD7E697-AFC1-45C9-8FB9-4E5D3A3406E4}" destId="{2B16FAB2-743A-4AB3-B845-B55C3D73432F}" srcOrd="1" destOrd="0" parTransId="{3AFE39CF-081A-420F-BA5F-8A800C6F5EF8}" sibTransId="{089B9C78-31CF-4977-BDF8-E4D6C340581D}"/>
    <dgm:cxn modelId="{470DED48-6860-43C8-9392-6DA7DC9E6650}" type="presOf" srcId="{156E3E1C-824D-4680-8072-BE56C95E1689}" destId="{87850F6D-2B8B-404D-A19D-094EBF7E5257}" srcOrd="0" destOrd="0" presId="urn:microsoft.com/office/officeart/2008/layout/PictureAccentList"/>
    <dgm:cxn modelId="{F534684E-ADC3-437A-B101-A3400BE7221E}" type="presOf" srcId="{0536BC1A-BB19-40F3-8482-C603DC98D65E}" destId="{853F9FAA-E12E-4503-95E1-0A6B23AB5587}" srcOrd="0" destOrd="0" presId="urn:microsoft.com/office/officeart/2008/layout/PictureAccentList"/>
    <dgm:cxn modelId="{8A40526E-5C90-44CC-8D3B-68C94D32C13F}" type="presOf" srcId="{AAD7E697-AFC1-45C9-8FB9-4E5D3A3406E4}" destId="{8677BA38-946B-4787-91B9-A03B5407DEBB}" srcOrd="0" destOrd="0" presId="urn:microsoft.com/office/officeart/2008/layout/PictureAccentList"/>
    <dgm:cxn modelId="{2850729B-0940-4E3A-ADD7-4BA07538E06D}" srcId="{AAD7E697-AFC1-45C9-8FB9-4E5D3A3406E4}" destId="{E05C01D3-016E-4670-878C-08DE0F96A464}" srcOrd="4" destOrd="0" parTransId="{A9EA11E2-C1A2-465B-A49B-670A1E451D9F}" sibTransId="{43866683-FF4A-452C-8794-5C875B911228}"/>
    <dgm:cxn modelId="{6E0198D8-ECA4-446D-9299-75F0AD6BC46E}" type="presOf" srcId="{2B16FAB2-743A-4AB3-B845-B55C3D73432F}" destId="{9D00E0F3-92A8-48FB-9D1D-AA20AEA074AF}" srcOrd="0" destOrd="0" presId="urn:microsoft.com/office/officeart/2008/layout/PictureAccentList"/>
    <dgm:cxn modelId="{FDCC32DC-3706-45A3-8EFF-56F2639C10DD}" srcId="{AAD7E697-AFC1-45C9-8FB9-4E5D3A3406E4}" destId="{7C911B8E-7A30-49FC-82E5-7658009EE447}" srcOrd="2" destOrd="0" parTransId="{2DFBAB6D-AB41-4DAB-903D-4D37EB3ED4A8}" sibTransId="{B36B7BC0-7332-47A1-95B2-89C29654614A}"/>
    <dgm:cxn modelId="{8DC400E4-6555-4712-8BB3-E5DE1A6E453B}" type="presParOf" srcId="{853F9FAA-E12E-4503-95E1-0A6B23AB5587}" destId="{296836C8-F639-4414-8A6F-BE55BC0F9C10}" srcOrd="0" destOrd="0" presId="urn:microsoft.com/office/officeart/2008/layout/PictureAccentList"/>
    <dgm:cxn modelId="{A7CDBECC-3E0F-4521-8543-83880270B9A2}" type="presParOf" srcId="{296836C8-F639-4414-8A6F-BE55BC0F9C10}" destId="{DA0967AA-6070-4A92-A385-73B46FB2D306}" srcOrd="0" destOrd="0" presId="urn:microsoft.com/office/officeart/2008/layout/PictureAccentList"/>
    <dgm:cxn modelId="{858BC4AE-C354-45E0-BA7D-E4897491F864}" type="presParOf" srcId="{DA0967AA-6070-4A92-A385-73B46FB2D306}" destId="{8677BA38-946B-4787-91B9-A03B5407DEBB}" srcOrd="0" destOrd="0" presId="urn:microsoft.com/office/officeart/2008/layout/PictureAccentList"/>
    <dgm:cxn modelId="{0EA93B80-7DB8-42E0-AA45-4C27B7E1385F}" type="presParOf" srcId="{296836C8-F639-4414-8A6F-BE55BC0F9C10}" destId="{8B048271-DECA-4D1A-A3FA-0B201B4F950C}" srcOrd="1" destOrd="0" presId="urn:microsoft.com/office/officeart/2008/layout/PictureAccentList"/>
    <dgm:cxn modelId="{4C372FB8-BE7F-4D7E-AF30-6E77BABAA900}" type="presParOf" srcId="{8B048271-DECA-4D1A-A3FA-0B201B4F950C}" destId="{BF89BE34-F82F-408A-9D3A-81E46C139EE0}" srcOrd="0" destOrd="0" presId="urn:microsoft.com/office/officeart/2008/layout/PictureAccentList"/>
    <dgm:cxn modelId="{BF26C749-D941-49AB-AB2E-08EE4145204E}" type="presParOf" srcId="{BF89BE34-F82F-408A-9D3A-81E46C139EE0}" destId="{702B2A40-EF80-4F27-BB52-24C74085D3DA}" srcOrd="0" destOrd="0" presId="urn:microsoft.com/office/officeart/2008/layout/PictureAccentList"/>
    <dgm:cxn modelId="{AC842808-B262-4BD5-8458-9DE58519B7D7}" type="presParOf" srcId="{BF89BE34-F82F-408A-9D3A-81E46C139EE0}" destId="{F8693373-BE51-47F1-ADB0-3BD13286B498}" srcOrd="1" destOrd="0" presId="urn:microsoft.com/office/officeart/2008/layout/PictureAccentList"/>
    <dgm:cxn modelId="{B8B68234-DDE5-4432-BA44-F135F835213F}" type="presParOf" srcId="{8B048271-DECA-4D1A-A3FA-0B201B4F950C}" destId="{FB81CE11-80DD-4DD4-B06D-F3BF23BD6342}" srcOrd="1" destOrd="0" presId="urn:microsoft.com/office/officeart/2008/layout/PictureAccentList"/>
    <dgm:cxn modelId="{370BC030-146D-4838-9A98-7FEFF103A37C}" type="presParOf" srcId="{FB81CE11-80DD-4DD4-B06D-F3BF23BD6342}" destId="{7DA5F745-1C74-4E02-BD4F-1919BAD9203F}" srcOrd="0" destOrd="0" presId="urn:microsoft.com/office/officeart/2008/layout/PictureAccentList"/>
    <dgm:cxn modelId="{8FD1BF23-0192-4191-888E-6D5936182C40}" type="presParOf" srcId="{FB81CE11-80DD-4DD4-B06D-F3BF23BD6342}" destId="{9D00E0F3-92A8-48FB-9D1D-AA20AEA074AF}" srcOrd="1" destOrd="0" presId="urn:microsoft.com/office/officeart/2008/layout/PictureAccentList"/>
    <dgm:cxn modelId="{4B3BCED2-C8DE-4565-B5F7-4AA5966FDF0F}" type="presParOf" srcId="{8B048271-DECA-4D1A-A3FA-0B201B4F950C}" destId="{82285220-4CA8-498A-9AD5-70BE00853800}" srcOrd="2" destOrd="0" presId="urn:microsoft.com/office/officeart/2008/layout/PictureAccentList"/>
    <dgm:cxn modelId="{43CB9A64-CD96-410F-83C9-59BE467B5936}" type="presParOf" srcId="{82285220-4CA8-498A-9AD5-70BE00853800}" destId="{BF34FDA3-FEDE-4654-B83A-BB6765AA32CA}" srcOrd="0" destOrd="0" presId="urn:microsoft.com/office/officeart/2008/layout/PictureAccentList"/>
    <dgm:cxn modelId="{1BB58B71-C9E1-45DF-90DB-69D336A71402}" type="presParOf" srcId="{82285220-4CA8-498A-9AD5-70BE00853800}" destId="{8ACD26B5-AA09-4388-B23E-9C809FE40103}" srcOrd="1" destOrd="0" presId="urn:microsoft.com/office/officeart/2008/layout/PictureAccentList"/>
    <dgm:cxn modelId="{72D627B5-4E87-4F81-B482-6E740DF998A6}" type="presParOf" srcId="{8B048271-DECA-4D1A-A3FA-0B201B4F950C}" destId="{1B4B6850-DFAC-4100-9158-EAF8CC620D4A}" srcOrd="3" destOrd="0" presId="urn:microsoft.com/office/officeart/2008/layout/PictureAccentList"/>
    <dgm:cxn modelId="{30C10AFF-BC13-435C-B3C5-D4317A64A186}" type="presParOf" srcId="{1B4B6850-DFAC-4100-9158-EAF8CC620D4A}" destId="{EEC8F494-8BFB-4FF6-9CAA-4EE35282B786}" srcOrd="0" destOrd="0" presId="urn:microsoft.com/office/officeart/2008/layout/PictureAccentList"/>
    <dgm:cxn modelId="{6418D8F2-F7A6-4BC9-B8CF-C3533E53C073}" type="presParOf" srcId="{1B4B6850-DFAC-4100-9158-EAF8CC620D4A}" destId="{87850F6D-2B8B-404D-A19D-094EBF7E5257}" srcOrd="1" destOrd="0" presId="urn:microsoft.com/office/officeart/2008/layout/PictureAccentList"/>
    <dgm:cxn modelId="{5DB28C7F-DB80-4B4A-ACEF-42A2F415C795}" type="presParOf" srcId="{8B048271-DECA-4D1A-A3FA-0B201B4F950C}" destId="{8685A55A-D250-45E0-AD3D-87B9022032B8}" srcOrd="4" destOrd="0" presId="urn:microsoft.com/office/officeart/2008/layout/PictureAccentList"/>
    <dgm:cxn modelId="{1A88D7C8-D31A-40AF-945A-47198C688400}" type="presParOf" srcId="{8685A55A-D250-45E0-AD3D-87B9022032B8}" destId="{F0178A28-587B-4566-9F4C-42ACCB71AADD}" srcOrd="0" destOrd="0" presId="urn:microsoft.com/office/officeart/2008/layout/PictureAccentList"/>
    <dgm:cxn modelId="{F779E9D5-2820-44B7-BA4E-04B16FED523A}" type="presParOf" srcId="{8685A55A-D250-45E0-AD3D-87B9022032B8}" destId="{BCBC9458-7DD1-4193-AC64-4E7A19A2E4E0}" srcOrd="1" destOrd="0" presId="urn:microsoft.com/office/officeart/2008/layout/PictureAccentList"/>
    <dgm:cxn modelId="{00E6E0AF-4B2A-4EDF-B5F8-E7D38A004478}" type="presParOf" srcId="{8B048271-DECA-4D1A-A3FA-0B201B4F950C}" destId="{3DD2B449-C126-42F8-804E-A695553BC01F}" srcOrd="5" destOrd="0" presId="urn:microsoft.com/office/officeart/2008/layout/PictureAccentList"/>
    <dgm:cxn modelId="{F0F6C5C3-BE20-43EA-B4C7-42B6128164B6}" type="presParOf" srcId="{3DD2B449-C126-42F8-804E-A695553BC01F}" destId="{4870131D-BA17-429B-A251-A4FABFD6260C}" srcOrd="0" destOrd="0" presId="urn:microsoft.com/office/officeart/2008/layout/PictureAccentList"/>
    <dgm:cxn modelId="{BE3DF444-2A63-4EED-8F37-4CB661E898C6}" type="presParOf" srcId="{3DD2B449-C126-42F8-804E-A695553BC01F}" destId="{E81B69C7-9BA2-4AE9-BBAB-DD4C844F534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#2" qsCatId="simple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Aefeso</a:t>
          </a: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Macedonia</a:t>
          </a: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Akorinitho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FD5D39-C422-476E-BF27-76C706AF49AB}">
      <dgm:prSet phldrT="[Texto]" phldr="0" custT="1"/>
      <dgm:spPr/>
      <dgm:t>
        <a:bodyPr/>
        <a:lstStyle/>
        <a:p>
          <a:r>
            <a:rPr lang="en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Judea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4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E43C1325-6628-438D-85B4-414782981C81}" type="pres">
      <dgm:prSet presAssocID="{743A14D8-200D-4E53-B795-959B60B727C9}" presName="parTxOnly" presStyleLbl="node1" presStyleIdx="1" presStyleCnt="4" custScaleX="136378">
        <dgm:presLayoutVars>
          <dgm:bulletEnabled val="1"/>
        </dgm:presLayoutVars>
      </dgm:prSet>
      <dgm:spPr>
        <a:xfrm>
          <a:off x="1237426" y="0"/>
          <a:ext cx="2104406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2" presStyleCnt="4" custScaleX="109652">
        <dgm:presLayoutVars>
          <dgm:bulletEnabled val="1"/>
        </dgm:presLayoutVars>
      </dgm:prSet>
      <dgm:spPr>
        <a:xfrm>
          <a:off x="3033218" y="0"/>
          <a:ext cx="1692005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2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1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3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0A039A7E-8750-4A95-AA3C-F4E773310D0A}" type="presParOf" srcId="{4930B302-CB54-4916-AFC6-45B82F2CB0AF}" destId="{E43C1325-6628-438D-85B4-414782981C81}" srcOrd="2" destOrd="0" presId="urn:microsoft.com/office/officeart/2005/8/layout/hChevron3"/>
    <dgm:cxn modelId="{555B633C-43AE-4163-8A1F-74B252438F01}" type="presParOf" srcId="{4930B302-CB54-4916-AFC6-45B82F2CB0AF}" destId="{EA18445B-670B-4D74-AC1E-E9201F67A299}" srcOrd="3" destOrd="0" presId="urn:microsoft.com/office/officeart/2005/8/layout/hChevron3"/>
    <dgm:cxn modelId="{07380130-16F1-4A63-A25A-C2291185205B}" type="presParOf" srcId="{4930B302-CB54-4916-AFC6-45B82F2CB0AF}" destId="{DDBB88A2-37E8-4BD1-989A-89B36BE008DE}" srcOrd="4" destOrd="0" presId="urn:microsoft.com/office/officeart/2005/8/layout/hChevron3"/>
    <dgm:cxn modelId="{71FBE214-B8A0-4ADE-9ADE-7B5C9F28B75C}" type="presParOf" srcId="{4930B302-CB54-4916-AFC6-45B82F2CB0AF}" destId="{B8C9FFE8-1010-44D6-BB8D-EB1A73B0951F}" srcOrd="5" destOrd="0" presId="urn:microsoft.com/office/officeart/2005/8/layout/hChevron3"/>
    <dgm:cxn modelId="{61CD4A6C-0096-4382-B22C-37BA1D894FD6}" type="presParOf" srcId="{4930B302-CB54-4916-AFC6-45B82F2CB0AF}" destId="{718914A1-0806-482B-8FF6-8AD86C4C3AAD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#3" qsCatId="simple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en" sz="2000" b="1" dirty="0"/>
            <a:t>Aefeso</a:t>
          </a: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Macedonia</a:t>
          </a: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Akorinitho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15FD5D39-C422-476E-BF27-76C706AF49AB}">
      <dgm:prSet phldrT="[Texto]" phldr="0" custT="1"/>
      <dgm:spPr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Judea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BE2A70E2-236F-49FF-A5E1-68D87811534F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Akorinitho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0897D06D-5FFD-4477-AD25-203B5979F100}" type="parTrans" cxnId="{8200F222-39AF-4E49-AE24-5BBA58BA555A}">
      <dgm:prSet/>
      <dgm:spPr/>
      <dgm:t>
        <a:bodyPr/>
        <a:lstStyle/>
        <a:p>
          <a:endParaRPr lang="es-ES"/>
        </a:p>
      </dgm:t>
    </dgm:pt>
    <dgm:pt modelId="{56560E32-C9FA-44F2-9C3F-F8BAA43E009F}" type="sibTrans" cxnId="{8200F222-39AF-4E49-AE24-5BBA58BA555A}">
      <dgm:prSet/>
      <dgm:spPr/>
      <dgm:t>
        <a:bodyPr/>
        <a:lstStyle/>
        <a:p>
          <a:endParaRPr lang="es-ES"/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5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0DA6EFD4-AE4A-4AF1-810B-7D3258FA5D03}" type="pres">
      <dgm:prSet presAssocID="{BE2A70E2-236F-49FF-A5E1-68D87811534F}" presName="parTxOnly" presStyleLbl="node1" presStyleIdx="1" presStyleCnt="5" custScaleX="112865">
        <dgm:presLayoutVars>
          <dgm:bulletEnabled val="1"/>
        </dgm:presLayoutVars>
      </dgm:prSet>
      <dgm:spPr>
        <a:xfrm>
          <a:off x="1200582" y="0"/>
          <a:ext cx="1692005" cy="360000"/>
        </a:xfrm>
        <a:prstGeom prst="chevron">
          <a:avLst/>
        </a:prstGeom>
      </dgm:spPr>
    </dgm:pt>
    <dgm:pt modelId="{0AF076CD-8EB0-4888-BD81-514272013291}" type="pres">
      <dgm:prSet presAssocID="{56560E32-C9FA-44F2-9C3F-F8BAA43E009F}" presName="parSpace" presStyleCnt="0"/>
      <dgm:spPr/>
    </dgm:pt>
    <dgm:pt modelId="{E43C1325-6628-438D-85B4-414782981C81}" type="pres">
      <dgm:prSet presAssocID="{743A14D8-200D-4E53-B795-959B60B727C9}" presName="parTxOnly" presStyleLbl="node1" presStyleIdx="2" presStyleCnt="5" custScaleX="136378">
        <dgm:presLayoutVars>
          <dgm:bulletEnabled val="1"/>
        </dgm:presLayoutVars>
      </dgm:prSet>
      <dgm:spPr>
        <a:xfrm>
          <a:off x="2592759" y="0"/>
          <a:ext cx="2044498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3" presStyleCnt="5" custScaleX="109652">
        <dgm:presLayoutVars>
          <dgm:bulletEnabled val="1"/>
        </dgm:presLayoutVars>
      </dgm:prSet>
      <dgm:spPr>
        <a:xfrm>
          <a:off x="4337429" y="0"/>
          <a:ext cx="1643838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4" presStyleCnt="5">
        <dgm:presLayoutVars>
          <dgm:bulletEnabled val="1"/>
        </dgm:presLayoutVars>
      </dgm:prSet>
      <dgm:spPr>
        <a:xfrm>
          <a:off x="5681439" y="0"/>
          <a:ext cx="1499141" cy="360000"/>
        </a:xfrm>
        <a:prstGeom prst="chevron">
          <a:avLst/>
        </a:prstGeom>
      </dgm:spPr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8200F222-39AF-4E49-AE24-5BBA58BA555A}" srcId="{B6126C6F-9767-45A4-BF8E-FC0751AF1A7B}" destId="{BE2A70E2-236F-49FF-A5E1-68D87811534F}" srcOrd="1" destOrd="0" parTransId="{0897D06D-5FFD-4477-AD25-203B5979F100}" sibTransId="{56560E32-C9FA-44F2-9C3F-F8BAA43E009F}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3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2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4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504B38FE-4D5C-4301-B5BF-C6E3ECE24399}" type="presOf" srcId="{BE2A70E2-236F-49FF-A5E1-68D87811534F}" destId="{0DA6EFD4-AE4A-4AF1-810B-7D3258FA5D03}" srcOrd="0" destOrd="0" presId="urn:microsoft.com/office/officeart/2005/8/layout/hChevron3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3982745F-2367-4CFB-B82A-12154EE63DDA}" type="presParOf" srcId="{4930B302-CB54-4916-AFC6-45B82F2CB0AF}" destId="{0DA6EFD4-AE4A-4AF1-810B-7D3258FA5D03}" srcOrd="2" destOrd="0" presId="urn:microsoft.com/office/officeart/2005/8/layout/hChevron3"/>
    <dgm:cxn modelId="{BDC6DA66-D2D7-4444-B9E8-FF609EEE6CE6}" type="presParOf" srcId="{4930B302-CB54-4916-AFC6-45B82F2CB0AF}" destId="{0AF076CD-8EB0-4888-BD81-514272013291}" srcOrd="3" destOrd="0" presId="urn:microsoft.com/office/officeart/2005/8/layout/hChevron3"/>
    <dgm:cxn modelId="{0A039A7E-8750-4A95-AA3C-F4E773310D0A}" type="presParOf" srcId="{4930B302-CB54-4916-AFC6-45B82F2CB0AF}" destId="{E43C1325-6628-438D-85B4-414782981C81}" srcOrd="4" destOrd="0" presId="urn:microsoft.com/office/officeart/2005/8/layout/hChevron3"/>
    <dgm:cxn modelId="{555B633C-43AE-4163-8A1F-74B252438F01}" type="presParOf" srcId="{4930B302-CB54-4916-AFC6-45B82F2CB0AF}" destId="{EA18445B-670B-4D74-AC1E-E9201F67A299}" srcOrd="5" destOrd="0" presId="urn:microsoft.com/office/officeart/2005/8/layout/hChevron3"/>
    <dgm:cxn modelId="{07380130-16F1-4A63-A25A-C2291185205B}" type="presParOf" srcId="{4930B302-CB54-4916-AFC6-45B82F2CB0AF}" destId="{DDBB88A2-37E8-4BD1-989A-89B36BE008DE}" srcOrd="6" destOrd="0" presId="urn:microsoft.com/office/officeart/2005/8/layout/hChevron3"/>
    <dgm:cxn modelId="{71FBE214-B8A0-4ADE-9ADE-7B5C9F28B75C}" type="presParOf" srcId="{4930B302-CB54-4916-AFC6-45B82F2CB0AF}" destId="{B8C9FFE8-1010-44D6-BB8D-EB1A73B0951F}" srcOrd="7" destOrd="0" presId="urn:microsoft.com/office/officeart/2005/8/layout/hChevron3"/>
    <dgm:cxn modelId="{61CD4A6C-0096-4382-B22C-37BA1D894FD6}" type="presParOf" srcId="{4930B302-CB54-4916-AFC6-45B82F2CB0AF}" destId="{718914A1-0806-482B-8FF6-8AD86C4C3AAD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77BA38-946B-4787-91B9-A03B5407DEBB}">
      <dsp:nvSpPr>
        <dsp:cNvPr id="0" name=""/>
        <dsp:cNvSpPr/>
      </dsp:nvSpPr>
      <dsp:spPr>
        <a:xfrm>
          <a:off x="4248" y="7069"/>
          <a:ext cx="4463489" cy="645500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3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</a:t>
          </a:r>
          <a:r>
            <a:rPr lang="en-US" sz="3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3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</a:t>
          </a:r>
          <a:r>
            <a:rPr lang="en-US" sz="3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3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3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3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ria kwa Ngai</a:t>
          </a:r>
          <a:endParaRPr lang="es-ES" sz="3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154" y="25975"/>
        <a:ext cx="4425677" cy="607688"/>
      </dsp:txXfrm>
    </dsp:sp>
    <dsp:sp modelId="{702B2A40-EF80-4F27-BB52-24C74085D3DA}">
      <dsp:nvSpPr>
        <dsp:cNvPr id="0" name=""/>
        <dsp:cNvSpPr/>
      </dsp:nvSpPr>
      <dsp:spPr>
        <a:xfrm>
          <a:off x="0" y="768760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8693373-BE51-47F1-ADB0-3BD13286B498}">
      <dsp:nvSpPr>
        <dsp:cNvPr id="0" name=""/>
        <dsp:cNvSpPr/>
      </dsp:nvSpPr>
      <dsp:spPr>
        <a:xfrm>
          <a:off x="687375" y="768760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tuohoraga kuma na guoya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800276"/>
        <a:ext cx="3721579" cy="582468"/>
      </dsp:txXfrm>
    </dsp:sp>
    <dsp:sp modelId="{7DA5F745-1C74-4E02-BD4F-1919BAD9203F}">
      <dsp:nvSpPr>
        <dsp:cNvPr id="0" name=""/>
        <dsp:cNvSpPr/>
      </dsp:nvSpPr>
      <dsp:spPr>
        <a:xfrm>
          <a:off x="0" y="1491721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D00E0F3-92A8-48FB-9D1D-AA20AEA074AF}">
      <dsp:nvSpPr>
        <dsp:cNvPr id="0" name=""/>
        <dsp:cNvSpPr/>
      </dsp:nvSpPr>
      <dsp:spPr>
        <a:xfrm>
          <a:off x="687375" y="1491721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ririkanagia mahinda mar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at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teithirie 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1523237"/>
        <a:ext cx="3721579" cy="582468"/>
      </dsp:txXfrm>
    </dsp:sp>
    <dsp:sp modelId="{BF34FDA3-FEDE-4654-B83A-BB6765AA32CA}">
      <dsp:nvSpPr>
        <dsp:cNvPr id="0" name=""/>
        <dsp:cNvSpPr/>
      </dsp:nvSpPr>
      <dsp:spPr>
        <a:xfrm>
          <a:off x="0" y="2214682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ACD26B5-AA09-4388-B23E-9C809FE40103}">
      <dsp:nvSpPr>
        <dsp:cNvPr id="0" name=""/>
        <dsp:cNvSpPr/>
      </dsp:nvSpPr>
      <dsp:spPr>
        <a:xfrm>
          <a:off x="687375" y="2214682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  <a:effectLst/>
            </a:rPr>
            <a:t>Ũ</a:t>
          </a:r>
          <a:r>
            <a:rPr lang="en" sz="2000" b="1" kern="1200" dirty="0">
              <a:solidFill>
                <a:schemeClr val="tx1"/>
              </a:solidFill>
              <a:effectLst/>
            </a:rPr>
            <a:t>t</a:t>
          </a:r>
          <a:r>
            <a:rPr lang="en-US" sz="2000" b="1" kern="1200" dirty="0">
              <a:solidFill>
                <a:schemeClr val="tx1"/>
              </a:solidFill>
              <a:effectLst/>
            </a:rPr>
            <a:t>ũ</a:t>
          </a:r>
          <a:r>
            <a:rPr lang="en" sz="2000" b="1" kern="1200" dirty="0">
              <a:solidFill>
                <a:schemeClr val="tx1"/>
              </a:solidFill>
              <a:effectLst/>
            </a:rPr>
            <a:t>teithagia k</a:t>
          </a:r>
          <a:r>
            <a:rPr lang="en-US" sz="2000" b="1" kern="1200" dirty="0">
              <a:solidFill>
                <a:schemeClr val="tx1"/>
              </a:solidFill>
              <a:effectLst/>
            </a:rPr>
            <a:t>ũ</a:t>
          </a:r>
          <a:r>
            <a:rPr lang="en" sz="2000" b="1" kern="1200" dirty="0">
              <a:solidFill>
                <a:schemeClr val="tx1"/>
              </a:solidFill>
              <a:effectLst/>
            </a:rPr>
            <a:t>m</a:t>
          </a:r>
          <a:r>
            <a:rPr lang="en-US" sz="2000" b="1" kern="1200" dirty="0">
              <a:solidFill>
                <a:schemeClr val="tx1"/>
              </a:solidFill>
              <a:effectLst/>
            </a:rPr>
            <a:t>ĩ</a:t>
          </a:r>
          <a:r>
            <a:rPr lang="en" sz="2000" b="1" kern="1200" dirty="0">
              <a:solidFill>
                <a:schemeClr val="tx1"/>
              </a:solidFill>
              <a:effectLst/>
            </a:rPr>
            <a:t>r</a:t>
          </a:r>
          <a:r>
            <a:rPr lang="en-US" sz="2000" b="1" kern="1200" dirty="0">
              <a:solidFill>
                <a:schemeClr val="tx1"/>
              </a:solidFill>
              <a:effectLst/>
            </a:rPr>
            <a:t>ĩ</a:t>
          </a:r>
          <a:r>
            <a:rPr lang="en" sz="2000" b="1" kern="1200" dirty="0">
              <a:solidFill>
                <a:schemeClr val="tx1"/>
              </a:solidFill>
              <a:effectLst/>
            </a:rPr>
            <a:t>ria math</a:t>
          </a:r>
          <a:r>
            <a:rPr lang="en-US" sz="2000" b="1" kern="1200" dirty="0">
              <a:solidFill>
                <a:schemeClr val="tx1"/>
              </a:solidFill>
              <a:effectLst/>
            </a:rPr>
            <a:t>ĩ</a:t>
          </a:r>
          <a:r>
            <a:rPr lang="en" sz="2000" b="1" kern="1200" dirty="0">
              <a:solidFill>
                <a:schemeClr val="tx1"/>
              </a:solidFill>
              <a:effectLst/>
            </a:rPr>
            <a:t>na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718891" y="2246198"/>
        <a:ext cx="3721579" cy="582468"/>
      </dsp:txXfrm>
    </dsp:sp>
    <dsp:sp modelId="{EEC8F494-8BFB-4FF6-9CAA-4EE35282B786}">
      <dsp:nvSpPr>
        <dsp:cNvPr id="0" name=""/>
        <dsp:cNvSpPr/>
      </dsp:nvSpPr>
      <dsp:spPr>
        <a:xfrm>
          <a:off x="0" y="2937643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7850F6D-2B8B-404D-A19D-094EBF7E5257}">
      <dsp:nvSpPr>
        <dsp:cNvPr id="0" name=""/>
        <dsp:cNvSpPr/>
      </dsp:nvSpPr>
      <dsp:spPr>
        <a:xfrm>
          <a:off x="687375" y="2937643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  <a:effectLst/>
            </a:rPr>
            <a:t>Ũ</a:t>
          </a:r>
          <a:r>
            <a:rPr lang="en" sz="2000" b="1" kern="1200" dirty="0">
              <a:solidFill>
                <a:schemeClr val="tx1"/>
              </a:solidFill>
              <a:effectLst/>
            </a:rPr>
            <a:t>t</a:t>
          </a:r>
          <a:r>
            <a:rPr lang="en-US" sz="2000" b="1" kern="1200" dirty="0">
              <a:solidFill>
                <a:schemeClr val="tx1"/>
              </a:solidFill>
              <a:effectLst/>
            </a:rPr>
            <a:t>ũ</a:t>
          </a:r>
          <a:r>
            <a:rPr lang="en" sz="2000" b="1" kern="1200" dirty="0">
              <a:solidFill>
                <a:schemeClr val="tx1"/>
              </a:solidFill>
              <a:effectLst/>
            </a:rPr>
            <a:t>tongoragia k</a:t>
          </a:r>
          <a:r>
            <a:rPr lang="en-US" sz="2000" b="1" kern="1200" dirty="0">
              <a:solidFill>
                <a:schemeClr val="tx1"/>
              </a:solidFill>
              <a:effectLst/>
            </a:rPr>
            <a:t>ũ</a:t>
          </a:r>
          <a:r>
            <a:rPr lang="en" sz="2000" b="1" kern="1200" dirty="0">
              <a:solidFill>
                <a:schemeClr val="tx1"/>
              </a:solidFill>
              <a:effectLst/>
            </a:rPr>
            <a:t>gimara k</a:t>
          </a:r>
          <a:r>
            <a:rPr lang="en-US" sz="2000" b="1" kern="1200" dirty="0">
              <a:solidFill>
                <a:schemeClr val="tx1"/>
              </a:solidFill>
              <a:effectLst/>
            </a:rPr>
            <a:t>ĩ</a:t>
          </a:r>
          <a:r>
            <a:rPr lang="en" sz="2000" b="1" kern="1200" dirty="0">
              <a:solidFill>
                <a:schemeClr val="tx1"/>
              </a:solidFill>
              <a:effectLst/>
            </a:rPr>
            <a:t>-roho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718891" y="2969159"/>
        <a:ext cx="3721579" cy="582468"/>
      </dsp:txXfrm>
    </dsp:sp>
    <dsp:sp modelId="{F0178A28-587B-4566-9F4C-42ACCB71AADD}">
      <dsp:nvSpPr>
        <dsp:cNvPr id="0" name=""/>
        <dsp:cNvSpPr/>
      </dsp:nvSpPr>
      <dsp:spPr>
        <a:xfrm>
          <a:off x="0" y="3660604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CBC9458-7DD1-4193-AC64-4E7A19A2E4E0}">
      <dsp:nvSpPr>
        <dsp:cNvPr id="0" name=""/>
        <dsp:cNvSpPr/>
      </dsp:nvSpPr>
      <dsp:spPr>
        <a:xfrm>
          <a:off x="687375" y="3660604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  <a:effectLst/>
            </a:rPr>
            <a:t>Ũ</a:t>
          </a:r>
          <a:r>
            <a:rPr lang="en" sz="2000" b="1" kern="1200" dirty="0">
              <a:solidFill>
                <a:schemeClr val="tx1"/>
              </a:solidFill>
              <a:effectLst/>
            </a:rPr>
            <a:t>tw</a:t>
          </a:r>
          <a:r>
            <a:rPr lang="en-US" sz="2000" b="1" kern="1200" dirty="0">
              <a:solidFill>
                <a:schemeClr val="tx1"/>
              </a:solidFill>
              <a:effectLst/>
            </a:rPr>
            <a:t>ĩ</a:t>
          </a:r>
          <a:r>
            <a:rPr lang="en" sz="2000" b="1" kern="1200" dirty="0">
              <a:solidFill>
                <a:schemeClr val="tx1"/>
              </a:solidFill>
              <a:effectLst/>
            </a:rPr>
            <a:t>k</a:t>
          </a:r>
          <a:r>
            <a:rPr lang="en-US" sz="2000" b="1" kern="1200" dirty="0">
              <a:solidFill>
                <a:schemeClr val="tx1"/>
              </a:solidFill>
              <a:effectLst/>
            </a:rPr>
            <a:t>ĩ</a:t>
          </a:r>
          <a:r>
            <a:rPr lang="en" sz="2000" b="1" kern="1200" dirty="0">
              <a:solidFill>
                <a:schemeClr val="tx1"/>
              </a:solidFill>
              <a:effectLst/>
            </a:rPr>
            <a:t>raga hinya kwar</a:t>
          </a:r>
          <a:r>
            <a:rPr lang="en-US" sz="2000" b="1" kern="1200" dirty="0">
              <a:solidFill>
                <a:schemeClr val="tx1"/>
              </a:solidFill>
              <a:effectLst/>
            </a:rPr>
            <a:t>ĩ</a:t>
          </a:r>
          <a:r>
            <a:rPr lang="en" sz="2000" b="1" kern="1200" dirty="0">
              <a:solidFill>
                <a:schemeClr val="tx1"/>
              </a:solidFill>
              <a:effectLst/>
            </a:rPr>
            <a:t>r</a:t>
          </a:r>
          <a:r>
            <a:rPr lang="en-US" sz="2000" b="1" kern="1200" dirty="0">
              <a:solidFill>
                <a:schemeClr val="tx1"/>
              </a:solidFill>
              <a:effectLst/>
            </a:rPr>
            <a:t>ĩ</a:t>
          </a:r>
          <a:r>
            <a:rPr lang="en" sz="2000" b="1" kern="1200" dirty="0">
              <a:solidFill>
                <a:schemeClr val="tx1"/>
              </a:solidFill>
              <a:effectLst/>
            </a:rPr>
            <a:t>ria ar</a:t>
          </a:r>
          <a:r>
            <a:rPr lang="en-US" sz="2000" b="1" kern="1200" dirty="0">
              <a:solidFill>
                <a:schemeClr val="tx1"/>
              </a:solidFill>
              <a:effectLst/>
            </a:rPr>
            <a:t>ĩ</a:t>
          </a:r>
          <a:r>
            <a:rPr lang="en" sz="2000" b="1" kern="1200" dirty="0">
              <a:solidFill>
                <a:schemeClr val="tx1"/>
              </a:solidFill>
              <a:effectLst/>
            </a:rPr>
            <a:t>a ang</a:t>
          </a:r>
          <a:r>
            <a:rPr lang="en-US" sz="2000" b="1" kern="1200" dirty="0">
              <a:solidFill>
                <a:schemeClr val="tx1"/>
              </a:solidFill>
              <a:effectLst/>
            </a:rPr>
            <a:t>ĩ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718891" y="3692120"/>
        <a:ext cx="3721579" cy="582468"/>
      </dsp:txXfrm>
    </dsp:sp>
    <dsp:sp modelId="{4870131D-BA17-429B-A251-A4FABFD6260C}">
      <dsp:nvSpPr>
        <dsp:cNvPr id="0" name=""/>
        <dsp:cNvSpPr/>
      </dsp:nvSpPr>
      <dsp:spPr>
        <a:xfrm>
          <a:off x="0" y="4383565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81B69C7-9BA2-4AE9-BBAB-DD4C844F534B}">
      <dsp:nvSpPr>
        <dsp:cNvPr id="0" name=""/>
        <dsp:cNvSpPr/>
      </dsp:nvSpPr>
      <dsp:spPr>
        <a:xfrm>
          <a:off x="687375" y="4383565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kiranag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ria 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mwe na 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ta 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twakir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ririo n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Ngai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4415081"/>
        <a:ext cx="3721579" cy="5824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3052" y="0"/>
          <a:ext cx="1585157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Aefeso</a:t>
          </a:r>
        </a:p>
      </dsp:txBody>
      <dsp:txXfrm>
        <a:off x="3052" y="0"/>
        <a:ext cx="1495157" cy="360000"/>
      </dsp:txXfrm>
    </dsp:sp>
    <dsp:sp modelId="{E43C1325-6628-438D-85B4-414782981C81}">
      <dsp:nvSpPr>
        <dsp:cNvPr id="0" name=""/>
        <dsp:cNvSpPr/>
      </dsp:nvSpPr>
      <dsp:spPr>
        <a:xfrm>
          <a:off x="1271178" y="0"/>
          <a:ext cx="2161806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Macedonia</a:t>
          </a:r>
        </a:p>
      </dsp:txBody>
      <dsp:txXfrm>
        <a:off x="1451178" y="0"/>
        <a:ext cx="1801806" cy="360000"/>
      </dsp:txXfrm>
    </dsp:sp>
    <dsp:sp modelId="{DDBB88A2-37E8-4BD1-989A-89B36BE008DE}">
      <dsp:nvSpPr>
        <dsp:cNvPr id="0" name=""/>
        <dsp:cNvSpPr/>
      </dsp:nvSpPr>
      <dsp:spPr>
        <a:xfrm>
          <a:off x="3115953" y="0"/>
          <a:ext cx="1738157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Akorinitho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3295953" y="0"/>
        <a:ext cx="1378157" cy="360000"/>
      </dsp:txXfrm>
    </dsp:sp>
    <dsp:sp modelId="{718914A1-0806-482B-8FF6-8AD86C4C3AAD}">
      <dsp:nvSpPr>
        <dsp:cNvPr id="0" name=""/>
        <dsp:cNvSpPr/>
      </dsp:nvSpPr>
      <dsp:spPr>
        <a:xfrm>
          <a:off x="4537079" y="0"/>
          <a:ext cx="1585157" cy="360000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Judea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717079" y="0"/>
        <a:ext cx="1225157" cy="36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1306" y="0"/>
          <a:ext cx="1542882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Aefeso</a:t>
          </a:r>
        </a:p>
      </dsp:txBody>
      <dsp:txXfrm>
        <a:off x="1306" y="0"/>
        <a:ext cx="1452882" cy="360000"/>
      </dsp:txXfrm>
    </dsp:sp>
    <dsp:sp modelId="{0DA6EFD4-AE4A-4AF1-810B-7D3258FA5D03}">
      <dsp:nvSpPr>
        <dsp:cNvPr id="0" name=""/>
        <dsp:cNvSpPr/>
      </dsp:nvSpPr>
      <dsp:spPr>
        <a:xfrm>
          <a:off x="1235612" y="0"/>
          <a:ext cx="1741374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Akorinitho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1415612" y="0"/>
        <a:ext cx="1381374" cy="360000"/>
      </dsp:txXfrm>
    </dsp:sp>
    <dsp:sp modelId="{E43C1325-6628-438D-85B4-414782981C81}">
      <dsp:nvSpPr>
        <dsp:cNvPr id="0" name=""/>
        <dsp:cNvSpPr/>
      </dsp:nvSpPr>
      <dsp:spPr>
        <a:xfrm>
          <a:off x="2668410" y="0"/>
          <a:ext cx="2104152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Macedonia</a:t>
          </a:r>
        </a:p>
      </dsp:txBody>
      <dsp:txXfrm>
        <a:off x="2848410" y="0"/>
        <a:ext cx="1744152" cy="360000"/>
      </dsp:txXfrm>
    </dsp:sp>
    <dsp:sp modelId="{DDBB88A2-37E8-4BD1-989A-89B36BE008DE}">
      <dsp:nvSpPr>
        <dsp:cNvPr id="0" name=""/>
        <dsp:cNvSpPr/>
      </dsp:nvSpPr>
      <dsp:spPr>
        <a:xfrm>
          <a:off x="4463986" y="0"/>
          <a:ext cx="1691801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Akorinitho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4643986" y="0"/>
        <a:ext cx="1331801" cy="360000"/>
      </dsp:txXfrm>
    </dsp:sp>
    <dsp:sp modelId="{718914A1-0806-482B-8FF6-8AD86C4C3AAD}">
      <dsp:nvSpPr>
        <dsp:cNvPr id="0" name=""/>
        <dsp:cNvSpPr/>
      </dsp:nvSpPr>
      <dsp:spPr>
        <a:xfrm>
          <a:off x="5847211" y="0"/>
          <a:ext cx="1542882" cy="360000"/>
        </a:xfrm>
        <a:prstGeom prst="chevron">
          <a:avLst/>
        </a:prstGeom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Judea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6027211" y="0"/>
        <a:ext cx="1182882" cy="36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2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#3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0F6652-3782-0063-CBEC-BB1A2898EA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762E01D-409B-E341-D7D4-D54AD72147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D774DD-9217-92D4-6BE1-9FA4A0C87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9223AA-4FF4-B5AD-49A5-BFE631082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F92124-DD72-BBC2-244A-84926AE03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158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477E65-80D8-F84A-F4AC-9FFB1BFDC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39AA90-E16A-7B33-25A0-ECCDE1C96A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DE680A-1E30-11C6-1CF8-1B1AE1D1E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A31C0C-466F-C115-B251-881AC6398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5DC0EB-0F2B-7CDC-E5F4-57F4DC78B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647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75B8658-8BBB-C8F3-34CC-FBB1EA7D85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8E22A66-59C3-5AF1-82B9-5653D880D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79B863-10C7-0D81-A803-536B3DBD6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F689F4-C8DA-CF6A-6A2B-68927B3FB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E561FF-F597-2E8E-EB06-C516197DD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162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735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19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258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637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73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603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1819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1698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DB00F4-7A39-84EE-CF59-E8CAE899B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7DE650-BD4A-BA42-5BE1-B172829B2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74955B-A144-F173-0124-9CCE6F331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79F5638-1874-8BAC-61B0-1A37748D7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623798-7D9E-A923-43EA-B86E39902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423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839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875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191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2D76EB-4313-9D09-BC80-D4183617B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C91D98F-2881-9D11-EF2E-6D8CE8A4D1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662D5E-CB78-4581-B67E-35B87096D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49E4F1-24E3-8701-F8D2-7EDAE8EE2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A15CBF-4812-54E4-74BE-F677C8EB0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943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9737FF-A47A-D990-F4C0-3EF37CC79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C3DE94-1B2C-6A62-5787-CD2AC0B531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456816F-D596-D513-A899-58CFE67E17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17D5EC5-2FD8-1BA7-31B7-EB4F865FC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4972134-F18C-7E22-CB05-365499EC9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16FE604-79C9-D33B-8E31-338A3C859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634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477E20-029E-AE59-6276-5B9979641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12D8870-C172-7AE3-09D6-0B7D6D1ACB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5CB9197-C1F5-C136-EFFE-7BFF3B644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8EE2A1F-F019-1311-50DA-0C7C6A7004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821F2A3-CD82-9DFA-234A-79D6FA56CD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956D480-C632-9CF0-DC85-1A8082401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1B1C02E-9DBE-6653-106E-8924D938E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4D711CE-28DA-51C7-983A-B8D4A0A9B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89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21349B-75EA-B6EF-256C-0C4C9C398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29216AB-4F6D-5CF8-52CB-069245AB4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F06B50E-9518-393D-27B7-35DC3DE9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4F0054E-E09C-59C2-A8C8-D422AE144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511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C4A1E44-B3A4-134B-5CD2-BC0398E02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DD6D202-9EFA-35BA-A0CE-3F0B0A30B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B840E11-8B87-7C45-9262-7ACDE57FF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749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584C95-73F8-B1DD-2CEA-0FB419BDE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61A4B8-89CB-B120-5767-966D02CCE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018EC40-C51C-E027-A3C9-403565AAEF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951C34-9A59-35B4-0A8A-67DF5840A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C64E16-765A-5EA9-0712-E8742D87F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5F4D183-15AA-23BC-0695-DAB65CC2C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319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A36725-A5B9-1090-05E3-C977B5FC6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8D51A71-B846-C67A-5916-BC87D38FFE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98C959-5AC7-DA73-21E8-F3D8A43450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97F7A04-E42A-F250-A490-48EFC1038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B932E1-3A9B-4537-E1B3-C439A45A4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D3FE8CA-5194-FEA2-5F26-616DCFC99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58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88DFFD6-F173-A0F1-B5B9-FA19279A8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611DDE-CA0C-5AC8-FD6C-CB67F366C2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366CFA7-4B65-C579-4EE2-B250CDC7CB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765055-D424-4A88-AAB0-75C0C75133EC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320A16-E596-00CD-D96C-CB737D1861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7E4CE7-1F06-43BA-EBA0-C192EEA9E1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1379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9344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0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microsoft.com/office/2007/relationships/hdphoto" Target="../media/hdphoto4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microsoft.com/office/2007/relationships/hdphoto" Target="../media/hdphoto1.wdp"/><Relationship Id="rId15" Type="http://schemas.openxmlformats.org/officeDocument/2006/relationships/image" Target="../media/image11.jpeg"/><Relationship Id="rId10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openxmlformats.org/officeDocument/2006/relationships/image" Target="../media/image8.png"/><Relationship Id="rId14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19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0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6E6F42A-0A5F-27A4-1C1A-FC2B406E7FE5}"/>
              </a:ext>
            </a:extLst>
          </p:cNvPr>
          <p:cNvSpPr txBox="1"/>
          <p:nvPr/>
        </p:nvSpPr>
        <p:spPr>
          <a:xfrm>
            <a:off x="0" y="0"/>
            <a:ext cx="4086225" cy="3093154"/>
          </a:xfrm>
          <a:prstGeom prst="rect">
            <a:avLst/>
          </a:prstGeom>
          <a:noFill/>
          <a:effectLst>
            <a:outerShdw blurRad="50800" dist="12700" dir="5400000" algn="ctr" rotWithShape="0">
              <a:schemeClr val="accent3"/>
            </a:outerShdw>
          </a:effectLst>
        </p:spPr>
        <p:txBody>
          <a:bodyPr wrap="square" rtlCol="0">
            <a:spAutoFit/>
            <a:scene3d>
              <a:camera prst="orthographicFront"/>
              <a:lightRig rig="twoPt" dir="t"/>
            </a:scene3d>
            <a:sp3d extrusionH="57150" contourW="12700">
              <a:bevelT w="69850" h="38100" prst="cross"/>
              <a:contourClr>
                <a:schemeClr val="accent6"/>
              </a:contourClr>
            </a:sp3d>
          </a:bodyPr>
          <a:lstStyle/>
          <a:p>
            <a:pPr algn="ctr"/>
            <a:r>
              <a:rPr lang="en-US" sz="3900" b="1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Ũ</a:t>
            </a:r>
            <a:r>
              <a:rPr lang="en" sz="3900" b="1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TONGORIA </a:t>
            </a:r>
          </a:p>
          <a:p>
            <a:pPr algn="ctr"/>
            <a:endParaRPr lang="en" sz="3900" b="1" dirty="0">
              <a:ln w="15875" cmpd="sng">
                <a:noFill/>
                <a:prstDash val="solid"/>
              </a:ln>
              <a:gradFill>
                <a:gsLst>
                  <a:gs pos="0">
                    <a:schemeClr val="accent6"/>
                  </a:gs>
                  <a:gs pos="28000">
                    <a:srgbClr val="F7F34B"/>
                  </a:gs>
                  <a:gs pos="62000">
                    <a:schemeClr val="accent3">
                      <a:lumMod val="40000"/>
                      <a:lumOff val="6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" sz="3900" b="1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900" b="1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Ũ</a:t>
            </a:r>
            <a:r>
              <a:rPr lang="en" sz="3900" b="1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RATWARITHIO</a:t>
            </a:r>
          </a:p>
          <a:p>
            <a:pPr algn="ctr"/>
            <a:endParaRPr lang="en" sz="3900" b="1" dirty="0">
              <a:ln w="15875" cmpd="sng">
                <a:noFill/>
                <a:prstDash val="solid"/>
              </a:ln>
              <a:gradFill>
                <a:gsLst>
                  <a:gs pos="0">
                    <a:schemeClr val="accent6"/>
                  </a:gs>
                  <a:gs pos="28000">
                    <a:srgbClr val="F7F34B"/>
                  </a:gs>
                  <a:gs pos="62000">
                    <a:schemeClr val="accent3">
                      <a:lumMod val="40000"/>
                      <a:lumOff val="6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" sz="3900" b="1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</a:t>
            </a:r>
            <a:r>
              <a:rPr lang="en-US" sz="3900" b="1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Ĩ</a:t>
            </a:r>
            <a:r>
              <a:rPr lang="en" sz="3900" b="1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WENDO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FE3B545-3F9C-E34C-7669-A451DDDEDEEF}"/>
              </a:ext>
            </a:extLst>
          </p:cNvPr>
          <p:cNvSpPr txBox="1"/>
          <p:nvPr/>
        </p:nvSpPr>
        <p:spPr>
          <a:xfrm>
            <a:off x="9445030" y="6419850"/>
            <a:ext cx="27469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Lesoni 9 ya Augusti 29, 2026</a:t>
            </a:r>
          </a:p>
        </p:txBody>
      </p:sp>
    </p:spTree>
    <p:extLst>
      <p:ext uri="{BB962C8B-B14F-4D97-AF65-F5344CB8AC3E}">
        <p14:creationId xmlns:p14="http://schemas.microsoft.com/office/powerpoint/2010/main" val="328746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7066D0C-3C24-2847-9B95-FA6F89A8A62A}"/>
              </a:ext>
            </a:extLst>
          </p:cNvPr>
          <p:cNvSpPr txBox="1"/>
          <p:nvPr/>
        </p:nvSpPr>
        <p:spPr>
          <a:xfrm>
            <a:off x="104775" y="98038"/>
            <a:ext cx="3306245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“Nĩgũkorwo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ndamwandĩkĩire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ndĩ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mũthĩĩnĩku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mũno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na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ndĩ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na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ruo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rwa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ngoro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na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maithori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maingĩ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atĩ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nĩguo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ndĩmũigwithie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kĩeha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no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nĩguo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ndĩmũmenyithie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wendo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ũrĩa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wendo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ũrĩa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ndĩmwendete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naguo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</a:t>
            </a:r>
            <a:r>
              <a:rPr kumimoji="0" lang="es-E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Akorinitho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2:4)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348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050AB9-F00B-1781-0FBE-E06F15BBE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CFF97BB-0518-8F8E-2045-80129184880A}"/>
              </a:ext>
            </a:extLst>
          </p:cNvPr>
          <p:cNvSpPr txBox="1"/>
          <p:nvPr/>
        </p:nvSpPr>
        <p:spPr>
          <a:xfrm>
            <a:off x="7010100" y="4184175"/>
            <a:ext cx="51530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 </a:t>
            </a:r>
            <a:r>
              <a:rPr lang="en-US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Ũ</a:t>
            </a:r>
            <a:r>
              <a:rPr lang="en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m</a:t>
            </a:r>
            <a:r>
              <a:rPr lang="en-US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ĩ</a:t>
            </a:r>
            <a:r>
              <a:rPr lang="en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r</a:t>
            </a:r>
            <a:r>
              <a:rPr lang="en-US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ĩ</a:t>
            </a:r>
            <a:r>
              <a:rPr lang="en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ria wa Ngai th</a:t>
            </a:r>
            <a:r>
              <a:rPr lang="en-US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ĩ</a:t>
            </a:r>
            <a:r>
              <a:rPr lang="en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ini</a:t>
            </a:r>
            <a:r>
              <a:rPr lang="en-US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ĩ</a:t>
            </a:r>
            <a:r>
              <a:rPr lang="en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 wa m</a:t>
            </a:r>
            <a:r>
              <a:rPr lang="en-US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ĩ</a:t>
            </a:r>
            <a:r>
              <a:rPr lang="en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nyamaro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 </a:t>
            </a:r>
            <a:r>
              <a:rPr lang="en-US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Ũ</a:t>
            </a:r>
            <a:r>
              <a:rPr lang="en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theru na w</a:t>
            </a:r>
            <a:r>
              <a:rPr lang="en-US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ĩ</a:t>
            </a:r>
            <a:r>
              <a:rPr lang="en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hokeku </a:t>
            </a:r>
            <a:r>
              <a:rPr lang="en-US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ũ</a:t>
            </a:r>
            <a:r>
              <a:rPr lang="en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tungati-in</a:t>
            </a:r>
            <a:r>
              <a:rPr lang="en-US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ĩ</a:t>
            </a:r>
            <a:endParaRPr lang="en" sz="2000" b="1" dirty="0">
              <a:solidFill>
                <a:schemeClr val="bg1"/>
              </a:solidFill>
              <a:highlight>
                <a:srgbClr val="6E20B5"/>
              </a:highlight>
            </a:endParaRP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0975A4"/>
                </a:highlight>
              </a:rPr>
              <a:t> G</a:t>
            </a:r>
            <a:r>
              <a:rPr lang="en-US" sz="2000" b="1" dirty="0">
                <a:solidFill>
                  <a:schemeClr val="bg1"/>
                </a:solidFill>
                <a:highlight>
                  <a:srgbClr val="0975A4"/>
                </a:highlight>
              </a:rPr>
              <a:t>ũ</a:t>
            </a:r>
            <a:r>
              <a:rPr lang="en" sz="2000" b="1" dirty="0">
                <a:solidFill>
                  <a:schemeClr val="bg1"/>
                </a:solidFill>
                <a:highlight>
                  <a:srgbClr val="0975A4"/>
                </a:highlight>
              </a:rPr>
              <a:t>ikara na </a:t>
            </a:r>
            <a:r>
              <a:rPr lang="en-US" sz="2000" b="1" dirty="0" err="1">
                <a:solidFill>
                  <a:schemeClr val="bg1"/>
                </a:solidFill>
                <a:highlight>
                  <a:srgbClr val="0975A4"/>
                </a:highlight>
              </a:rPr>
              <a:t>ũũ</a:t>
            </a:r>
            <a:r>
              <a:rPr lang="en" sz="2000" b="1" dirty="0">
                <a:solidFill>
                  <a:schemeClr val="bg1"/>
                </a:solidFill>
                <a:highlight>
                  <a:srgbClr val="0975A4"/>
                </a:highlight>
              </a:rPr>
              <a:t>g</a:t>
            </a:r>
            <a:r>
              <a:rPr lang="en-US" sz="2000" b="1" dirty="0">
                <a:solidFill>
                  <a:schemeClr val="bg1"/>
                </a:solidFill>
                <a:highlight>
                  <a:srgbClr val="0975A4"/>
                </a:highlight>
              </a:rPr>
              <a:t>ĩ</a:t>
            </a:r>
            <a:r>
              <a:rPr lang="en" sz="2000" b="1" dirty="0">
                <a:solidFill>
                  <a:schemeClr val="bg1"/>
                </a:solidFill>
                <a:highlight>
                  <a:srgbClr val="0975A4"/>
                </a:highlight>
              </a:rPr>
              <a:t> m</a:t>
            </a:r>
            <a:r>
              <a:rPr lang="en-US" sz="2000" b="1" dirty="0">
                <a:solidFill>
                  <a:schemeClr val="bg1"/>
                </a:solidFill>
                <a:highlight>
                  <a:srgbClr val="0975A4"/>
                </a:highlight>
              </a:rPr>
              <a:t>ĩ</a:t>
            </a:r>
            <a:r>
              <a:rPr lang="en" sz="2000" b="1" dirty="0">
                <a:solidFill>
                  <a:schemeClr val="bg1"/>
                </a:solidFill>
                <a:highlight>
                  <a:srgbClr val="0975A4"/>
                </a:highlight>
              </a:rPr>
              <a:t>tugo-in</a:t>
            </a:r>
            <a:r>
              <a:rPr lang="en-US" sz="2000" b="1" dirty="0">
                <a:solidFill>
                  <a:schemeClr val="bg1"/>
                </a:solidFill>
                <a:highlight>
                  <a:srgbClr val="0975A4"/>
                </a:highlight>
              </a:rPr>
              <a:t>ĩ</a:t>
            </a:r>
            <a:endParaRPr lang="en" sz="2000" b="1" dirty="0">
              <a:solidFill>
                <a:schemeClr val="bg1"/>
              </a:solidFill>
              <a:highlight>
                <a:srgbClr val="0975A4"/>
              </a:highlight>
            </a:endParaRPr>
          </a:p>
          <a:p>
            <a:pPr>
              <a:spcBef>
                <a:spcPts val="1800"/>
              </a:spcBef>
            </a:pPr>
            <a:r>
              <a:rPr lang="en-US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 Ũ</a:t>
            </a:r>
            <a:r>
              <a:rPr lang="en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rekan</a:t>
            </a:r>
            <a:r>
              <a:rPr lang="en-US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ĩ</a:t>
            </a:r>
            <a:r>
              <a:rPr lang="en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ri na g</a:t>
            </a:r>
            <a:r>
              <a:rPr lang="en-US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ũ</a:t>
            </a:r>
            <a:r>
              <a:rPr lang="en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t</a:t>
            </a:r>
            <a:r>
              <a:rPr lang="en-US" sz="2000" b="1" dirty="0" err="1">
                <a:solidFill>
                  <a:schemeClr val="bg1"/>
                </a:solidFill>
                <a:highlight>
                  <a:srgbClr val="099E3D"/>
                </a:highlight>
              </a:rPr>
              <a:t>ũũ</a:t>
            </a:r>
            <a:r>
              <a:rPr lang="en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rio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 M</a:t>
            </a:r>
            <a:r>
              <a:rPr lang="en-US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ũ</a:t>
            </a:r>
            <a:r>
              <a:rPr lang="en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tarar</a:t>
            </a:r>
            <a:r>
              <a:rPr lang="en-US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ĩ</a:t>
            </a:r>
            <a:r>
              <a:rPr lang="en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ko wa Krist</a:t>
            </a:r>
            <a:r>
              <a:rPr lang="en-US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ũ</a:t>
            </a:r>
            <a:endParaRPr lang="en" sz="2000" b="1" dirty="0">
              <a:solidFill>
                <a:schemeClr val="bg1"/>
              </a:solidFill>
              <a:highlight>
                <a:srgbClr val="CB7B2B"/>
              </a:highlight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CEA10E5-2521-A824-DFD8-9C2D67092A23}"/>
              </a:ext>
            </a:extLst>
          </p:cNvPr>
          <p:cNvSpPr txBox="1"/>
          <p:nvPr/>
        </p:nvSpPr>
        <p:spPr>
          <a:xfrm>
            <a:off x="3326154" y="92987"/>
            <a:ext cx="66198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Tũ</a:t>
            </a:r>
            <a:r>
              <a:rPr lang="en" sz="2000" b="1" dirty="0"/>
              <a:t>k</a:t>
            </a:r>
            <a:r>
              <a:rPr lang="en-US" sz="2000" b="1" dirty="0"/>
              <a:t>ĩ</a:t>
            </a:r>
            <a:r>
              <a:rPr lang="en" sz="2000" b="1" dirty="0"/>
              <a:t>ing</a:t>
            </a:r>
            <a:r>
              <a:rPr lang="en-US" sz="2000" b="1" dirty="0"/>
              <a:t>ĩ</a:t>
            </a:r>
            <a:r>
              <a:rPr lang="en" sz="2000" b="1" dirty="0"/>
              <a:t>ra w</a:t>
            </a:r>
            <a:r>
              <a:rPr lang="en-US" sz="2000" b="1" dirty="0"/>
              <a:t>ĩ</a:t>
            </a:r>
            <a:r>
              <a:rPr lang="en" sz="2000" b="1" dirty="0"/>
              <a:t>ruti-in</a:t>
            </a:r>
            <a:r>
              <a:rPr lang="en-US" sz="2000" b="1" dirty="0"/>
              <a:t>ĩ</a:t>
            </a:r>
            <a:r>
              <a:rPr lang="en" sz="2000" b="1" dirty="0"/>
              <a:t> wa mar</a:t>
            </a:r>
            <a:r>
              <a:rPr lang="en-US" sz="2000" b="1" dirty="0"/>
              <a:t>ũ</a:t>
            </a:r>
            <a:r>
              <a:rPr lang="en" sz="2000" b="1" dirty="0"/>
              <a:t>wa ma ker</a:t>
            </a:r>
            <a:r>
              <a:rPr lang="en-US" sz="2000" b="1" dirty="0"/>
              <a:t>ĩ</a:t>
            </a:r>
            <a:r>
              <a:rPr lang="en" sz="2000" b="1" dirty="0"/>
              <a:t> ma Pa</a:t>
            </a:r>
            <a:r>
              <a:rPr lang="en-US" sz="2000" b="1" dirty="0"/>
              <a:t>ũ</a:t>
            </a:r>
            <a:r>
              <a:rPr lang="en" sz="2000" b="1" dirty="0"/>
              <a:t>l</a:t>
            </a:r>
            <a:r>
              <a:rPr lang="en-US" sz="2000" b="1" dirty="0"/>
              <a:t>ũ</a:t>
            </a:r>
            <a:r>
              <a:rPr lang="en" sz="2000" b="1" dirty="0"/>
              <a:t> k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 </a:t>
            </a:r>
            <a:r>
              <a:rPr lang="en-US" sz="2000" b="1" dirty="0" err="1"/>
              <a:t>Akorinitho</a:t>
            </a:r>
            <a:r>
              <a:rPr lang="en" sz="2000" b="1" dirty="0"/>
              <a:t>, t</a:t>
            </a:r>
            <a:r>
              <a:rPr lang="en-US" sz="2000" b="1" dirty="0"/>
              <a:t>ũ</a:t>
            </a:r>
            <a:r>
              <a:rPr lang="en" sz="2000" b="1" dirty="0"/>
              <a:t>roona at</a:t>
            </a:r>
            <a:r>
              <a:rPr lang="en-US" sz="2000" b="1" dirty="0"/>
              <a:t>ĩ</a:t>
            </a:r>
            <a:r>
              <a:rPr lang="en" sz="2000" b="1" dirty="0"/>
              <a:t> m</a:t>
            </a:r>
            <a:r>
              <a:rPr lang="en-US" sz="2000" b="1" dirty="0"/>
              <a:t>ũ</a:t>
            </a:r>
            <a:r>
              <a:rPr lang="en" sz="2000" b="1" dirty="0"/>
              <a:t>t</a:t>
            </a:r>
            <a:r>
              <a:rPr lang="en-US" sz="2000" b="1" dirty="0"/>
              <a:t>ũ</a:t>
            </a:r>
            <a:r>
              <a:rPr lang="en" sz="2000" b="1" dirty="0"/>
              <a:t>mwo </a:t>
            </a:r>
            <a:r>
              <a:rPr lang="en-US" sz="2000" b="1" dirty="0"/>
              <a:t>ũ</a:t>
            </a:r>
            <a:r>
              <a:rPr lang="en" sz="2000" b="1" dirty="0"/>
              <a:t>y</a:t>
            </a:r>
            <a:r>
              <a:rPr lang="en-US" sz="2000" b="1" dirty="0"/>
              <a:t>ũ</a:t>
            </a:r>
            <a:r>
              <a:rPr lang="en" sz="2000" b="1" dirty="0"/>
              <a:t> n</a:t>
            </a:r>
            <a:r>
              <a:rPr lang="en-US" sz="2000" b="1" dirty="0"/>
              <a:t>ĩ</a:t>
            </a:r>
            <a:r>
              <a:rPr lang="en" sz="2000" b="1" dirty="0"/>
              <a:t> ar</a:t>
            </a:r>
            <a:r>
              <a:rPr lang="en-US" sz="2000" b="1" dirty="0"/>
              <a:t>ĩ</a:t>
            </a:r>
            <a:r>
              <a:rPr lang="en" sz="2000" b="1" dirty="0"/>
              <a:t> na wendo wa kanitha </a:t>
            </a:r>
            <a:r>
              <a:rPr lang="en-US" sz="2000" b="1" dirty="0"/>
              <a:t>ũ</a:t>
            </a:r>
            <a:r>
              <a:rPr lang="en" sz="2000" b="1" dirty="0"/>
              <a:t>k</a:t>
            </a:r>
            <a:r>
              <a:rPr lang="en-US" sz="2000" b="1" dirty="0"/>
              <a:t>ũ</a:t>
            </a:r>
            <a:r>
              <a:rPr lang="en" sz="2000" b="1" dirty="0"/>
              <a:t>re na nj</a:t>
            </a:r>
            <a:r>
              <a:rPr lang="en-US" sz="2000" b="1" dirty="0"/>
              <a:t>ĩ</a:t>
            </a:r>
            <a:r>
              <a:rPr lang="en" sz="2000" b="1" dirty="0"/>
              <a:t>ra njega.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EE63D8B-6F34-9BAD-CE32-47CDC8570DC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067926" y="145614"/>
            <a:ext cx="1866900" cy="3631762"/>
          </a:xfrm>
          <a:prstGeom prst="round2DiagRect">
            <a:avLst>
              <a:gd name="adj1" fmla="val 684"/>
              <a:gd name="adj2" fmla="val 16498"/>
            </a:avLst>
          </a:prstGeom>
          <a:ln w="38100" cap="sq">
            <a:solidFill>
              <a:schemeClr val="accent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9A0E94A-6AD4-3560-6899-DFADA97D8ED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7174" y="145614"/>
            <a:ext cx="2947084" cy="363176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bg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139CC4A-210A-29BA-FEE9-BC22D7DA830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6312172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385D7A1-7C94-B1A0-4589-4392A1DE115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5779799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D0854222-E149-ED60-96F1-211A4CB6D7C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5247426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1DEC7D45-B0BC-B636-AE85-797E5F149512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4715053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AC3F7C3F-B09C-028A-5A02-07D95F9C6B18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4182680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D05FEFDD-1E6F-2D35-E5CB-78586A13F5D7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174" y="4286522"/>
            <a:ext cx="4880008" cy="2745005"/>
          </a:xfrm>
          <a:prstGeom prst="round2DiagRect">
            <a:avLst>
              <a:gd name="adj1" fmla="val 16667"/>
              <a:gd name="adj2" fmla="val 15078"/>
            </a:avLst>
          </a:prstGeom>
          <a:ln w="381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47BBCA3-362F-89DF-97AA-CC166E543419}"/>
              </a:ext>
            </a:extLst>
          </p:cNvPr>
          <p:cNvSpPr txBox="1"/>
          <p:nvPr/>
        </p:nvSpPr>
        <p:spPr>
          <a:xfrm>
            <a:off x="3326154" y="2338289"/>
            <a:ext cx="668082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aharag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ria kanitha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ng’ethera morit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maya, th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na na nja, na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maruta me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mbe ta mw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nyitithan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tio 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wendo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na mw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yendo.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umana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na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tari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no tw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rute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g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korwo t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“m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tarar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 wa muoyo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tongoragia muoyo-in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</a:t>
            </a:r>
            <a:b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Akor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2:16).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0698520-47C5-5EB2-6FB5-322B2BE5839E}"/>
              </a:ext>
            </a:extLst>
          </p:cNvPr>
          <p:cNvSpPr txBox="1"/>
          <p:nvPr/>
        </p:nvSpPr>
        <p:spPr>
          <a:xfrm>
            <a:off x="3326154" y="1073201"/>
            <a:ext cx="661987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nag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ka 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tir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gwakorwo 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 nj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 cia Ngai th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-in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no njiy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 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waganu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karne-in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no ya 21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 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na kw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ĩĩ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ta M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kristiano no g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kururanie na ma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nd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 maing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 me 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rit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 m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nene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112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9B77C8-63D9-2143-8C1F-862FBF5BB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98F9B8B-82B0-ACEB-F62E-EB9C19F3EA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17754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669FE24-B012-F4C1-F522-FB1E4097FD7F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alanced" dir="t"/>
            </a:scene3d>
            <a:sp3d extrusionH="57150" contourW="1905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en-US" sz="4400" b="1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Ũ</a:t>
            </a:r>
            <a:r>
              <a:rPr lang="en" sz="4400" b="1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Ĩ</a:t>
            </a:r>
            <a:r>
              <a:rPr lang="en" sz="4400" b="1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Ĩ</a:t>
            </a:r>
            <a:r>
              <a:rPr lang="en" sz="4400" b="1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RIA WA NGAI M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Ĩ</a:t>
            </a:r>
            <a:r>
              <a:rPr lang="en" sz="4400" b="1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NYAMARO-IN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Ĩ</a:t>
            </a:r>
            <a:endParaRPr lang="en" sz="4400" b="1" dirty="0">
              <a:ln w="22225">
                <a:noFill/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9FCB1C1-E5A7-250B-F2C8-4A67103FA305}"/>
              </a:ext>
            </a:extLst>
          </p:cNvPr>
          <p:cNvSpPr txBox="1"/>
          <p:nvPr/>
        </p:nvSpPr>
        <p:spPr>
          <a:xfrm>
            <a:off x="500061" y="633323"/>
            <a:ext cx="111918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ũrĩa</a:t>
            </a:r>
            <a:r>
              <a:rPr lang="en-US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ũtũũmagĩrĩria</a:t>
            </a:r>
            <a:r>
              <a:rPr lang="en-US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mathĩĩna-inĩ</a:t>
            </a:r>
            <a:r>
              <a:rPr lang="en-US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maitũ</a:t>
            </a:r>
            <a:r>
              <a:rPr lang="en-US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mothe</a:t>
            </a:r>
            <a:r>
              <a:rPr lang="en-US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nĩguo</a:t>
            </a:r>
            <a:r>
              <a:rPr lang="en-US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na </a:t>
            </a:r>
            <a:r>
              <a:rPr lang="en-US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ithuĩ</a:t>
            </a:r>
            <a:r>
              <a:rPr lang="en-US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tũhotage</a:t>
            </a:r>
            <a:r>
              <a:rPr lang="en-US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kũhooreragia</a:t>
            </a:r>
            <a:r>
              <a:rPr lang="en-US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arĩa</a:t>
            </a:r>
            <a:r>
              <a:rPr lang="en-US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marĩ</a:t>
            </a:r>
            <a:r>
              <a:rPr lang="en-US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na </a:t>
            </a:r>
            <a:r>
              <a:rPr lang="en-US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thĩĩna</a:t>
            </a:r>
            <a:r>
              <a:rPr lang="en-US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o </a:t>
            </a:r>
            <a:r>
              <a:rPr lang="en-US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wothe</a:t>
            </a:r>
            <a:r>
              <a:rPr lang="en-US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na </a:t>
            </a:r>
            <a:r>
              <a:rPr lang="en-US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ũndũ</a:t>
            </a:r>
            <a:r>
              <a:rPr lang="en-US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wa</a:t>
            </a:r>
            <a:r>
              <a:rPr lang="en-US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kũũmĩrĩrio</a:t>
            </a:r>
            <a:r>
              <a:rPr lang="en-US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kũrĩa</a:t>
            </a:r>
            <a:r>
              <a:rPr lang="en-US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ithuĩ</a:t>
            </a:r>
            <a:r>
              <a:rPr lang="en-US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ene</a:t>
            </a:r>
            <a:r>
              <a:rPr lang="en-US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tũũmĩrĩirio</a:t>
            </a:r>
            <a:r>
              <a:rPr lang="en-US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nakuo</a:t>
            </a:r>
            <a:r>
              <a:rPr lang="en-US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nĩ</a:t>
            </a:r>
            <a:r>
              <a:rPr lang="en-US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Ngai</a:t>
            </a:r>
            <a:r>
              <a:rPr lang="en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</a:t>
            </a:r>
            <a:r>
              <a:rPr lang="en-US" sz="14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Akorinitho</a:t>
            </a:r>
            <a:r>
              <a:rPr lang="en" sz="1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1:</a:t>
            </a:r>
            <a:r>
              <a:rPr lang="en" sz="11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4</a:t>
            </a:r>
            <a:r>
              <a:rPr lang="en" sz="1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15C3EDF-2495-F981-2B77-FAAA042A7418}"/>
              </a:ext>
            </a:extLst>
          </p:cNvPr>
          <p:cNvSpPr txBox="1"/>
          <p:nvPr/>
        </p:nvSpPr>
        <p:spPr>
          <a:xfrm>
            <a:off x="295274" y="1317754"/>
            <a:ext cx="72124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2 </a:t>
            </a:r>
            <a:r>
              <a:rPr lang="en-US" sz="2000" b="1" dirty="0" err="1"/>
              <a:t>Akorinitho</a:t>
            </a:r>
            <a:r>
              <a:rPr lang="en" sz="2000" b="1" dirty="0"/>
              <a:t> n</a:t>
            </a:r>
            <a:r>
              <a:rPr lang="en-US" sz="2000" b="1" dirty="0"/>
              <a:t>ĩ</a:t>
            </a:r>
            <a:r>
              <a:rPr lang="en" sz="2000" b="1" dirty="0"/>
              <a:t>mo mar</a:t>
            </a:r>
            <a:r>
              <a:rPr lang="en-US" sz="2000" b="1" dirty="0"/>
              <a:t>ũ</a:t>
            </a:r>
            <a:r>
              <a:rPr lang="en" sz="2000" b="1" dirty="0"/>
              <a:t>wa mar</a:t>
            </a:r>
            <a:r>
              <a:rPr lang="en-US" sz="2000" b="1" dirty="0"/>
              <a:t>ĩ</a:t>
            </a:r>
            <a:r>
              <a:rPr lang="en" sz="2000" b="1" dirty="0"/>
              <a:t>a ar</a:t>
            </a:r>
            <a:r>
              <a:rPr lang="en-US" sz="2000" b="1" dirty="0"/>
              <a:t>ĩ</a:t>
            </a:r>
            <a:r>
              <a:rPr lang="en" sz="2000" b="1" dirty="0"/>
              <a:t>tie m</a:t>
            </a:r>
            <a:r>
              <a:rPr lang="en-US" sz="2000" b="1" dirty="0"/>
              <a:t>ũ</a:t>
            </a:r>
            <a:r>
              <a:rPr lang="en" sz="2000" b="1" dirty="0"/>
              <a:t>no mak</a:t>
            </a:r>
            <a:r>
              <a:rPr lang="en-US" sz="2000" b="1" dirty="0"/>
              <a:t>ĩ</a:t>
            </a:r>
            <a:r>
              <a:rPr lang="en" sz="2000" b="1" dirty="0"/>
              <a:t>ria na nj</a:t>
            </a:r>
            <a:r>
              <a:rPr lang="en-US" sz="2000" b="1" dirty="0"/>
              <a:t>ĩ</a:t>
            </a:r>
            <a:r>
              <a:rPr lang="en" sz="2000" b="1" dirty="0"/>
              <a:t>ra nene ig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ũ</a:t>
            </a:r>
            <a:r>
              <a:rPr lang="en" sz="2000" b="1" dirty="0"/>
              <a:t> ig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ũ</a:t>
            </a:r>
            <a:r>
              <a:rPr lang="en" sz="2000" b="1" dirty="0"/>
              <a:t> r</a:t>
            </a:r>
            <a:r>
              <a:rPr lang="en-US" sz="2000" b="1" dirty="0"/>
              <a:t>ĩ</a:t>
            </a:r>
            <a:r>
              <a:rPr lang="en" sz="2000" b="1" dirty="0"/>
              <a:t>a k</a:t>
            </a:r>
            <a:r>
              <a:rPr lang="en-US" sz="2000" b="1" dirty="0"/>
              <a:t>ũ</a:t>
            </a:r>
            <a:r>
              <a:rPr lang="en" sz="2000" b="1" dirty="0"/>
              <a:t>man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ria. </a:t>
            </a:r>
            <a:r>
              <a:rPr lang="en-US" sz="2000" b="1" dirty="0"/>
              <a:t>K</a:t>
            </a:r>
            <a:r>
              <a:rPr lang="en" sz="2000" b="1" dirty="0"/>
              <a:t>anitha n</a:t>
            </a:r>
            <a:r>
              <a:rPr lang="en-US" sz="2000" b="1" dirty="0"/>
              <a:t>ĩ</a:t>
            </a:r>
            <a:r>
              <a:rPr lang="en" sz="2000" b="1" dirty="0"/>
              <a:t> wagerag</a:t>
            </a:r>
            <a:r>
              <a:rPr lang="en-US" sz="2000" b="1" dirty="0"/>
              <a:t>ĩ</a:t>
            </a:r>
            <a:r>
              <a:rPr lang="en" sz="2000" b="1" dirty="0"/>
              <a:t>ra ihinda irit</a:t>
            </a:r>
            <a:r>
              <a:rPr lang="en-US" sz="2000" b="1" dirty="0"/>
              <a:t>ũ</a:t>
            </a:r>
            <a:r>
              <a:rPr lang="en" sz="2000" b="1" dirty="0"/>
              <a:t>, na Pa</a:t>
            </a:r>
            <a:r>
              <a:rPr lang="en-US" sz="2000" b="1" dirty="0"/>
              <a:t>ũ</a:t>
            </a:r>
            <a:r>
              <a:rPr lang="en" sz="2000" b="1" dirty="0"/>
              <a:t>l</a:t>
            </a:r>
            <a:r>
              <a:rPr lang="en-US" sz="2000" b="1" dirty="0"/>
              <a:t>ũ</a:t>
            </a:r>
            <a:r>
              <a:rPr lang="en" sz="2000" b="1" dirty="0"/>
              <a:t> th</a:t>
            </a:r>
            <a:r>
              <a:rPr lang="en-US" sz="2000" b="1" dirty="0"/>
              <a:t>ĩ</a:t>
            </a:r>
            <a:r>
              <a:rPr lang="en" sz="2000" b="1" dirty="0"/>
              <a:t>ini</a:t>
            </a:r>
            <a:r>
              <a:rPr lang="en-US" sz="2000" b="1" dirty="0"/>
              <a:t>ĩ</a:t>
            </a:r>
            <a:r>
              <a:rPr lang="en" sz="2000" b="1" dirty="0"/>
              <a:t> wa mar</a:t>
            </a:r>
            <a:r>
              <a:rPr lang="en-US" sz="2000" b="1" dirty="0"/>
              <a:t>ũ</a:t>
            </a:r>
            <a:r>
              <a:rPr lang="en" sz="2000" b="1" dirty="0"/>
              <a:t>wa mar</a:t>
            </a:r>
            <a:r>
              <a:rPr lang="en-US" sz="2000" b="1" dirty="0"/>
              <a:t>ĩ</a:t>
            </a:r>
            <a:r>
              <a:rPr lang="en" sz="2000" b="1" dirty="0"/>
              <a:t>a mar</a:t>
            </a:r>
            <a:r>
              <a:rPr lang="en-US" sz="2000" b="1" dirty="0"/>
              <a:t>ĩ</a:t>
            </a:r>
            <a:r>
              <a:rPr lang="en" sz="2000" b="1" dirty="0"/>
              <a:t> mah</a:t>
            </a:r>
            <a:r>
              <a:rPr lang="en-US" sz="2000" b="1" dirty="0"/>
              <a:t>ĩ</a:t>
            </a:r>
            <a:r>
              <a:rPr lang="en" sz="2000" b="1" dirty="0"/>
              <a:t>t</a:t>
            </a:r>
            <a:r>
              <a:rPr lang="en-US" sz="2000" b="1" dirty="0"/>
              <a:t>ũ</a:t>
            </a:r>
            <a:r>
              <a:rPr lang="en" sz="2000" b="1" dirty="0"/>
              <a:t>ku ma maing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tie k</a:t>
            </a:r>
            <a:r>
              <a:rPr lang="en-US" sz="2000" b="1" dirty="0"/>
              <a:t>ĩ</a:t>
            </a:r>
            <a:r>
              <a:rPr lang="en" sz="2000" b="1" dirty="0"/>
              <a:t>eha-in</a:t>
            </a:r>
            <a:r>
              <a:rPr lang="en-US" sz="2000" b="1" dirty="0"/>
              <a:t>ĩ</a:t>
            </a:r>
            <a:r>
              <a:rPr lang="en" sz="2000" b="1" dirty="0"/>
              <a:t> k</a:t>
            </a:r>
            <a:r>
              <a:rPr lang="en-US" sz="2000" b="1" dirty="0"/>
              <a:t>ĩ</a:t>
            </a:r>
            <a:r>
              <a:rPr lang="en" sz="2000" b="1" dirty="0"/>
              <a:t>nene.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C5A56843-A9E5-7FE4-AB9A-BDED6C5C48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45974754"/>
              </p:ext>
            </p:extLst>
          </p:nvPr>
        </p:nvGraphicFramePr>
        <p:xfrm>
          <a:off x="7643011" y="1462521"/>
          <a:ext cx="4471987" cy="503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Imagen 12">
            <a:extLst>
              <a:ext uri="{FF2B5EF4-FFF2-40B4-BE49-F238E27FC236}">
                <a16:creationId xmlns:a16="http://schemas.microsoft.com/office/drawing/2014/main" id="{EEB2742B-82BB-543D-713E-51D7CD494F1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851" y="3745729"/>
            <a:ext cx="4601153" cy="2961573"/>
          </a:xfrm>
          <a:prstGeom prst="rect">
            <a:avLst/>
          </a:prstGeom>
          <a:ln w="381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D979A6C-8C65-E000-F102-A52E05C76286}"/>
              </a:ext>
            </a:extLst>
          </p:cNvPr>
          <p:cNvSpPr txBox="1"/>
          <p:nvPr/>
        </p:nvSpPr>
        <p:spPr>
          <a:xfrm>
            <a:off x="4793658" y="3602993"/>
            <a:ext cx="278170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W</a:t>
            </a:r>
            <a:r>
              <a:rPr lang="en" sz="2000" b="1" dirty="0"/>
              <a:t>e mwene n</a:t>
            </a:r>
            <a:r>
              <a:rPr lang="en-US" sz="2000" b="1" dirty="0"/>
              <a:t>ĩ</a:t>
            </a:r>
            <a:r>
              <a:rPr lang="en" sz="2000" b="1" dirty="0"/>
              <a:t> agereire mahinda-in</a:t>
            </a:r>
            <a:r>
              <a:rPr lang="en-US" sz="2000" b="1" dirty="0"/>
              <a:t>ĩ</a:t>
            </a:r>
            <a:r>
              <a:rPr lang="en" sz="2000" b="1" dirty="0"/>
              <a:t> mar</a:t>
            </a:r>
            <a:r>
              <a:rPr lang="en-US" sz="2000" b="1" dirty="0"/>
              <a:t>ĩ</a:t>
            </a:r>
            <a:r>
              <a:rPr lang="en" sz="2000" b="1" dirty="0"/>
              <a:t>a ona muoyo wake war</a:t>
            </a:r>
            <a:r>
              <a:rPr lang="en-US" sz="2000" b="1" dirty="0"/>
              <a:t>ĩ</a:t>
            </a:r>
            <a:r>
              <a:rPr lang="en" sz="2000" b="1" dirty="0"/>
              <a:t> </a:t>
            </a:r>
            <a:r>
              <a:rPr lang="en-US" sz="2000" b="1" dirty="0"/>
              <a:t>ũ</a:t>
            </a:r>
            <a:r>
              <a:rPr lang="en" sz="2000" b="1" dirty="0"/>
              <a:t>gwati-in</a:t>
            </a:r>
            <a:r>
              <a:rPr lang="en-US" sz="2000" b="1" dirty="0"/>
              <a:t>ĩ</a:t>
            </a:r>
            <a:r>
              <a:rPr lang="en" sz="2000" b="1" dirty="0"/>
              <a:t> na nginya agatu</a:t>
            </a:r>
            <a:r>
              <a:rPr lang="en-US" sz="2000" b="1" dirty="0"/>
              <a:t>ĩ</a:t>
            </a:r>
            <a:r>
              <a:rPr lang="en" sz="2000" b="1" dirty="0"/>
              <a:t>ka mwagi hinya (2 </a:t>
            </a:r>
            <a:r>
              <a:rPr lang="en-US" sz="2000" b="1" dirty="0" err="1"/>
              <a:t>Akor</a:t>
            </a:r>
            <a:r>
              <a:rPr lang="en" sz="2000" b="1" dirty="0"/>
              <a:t>. 1:8-10). </a:t>
            </a:r>
            <a:r>
              <a:rPr lang="en-US" sz="2000" b="1" dirty="0"/>
              <a:t>N</a:t>
            </a:r>
            <a:r>
              <a:rPr lang="en" sz="2000" b="1" dirty="0"/>
              <a:t>o Ngai ak</a:t>
            </a:r>
            <a:r>
              <a:rPr lang="en-US" sz="2000" b="1" dirty="0"/>
              <a:t>ĩ</a:t>
            </a:r>
            <a:r>
              <a:rPr lang="en" sz="2000" b="1" dirty="0"/>
              <a:t>m</a:t>
            </a:r>
            <a:r>
              <a:rPr lang="en-US" sz="2000" b="1" dirty="0"/>
              <a:t>ũ</a:t>
            </a:r>
            <a:r>
              <a:rPr lang="en" sz="2000" b="1" dirty="0"/>
              <a:t>m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ria, na r</a:t>
            </a:r>
            <a:r>
              <a:rPr lang="en-US" sz="2000" b="1" dirty="0"/>
              <a:t>ĩ</a:t>
            </a:r>
            <a:r>
              <a:rPr lang="en" sz="2000" b="1" dirty="0"/>
              <a:t>u atambagia </a:t>
            </a:r>
            <a:r>
              <a:rPr lang="en-US" sz="2000" b="1" dirty="0"/>
              <a:t>ũ</a:t>
            </a:r>
            <a:r>
              <a:rPr lang="en" sz="2000" b="1" dirty="0"/>
              <a:t>m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ria </a:t>
            </a:r>
            <a:r>
              <a:rPr lang="en-US" sz="2000" b="1" dirty="0"/>
              <a:t>ũ</a:t>
            </a:r>
            <a:r>
              <a:rPr lang="en" sz="2000" b="1" dirty="0"/>
              <a:t>cio k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 kanitha (2 </a:t>
            </a:r>
            <a:r>
              <a:rPr lang="en-US" sz="2000" b="1" dirty="0" err="1"/>
              <a:t>Akor</a:t>
            </a:r>
            <a:r>
              <a:rPr lang="en" sz="2000" b="1" dirty="0"/>
              <a:t>. 1:6).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8396DA5-8858-611A-463A-520FE78E0D7E}"/>
              </a:ext>
            </a:extLst>
          </p:cNvPr>
          <p:cNvSpPr txBox="1"/>
          <p:nvPr/>
        </p:nvSpPr>
        <p:spPr>
          <a:xfrm>
            <a:off x="295274" y="2615183"/>
            <a:ext cx="750770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eha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na “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ngai,”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rehaga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heri (2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Akor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7:10).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woguo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ndendaga at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eha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mahah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re, no m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no mak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ria 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mom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ria.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786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Graphic spid="9" grpId="0" uiExpand="1">
        <p:bldSub>
          <a:bldDgm bld="one"/>
        </p:bldSub>
      </p:bldGraphic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3597E4D0-B386-3EF0-5DF4-6AC178EF6A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89602"/>
          </a:xfrm>
          <a:prstGeom prst="rect">
            <a:avLst/>
          </a:prstGeom>
          <a:solidFill>
            <a:srgbClr val="B1B3F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107CA3F-6E84-063C-05FF-06442ADED793}"/>
              </a:ext>
            </a:extLst>
          </p:cNvPr>
          <p:cNvSpPr txBox="1"/>
          <p:nvPr/>
        </p:nvSpPr>
        <p:spPr>
          <a:xfrm>
            <a:off x="0" y="0"/>
            <a:ext cx="121920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/>
                <a:solidFill>
                  <a:schemeClr val="accent3"/>
                </a:solidFill>
              </a:rPr>
              <a:t>Ũ</a:t>
            </a:r>
            <a:r>
              <a:rPr lang="en" sz="4000" b="1" dirty="0">
                <a:ln/>
                <a:solidFill>
                  <a:schemeClr val="accent3"/>
                </a:solidFill>
              </a:rPr>
              <a:t>THERU NA W</a:t>
            </a:r>
            <a:r>
              <a:rPr lang="en-US" sz="4000" b="1" dirty="0">
                <a:ln/>
                <a:solidFill>
                  <a:schemeClr val="accent3"/>
                </a:solidFill>
              </a:rPr>
              <a:t>Ĩ</a:t>
            </a:r>
            <a:r>
              <a:rPr lang="en" sz="4000" b="1" dirty="0">
                <a:ln/>
                <a:solidFill>
                  <a:schemeClr val="accent3"/>
                </a:solidFill>
              </a:rPr>
              <a:t>HOKEKU TH</a:t>
            </a:r>
            <a:r>
              <a:rPr lang="en-US" sz="4000" b="1" dirty="0">
                <a:ln/>
                <a:solidFill>
                  <a:schemeClr val="accent3"/>
                </a:solidFill>
              </a:rPr>
              <a:t>Ĩ</a:t>
            </a:r>
            <a:r>
              <a:rPr lang="en" sz="4000" b="1" dirty="0">
                <a:ln/>
                <a:solidFill>
                  <a:schemeClr val="accent3"/>
                </a:solidFill>
              </a:rPr>
              <a:t>INI</a:t>
            </a:r>
            <a:r>
              <a:rPr lang="en-US" sz="4000" b="1" dirty="0">
                <a:ln/>
                <a:solidFill>
                  <a:schemeClr val="accent3"/>
                </a:solidFill>
              </a:rPr>
              <a:t>Ĩ</a:t>
            </a:r>
            <a:r>
              <a:rPr lang="en" sz="4000" b="1" dirty="0">
                <a:ln/>
                <a:solidFill>
                  <a:schemeClr val="accent3"/>
                </a:solidFill>
              </a:rPr>
              <a:t> WA </a:t>
            </a:r>
            <a:r>
              <a:rPr lang="en-US" sz="4000" b="1" dirty="0">
                <a:ln/>
                <a:solidFill>
                  <a:schemeClr val="accent3"/>
                </a:solidFill>
              </a:rPr>
              <a:t>Ũ</a:t>
            </a:r>
            <a:r>
              <a:rPr lang="en" sz="4000" b="1" dirty="0">
                <a:ln/>
                <a:solidFill>
                  <a:schemeClr val="accent3"/>
                </a:solidFill>
              </a:rPr>
              <a:t>TUNGATA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8EBB502-7936-AE28-48F6-A78B58A73A91}"/>
              </a:ext>
            </a:extLst>
          </p:cNvPr>
          <p:cNvSpPr txBox="1"/>
          <p:nvPr/>
        </p:nvSpPr>
        <p:spPr>
          <a:xfrm>
            <a:off x="0" y="666273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Na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rĩrĩ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ũndũ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ũyũ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nĩguo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twĩrahagĩra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: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Thamiri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ciitũ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nĩcio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itũmenyithagia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atĩ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mĩthiĩre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iitũ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ĩrĩa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tũikaraga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nayo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gũkũ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thĩ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na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makĩria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ũrĩa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tũikaranagia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na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inyuĩ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nĩ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ya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ũtheru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na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ya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ũhoro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wa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ma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kuuma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kũrĩ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Ngai.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Tũtiĩkaga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ũguo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kũringana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na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ũũgĩ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wa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thĩ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no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nĩ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kũringana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na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wega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wa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Ngai.</a:t>
            </a:r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(2 </a:t>
            </a:r>
            <a:r>
              <a:rPr lang="en-US" sz="14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Akorinitho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1:12 </a:t>
            </a:r>
            <a:r>
              <a:rPr lang="en" sz="11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NIV 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es-ES" sz="1100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59B8B1F-9261-4764-A299-C4B17AB23768}"/>
              </a:ext>
            </a:extLst>
          </p:cNvPr>
          <p:cNvSpPr txBox="1"/>
          <p:nvPr/>
        </p:nvSpPr>
        <p:spPr>
          <a:xfrm>
            <a:off x="124132" y="1610410"/>
            <a:ext cx="730905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A</a:t>
            </a:r>
            <a:r>
              <a:rPr lang="en" sz="2000" b="1" dirty="0"/>
              <a:t>nd</a:t>
            </a:r>
            <a:r>
              <a:rPr lang="en-US" sz="2000" b="1" dirty="0"/>
              <a:t>ũ</a:t>
            </a:r>
            <a:r>
              <a:rPr lang="en" sz="2000" b="1" dirty="0"/>
              <a:t> ang</a:t>
            </a:r>
            <a:r>
              <a:rPr lang="en-US" sz="2000" b="1" dirty="0"/>
              <a:t>ĩ</a:t>
            </a:r>
            <a:r>
              <a:rPr lang="en" sz="2000" b="1" dirty="0"/>
              <a:t> mationaga Pa</a:t>
            </a:r>
            <a:r>
              <a:rPr lang="en-US" sz="2000" b="1" dirty="0"/>
              <a:t>ũ</a:t>
            </a:r>
            <a:r>
              <a:rPr lang="en" sz="2000" b="1" dirty="0"/>
              <a:t>l</a:t>
            </a:r>
            <a:r>
              <a:rPr lang="en-US" sz="2000" b="1" dirty="0"/>
              <a:t>ũ</a:t>
            </a:r>
            <a:r>
              <a:rPr lang="en" sz="2000" b="1" dirty="0"/>
              <a:t> m</a:t>
            </a:r>
            <a:r>
              <a:rPr lang="en-US" sz="2000" b="1" dirty="0"/>
              <a:t>ũ</a:t>
            </a:r>
            <a:r>
              <a:rPr lang="en" sz="2000" b="1" dirty="0"/>
              <a:t>nd</a:t>
            </a:r>
            <a:r>
              <a:rPr lang="en-US" sz="2000" b="1" dirty="0"/>
              <a:t>ũ</a:t>
            </a:r>
            <a:r>
              <a:rPr lang="en" sz="2000" b="1" dirty="0"/>
              <a:t> m</a:t>
            </a:r>
            <a:r>
              <a:rPr lang="en-US" sz="2000" b="1" dirty="0"/>
              <a:t>ũ</a:t>
            </a:r>
            <a:r>
              <a:rPr lang="en" sz="2000" b="1" dirty="0"/>
              <a:t>g</a:t>
            </a:r>
            <a:r>
              <a:rPr lang="en-US" sz="2000" b="1" dirty="0"/>
              <a:t>ĩ</a:t>
            </a:r>
            <a:r>
              <a:rPr lang="en" sz="2000" b="1" dirty="0"/>
              <a:t>, mam</a:t>
            </a:r>
            <a:r>
              <a:rPr lang="en-US" sz="2000" b="1" dirty="0"/>
              <a:t>ũ</a:t>
            </a:r>
            <a:r>
              <a:rPr lang="en" sz="2000" b="1" dirty="0"/>
              <a:t>thitakaga ta m</a:t>
            </a:r>
            <a:r>
              <a:rPr lang="en-US" sz="2000" b="1" dirty="0"/>
              <a:t>ũ</a:t>
            </a:r>
            <a:r>
              <a:rPr lang="en" sz="2000" b="1" dirty="0"/>
              <a:t>nd</a:t>
            </a:r>
            <a:r>
              <a:rPr lang="en-US" sz="2000" b="1" dirty="0"/>
              <a:t>ũ</a:t>
            </a:r>
            <a:r>
              <a:rPr lang="en" sz="2000" b="1" dirty="0"/>
              <a:t> m</a:t>
            </a:r>
            <a:r>
              <a:rPr lang="en-US" sz="2000" b="1" dirty="0"/>
              <a:t>ũ</a:t>
            </a:r>
            <a:r>
              <a:rPr lang="en" sz="2000" b="1" dirty="0"/>
              <a:t>hiny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ku na </a:t>
            </a:r>
            <a:r>
              <a:rPr lang="en-US" sz="2000" b="1" dirty="0"/>
              <a:t>ũ</a:t>
            </a:r>
            <a:r>
              <a:rPr lang="en" sz="2000" b="1" dirty="0"/>
              <a:t>tar</a:t>
            </a:r>
            <a:r>
              <a:rPr lang="en-US" sz="2000" b="1" dirty="0"/>
              <a:t>ĩ</a:t>
            </a:r>
            <a:r>
              <a:rPr lang="en" sz="2000" b="1" dirty="0"/>
              <a:t> m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ũ</a:t>
            </a:r>
            <a:r>
              <a:rPr lang="en" sz="2000" b="1" dirty="0"/>
              <a:t>gamo (2 </a:t>
            </a:r>
            <a:r>
              <a:rPr lang="en-US" sz="2000" b="1" dirty="0" err="1"/>
              <a:t>Akor</a:t>
            </a:r>
            <a:r>
              <a:rPr lang="en" sz="2000" b="1" dirty="0"/>
              <a:t>. 10:10). </a:t>
            </a:r>
            <a:r>
              <a:rPr lang="en-US" sz="2000" b="1" dirty="0" err="1"/>
              <a:t>Nĩũ</a:t>
            </a:r>
            <a:r>
              <a:rPr lang="en" sz="2000" b="1" dirty="0"/>
              <a:t>nd</a:t>
            </a:r>
            <a:r>
              <a:rPr lang="en-US" sz="2000" b="1" dirty="0"/>
              <a:t>ũ</a:t>
            </a:r>
            <a:r>
              <a:rPr lang="en" sz="2000" b="1" dirty="0"/>
              <a:t> wa g</a:t>
            </a:r>
            <a:r>
              <a:rPr lang="en-US" sz="2000" b="1" dirty="0"/>
              <a:t>ĩ</a:t>
            </a:r>
            <a:r>
              <a:rPr lang="en" sz="2000" b="1" dirty="0"/>
              <a:t>t</a:t>
            </a:r>
            <a:r>
              <a:rPr lang="en-US" sz="2000" b="1" dirty="0"/>
              <a:t>ũ</a:t>
            </a:r>
            <a:r>
              <a:rPr lang="en" sz="2000" b="1" dirty="0"/>
              <a:t>mi g</a:t>
            </a:r>
            <a:r>
              <a:rPr lang="en-US" sz="2000" b="1" dirty="0"/>
              <a:t>ĩ</a:t>
            </a:r>
            <a:r>
              <a:rPr lang="en" sz="2000" b="1" dirty="0"/>
              <a:t>k</a:t>
            </a:r>
            <a:r>
              <a:rPr lang="en-US" sz="2000" b="1" dirty="0"/>
              <a:t>ĩ</a:t>
            </a:r>
            <a:r>
              <a:rPr lang="en" sz="2000" b="1" dirty="0"/>
              <a:t>, na n</a:t>
            </a:r>
            <a:r>
              <a:rPr lang="en-US" sz="2000" b="1" dirty="0"/>
              <a:t>ĩ</a:t>
            </a:r>
            <a:r>
              <a:rPr lang="en" sz="2000" b="1" dirty="0"/>
              <a:t>guo </a:t>
            </a:r>
            <a:r>
              <a:rPr lang="en-US" sz="2000" b="1" dirty="0"/>
              <a:t>ũ</a:t>
            </a:r>
            <a:r>
              <a:rPr lang="en" sz="2000" b="1" dirty="0"/>
              <a:t>taari wake w</a:t>
            </a:r>
            <a:r>
              <a:rPr lang="en-US" sz="2000" b="1" dirty="0"/>
              <a:t>ĩ</a:t>
            </a:r>
            <a:r>
              <a:rPr lang="en" sz="2000" b="1" dirty="0"/>
              <a:t>t</a:t>
            </a:r>
            <a:r>
              <a:rPr lang="en-US" sz="2000" b="1" dirty="0"/>
              <a:t>ĩ</a:t>
            </a:r>
            <a:r>
              <a:rPr lang="en" sz="2000" b="1" dirty="0"/>
              <a:t>k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ke na wam</a:t>
            </a:r>
            <a:r>
              <a:rPr lang="en-US" sz="2000" b="1" dirty="0"/>
              <a:t>ũ</a:t>
            </a:r>
            <a:r>
              <a:rPr lang="en" sz="2000" b="1" dirty="0"/>
              <a:t>k</a:t>
            </a:r>
            <a:r>
              <a:rPr lang="en-US" sz="2000" b="1" dirty="0"/>
              <a:t>ĩ</a:t>
            </a:r>
            <a:r>
              <a:rPr lang="en" sz="2000" b="1" dirty="0"/>
              <a:t>rwo, n</a:t>
            </a:r>
            <a:r>
              <a:rPr lang="en-US" sz="2000" b="1" dirty="0"/>
              <a:t>ĩ</a:t>
            </a:r>
            <a:r>
              <a:rPr lang="en" sz="2000" b="1" dirty="0"/>
              <a:t>kwag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ire m</a:t>
            </a:r>
            <a:r>
              <a:rPr lang="en-US" sz="2000" b="1" dirty="0"/>
              <a:t>ũ</a:t>
            </a:r>
            <a:r>
              <a:rPr lang="en" sz="2000" b="1" dirty="0"/>
              <a:t>t</a:t>
            </a:r>
            <a:r>
              <a:rPr lang="en-US" sz="2000" b="1" dirty="0"/>
              <a:t>ũ</a:t>
            </a:r>
            <a:r>
              <a:rPr lang="en" sz="2000" b="1" dirty="0"/>
              <a:t>mwo </a:t>
            </a:r>
            <a:r>
              <a:rPr lang="en-US" sz="2000" b="1" dirty="0"/>
              <a:t>ũ</a:t>
            </a:r>
            <a:r>
              <a:rPr lang="en" sz="2000" b="1" dirty="0"/>
              <a:t>y</a:t>
            </a:r>
            <a:r>
              <a:rPr lang="en-US" sz="2000" b="1" dirty="0"/>
              <a:t>ũ</a:t>
            </a:r>
            <a:r>
              <a:rPr lang="en" sz="2000" b="1" dirty="0"/>
              <a:t> egit</a:t>
            </a:r>
            <a:r>
              <a:rPr lang="en-US" sz="2000" b="1" dirty="0"/>
              <a:t>ĩ</a:t>
            </a:r>
            <a:r>
              <a:rPr lang="en" sz="2000" b="1" dirty="0"/>
              <a:t>re ig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ũ</a:t>
            </a:r>
            <a:r>
              <a:rPr lang="en" sz="2000" b="1" dirty="0"/>
              <a:t> r</a:t>
            </a:r>
            <a:r>
              <a:rPr lang="en-US" sz="2000" b="1" dirty="0"/>
              <a:t>ĩ</a:t>
            </a:r>
            <a:r>
              <a:rPr lang="en" sz="2000" b="1" dirty="0"/>
              <a:t>a thitako icio.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034D9BC-25C9-1266-323A-5617CEAE4A9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5226" y="1702393"/>
            <a:ext cx="4549263" cy="24037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D21E7EC-49B9-6342-F5C7-D62FA0377639}"/>
              </a:ext>
            </a:extLst>
          </p:cNvPr>
          <p:cNvSpPr txBox="1"/>
          <p:nvPr/>
        </p:nvSpPr>
        <p:spPr>
          <a:xfrm>
            <a:off x="3063867" y="4106110"/>
            <a:ext cx="268800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W</a:t>
            </a:r>
            <a:r>
              <a:rPr lang="en" sz="2000" b="1" dirty="0"/>
              <a:t>e na arutithania w</a:t>
            </a:r>
            <a:r>
              <a:rPr lang="en-US" sz="2000" b="1" dirty="0"/>
              <a:t>ĩ</a:t>
            </a:r>
            <a:r>
              <a:rPr lang="en" sz="2000" b="1" dirty="0"/>
              <a:t>ra nake n</a:t>
            </a:r>
            <a:r>
              <a:rPr lang="en-US" sz="2000" b="1" dirty="0"/>
              <a:t>ĩ</a:t>
            </a:r>
            <a:r>
              <a:rPr lang="en" sz="2000" b="1" dirty="0"/>
              <a:t> mang</a:t>
            </a:r>
            <a:r>
              <a:rPr lang="en-US" sz="2000" b="1" dirty="0"/>
              <a:t>ĩ</a:t>
            </a:r>
            <a:r>
              <a:rPr lang="en" sz="2000" b="1" dirty="0"/>
              <a:t>oigire na 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ũ</a:t>
            </a:r>
            <a:r>
              <a:rPr lang="en" sz="2000" b="1" dirty="0"/>
              <a:t>me at</a:t>
            </a:r>
            <a:r>
              <a:rPr lang="en-US" sz="2000" b="1" dirty="0"/>
              <a:t>ĩ</a:t>
            </a:r>
            <a:r>
              <a:rPr lang="en" sz="2000" b="1" dirty="0"/>
              <a:t> m</a:t>
            </a:r>
            <a:r>
              <a:rPr lang="en-US" sz="2000" b="1" dirty="0"/>
              <a:t>ũ</a:t>
            </a:r>
            <a:r>
              <a:rPr lang="en" sz="2000" b="1" dirty="0"/>
              <a:t>thi</a:t>
            </a:r>
            <a:r>
              <a:rPr lang="en-US" sz="2000" b="1" dirty="0"/>
              <a:t>ĩ</a:t>
            </a:r>
            <a:r>
              <a:rPr lang="en" sz="2000" b="1" dirty="0"/>
              <a:t>re wake war</a:t>
            </a:r>
            <a:r>
              <a:rPr lang="en-US" sz="2000" b="1" dirty="0"/>
              <a:t>ĩ</a:t>
            </a:r>
            <a:r>
              <a:rPr lang="en" sz="2000" b="1" dirty="0"/>
              <a:t> m</a:t>
            </a:r>
            <a:r>
              <a:rPr lang="en-US" sz="2000" b="1" dirty="0"/>
              <a:t>ũ</a:t>
            </a:r>
            <a:r>
              <a:rPr lang="en" sz="2000" b="1" dirty="0"/>
              <a:t>theru na mwag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ru  [m</a:t>
            </a:r>
            <a:r>
              <a:rPr lang="en-US" sz="2000" b="1" dirty="0"/>
              <a:t>ũ</a:t>
            </a:r>
            <a:r>
              <a:rPr lang="en" sz="2000" b="1" dirty="0"/>
              <a:t>therie], th</a:t>
            </a:r>
            <a:r>
              <a:rPr lang="en-US" sz="2000" b="1" dirty="0"/>
              <a:t>ĩ</a:t>
            </a:r>
            <a:r>
              <a:rPr lang="en" sz="2000" b="1" dirty="0"/>
              <a:t>ini</a:t>
            </a:r>
            <a:r>
              <a:rPr lang="en-US" sz="2000" b="1" dirty="0"/>
              <a:t>ĩ</a:t>
            </a:r>
            <a:r>
              <a:rPr lang="en" sz="2000" b="1" dirty="0"/>
              <a:t> na nja ya kanitha.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1BDFD08-4191-F7E7-A6DC-81DFC9B295EC}"/>
              </a:ext>
            </a:extLst>
          </p:cNvPr>
          <p:cNvSpPr txBox="1"/>
          <p:nvPr/>
        </p:nvSpPr>
        <p:spPr>
          <a:xfrm>
            <a:off x="7390934" y="4215464"/>
            <a:ext cx="4758813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Nĩũ</a:t>
            </a:r>
            <a:r>
              <a:rPr lang="en" sz="2000" b="1" dirty="0"/>
              <a:t>nd</a:t>
            </a:r>
            <a:r>
              <a:rPr lang="en-US" sz="2000" b="1" dirty="0"/>
              <a:t>ũ</a:t>
            </a:r>
            <a:r>
              <a:rPr lang="en" sz="2000" b="1" dirty="0"/>
              <a:t> wa g</a:t>
            </a:r>
            <a:r>
              <a:rPr lang="en-US" sz="2000" b="1" dirty="0"/>
              <a:t>ĩ</a:t>
            </a:r>
            <a:r>
              <a:rPr lang="en" sz="2000" b="1" dirty="0"/>
              <a:t>t</a:t>
            </a:r>
            <a:r>
              <a:rPr lang="en-US" sz="2000" b="1" dirty="0"/>
              <a:t>ũ</a:t>
            </a:r>
            <a:r>
              <a:rPr lang="en" sz="2000" b="1" dirty="0"/>
              <a:t>mi g</a:t>
            </a:r>
            <a:r>
              <a:rPr lang="en-US" sz="2000" b="1" dirty="0"/>
              <a:t>ĩ</a:t>
            </a:r>
            <a:r>
              <a:rPr lang="en" sz="2000" b="1" dirty="0"/>
              <a:t>k</a:t>
            </a:r>
            <a:r>
              <a:rPr lang="en-US" sz="2000" b="1" dirty="0"/>
              <a:t>ĩ</a:t>
            </a:r>
            <a:r>
              <a:rPr lang="en" sz="2000" b="1" dirty="0"/>
              <a:t>, mand</a:t>
            </a:r>
            <a:r>
              <a:rPr lang="en-US" sz="2000" b="1" dirty="0"/>
              <a:t>ĩ</a:t>
            </a:r>
            <a:r>
              <a:rPr lang="en" sz="2000" b="1" dirty="0"/>
              <a:t>ko ma Pa</a:t>
            </a:r>
            <a:r>
              <a:rPr lang="en-US" sz="2000" b="1" dirty="0"/>
              <a:t>ũ</a:t>
            </a:r>
            <a:r>
              <a:rPr lang="en" sz="2000" b="1" dirty="0"/>
              <a:t>l</a:t>
            </a:r>
            <a:r>
              <a:rPr lang="en-US" sz="2000" b="1" dirty="0"/>
              <a:t>ũ</a:t>
            </a:r>
            <a:r>
              <a:rPr lang="en" sz="2000" b="1" dirty="0"/>
              <a:t> mar</a:t>
            </a:r>
            <a:r>
              <a:rPr lang="en-US" sz="2000" b="1" dirty="0"/>
              <a:t>ĩ</a:t>
            </a:r>
            <a:r>
              <a:rPr lang="en" sz="2000" b="1" dirty="0"/>
              <a:t> </a:t>
            </a:r>
            <a:r>
              <a:rPr lang="en-US" sz="2000" b="1" dirty="0"/>
              <a:t>ũ</a:t>
            </a:r>
            <a:r>
              <a:rPr lang="en" sz="2000" b="1" dirty="0"/>
              <a:t>theri-in</a:t>
            </a:r>
            <a:r>
              <a:rPr lang="en-US" sz="2000" b="1" dirty="0"/>
              <a:t>ĩ</a:t>
            </a:r>
            <a:r>
              <a:rPr lang="en" sz="2000" b="1" dirty="0"/>
              <a:t> hatar</a:t>
            </a:r>
            <a:r>
              <a:rPr lang="en-US" sz="2000" b="1" dirty="0"/>
              <a:t>ĩ</a:t>
            </a:r>
            <a:r>
              <a:rPr lang="en" sz="2000" b="1" dirty="0"/>
              <a:t> ma</a:t>
            </a:r>
            <a:r>
              <a:rPr lang="en-US" sz="2000" b="1" dirty="0"/>
              <a:t>ũ</a:t>
            </a:r>
            <a:r>
              <a:rPr lang="en" sz="2000" b="1" dirty="0"/>
              <a:t>nd</a:t>
            </a:r>
            <a:r>
              <a:rPr lang="en-US" sz="2000" b="1" dirty="0"/>
              <a:t>ũ</a:t>
            </a:r>
            <a:r>
              <a:rPr lang="en" sz="2000" b="1" dirty="0"/>
              <a:t> ehith</a:t>
            </a:r>
            <a:r>
              <a:rPr lang="en-US" sz="2000" b="1" dirty="0"/>
              <a:t>ĩ</a:t>
            </a:r>
            <a:r>
              <a:rPr lang="en" sz="2000" b="1" dirty="0"/>
              <a:t>ire. </a:t>
            </a:r>
            <a:r>
              <a:rPr lang="en-US" sz="2000" b="1" dirty="0"/>
              <a:t>E</a:t>
            </a:r>
            <a:r>
              <a:rPr lang="en" sz="2000" b="1" dirty="0"/>
              <a:t>hokaga at</a:t>
            </a:r>
            <a:r>
              <a:rPr lang="en-US" sz="2000" b="1" dirty="0"/>
              <a:t>ĩ</a:t>
            </a:r>
            <a:r>
              <a:rPr lang="en" sz="2000" b="1" dirty="0"/>
              <a:t> mar</a:t>
            </a:r>
            <a:r>
              <a:rPr lang="en-US" sz="2000" b="1" dirty="0"/>
              <a:t>ũ</a:t>
            </a:r>
            <a:r>
              <a:rPr lang="en" sz="2000" b="1" dirty="0"/>
              <a:t>wa maya n</a:t>
            </a:r>
            <a:r>
              <a:rPr lang="en-US" sz="2000" b="1" dirty="0"/>
              <a:t>ĩ</a:t>
            </a:r>
            <a:r>
              <a:rPr lang="en" sz="2000" b="1" dirty="0"/>
              <a:t> meg</a:t>
            </a:r>
            <a:r>
              <a:rPr lang="en-US" sz="2000" b="1" dirty="0"/>
              <a:t>ũ</a:t>
            </a:r>
            <a:r>
              <a:rPr lang="en" sz="2000" b="1" dirty="0"/>
              <a:t>thomwo na mata</a:t>
            </a:r>
            <a:r>
              <a:rPr lang="en-US" sz="2000" b="1" dirty="0"/>
              <a:t>ũ</a:t>
            </a:r>
            <a:r>
              <a:rPr lang="en" sz="2000" b="1" dirty="0"/>
              <a:t>k</a:t>
            </a:r>
            <a:r>
              <a:rPr lang="en-US" sz="2000" b="1" dirty="0"/>
              <a:t>ĩ</a:t>
            </a:r>
            <a:r>
              <a:rPr lang="en" sz="2000" b="1" dirty="0"/>
              <a:t>ke m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ũ</a:t>
            </a:r>
            <a:r>
              <a:rPr lang="en" sz="2000" b="1" dirty="0"/>
              <a:t>gamo-in</a:t>
            </a:r>
            <a:r>
              <a:rPr lang="en-US" sz="2000" b="1" dirty="0"/>
              <a:t>ĩ</a:t>
            </a:r>
            <a:r>
              <a:rPr lang="en" sz="2000" b="1" dirty="0"/>
              <a:t> wa </a:t>
            </a:r>
            <a:r>
              <a:rPr lang="en-US" sz="2000" b="1" dirty="0"/>
              <a:t>ũ</a:t>
            </a:r>
            <a:r>
              <a:rPr lang="en" sz="2000" b="1" dirty="0"/>
              <a:t>theru na w</a:t>
            </a:r>
            <a:r>
              <a:rPr lang="en-US" sz="2000" b="1" dirty="0"/>
              <a:t>ĩ</a:t>
            </a:r>
            <a:r>
              <a:rPr lang="en" sz="2000" b="1" dirty="0"/>
              <a:t>hokeku-in</a:t>
            </a:r>
            <a:r>
              <a:rPr lang="en-US" sz="2000" b="1" dirty="0"/>
              <a:t>ĩ</a:t>
            </a:r>
            <a:r>
              <a:rPr lang="en" sz="2000" b="1" dirty="0"/>
              <a:t>—tda kuga, mand</a:t>
            </a:r>
            <a:r>
              <a:rPr lang="en-US" sz="2000" b="1" dirty="0"/>
              <a:t>ĩ</a:t>
            </a:r>
            <a:r>
              <a:rPr lang="en" sz="2000" b="1" dirty="0"/>
              <a:t>k</a:t>
            </a:r>
            <a:r>
              <a:rPr lang="en-US" sz="2000" b="1" dirty="0"/>
              <a:t>ĩ</a:t>
            </a:r>
            <a:r>
              <a:rPr lang="en" sz="2000" b="1" dirty="0"/>
              <a:t>two kumana na wendo k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 o na g</a:t>
            </a:r>
            <a:r>
              <a:rPr lang="en-US" sz="2000" b="1" dirty="0"/>
              <a:t>ũ</a:t>
            </a:r>
            <a:r>
              <a:rPr lang="en" sz="2000" b="1" dirty="0"/>
              <a:t>caria tu wa wega wao (2 </a:t>
            </a:r>
            <a:r>
              <a:rPr lang="en-US" sz="2000" b="1" dirty="0" err="1"/>
              <a:t>Akor</a:t>
            </a:r>
            <a:r>
              <a:rPr lang="en" sz="2000" b="1" dirty="0"/>
              <a:t>. 1:13-14).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8C68A93-CF3B-F371-3EF8-C85A11EF558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132" y="4247814"/>
            <a:ext cx="2824551" cy="2384589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136CAEC-A043-B3F2-6669-331D5EFE1DF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1871" y="4335693"/>
            <a:ext cx="1563830" cy="2409507"/>
          </a:xfrm>
          <a:prstGeom prst="rect">
            <a:avLst/>
          </a:prstGeom>
          <a:ln w="889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08292DF-2583-92D9-4C4B-AE633D2BBCBD}"/>
              </a:ext>
            </a:extLst>
          </p:cNvPr>
          <p:cNvSpPr txBox="1"/>
          <p:nvPr/>
        </p:nvSpPr>
        <p:spPr>
          <a:xfrm>
            <a:off x="121830" y="3090447"/>
            <a:ext cx="730905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ndeyonaga ta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har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(Aef. 3:8).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o, n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wa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tugi/wega wa Ngai, 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et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ire 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korwo ena mw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iguo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cuke (2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Akor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1:12). </a:t>
            </a:r>
          </a:p>
        </p:txBody>
      </p:sp>
    </p:spTree>
    <p:extLst>
      <p:ext uri="{BB962C8B-B14F-4D97-AF65-F5344CB8AC3E}">
        <p14:creationId xmlns:p14="http://schemas.microsoft.com/office/powerpoint/2010/main" val="370628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  <p:bldP spid="10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4E3162B-ED2C-2831-808E-2BF9680FBD42}"/>
              </a:ext>
            </a:extLst>
          </p:cNvPr>
          <p:cNvSpPr txBox="1"/>
          <p:nvPr/>
        </p:nvSpPr>
        <p:spPr>
          <a:xfrm>
            <a:off x="0" y="0"/>
            <a:ext cx="72395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36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1">
                      <a:lumMod val="75000"/>
                    </a:schemeClr>
                  </a:outerShdw>
                </a:effectLst>
              </a:rPr>
              <a:t>G</a:t>
            </a:r>
            <a:r>
              <a:rPr lang="en-US" sz="36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1">
                      <a:lumMod val="75000"/>
                    </a:schemeClr>
                  </a:outerShdw>
                </a:effectLst>
              </a:rPr>
              <a:t>Ũ</a:t>
            </a:r>
            <a:r>
              <a:rPr lang="en" sz="36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1">
                      <a:lumMod val="75000"/>
                    </a:schemeClr>
                  </a:outerShdw>
                </a:effectLst>
              </a:rPr>
              <a:t>IKARA NA </a:t>
            </a:r>
            <a:r>
              <a:rPr lang="en-US" sz="36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1">
                      <a:lumMod val="75000"/>
                    </a:schemeClr>
                  </a:outerShdw>
                </a:effectLst>
              </a:rPr>
              <a:t>ŨŨ</a:t>
            </a:r>
            <a:r>
              <a:rPr lang="en" sz="36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1">
                      <a:lumMod val="75000"/>
                    </a:schemeClr>
                  </a:outerShdw>
                </a:effectLst>
              </a:rPr>
              <a:t>G</a:t>
            </a:r>
            <a:r>
              <a:rPr lang="en-US" sz="36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1">
                      <a:lumMod val="75000"/>
                    </a:schemeClr>
                  </a:outerShdw>
                </a:effectLst>
              </a:rPr>
              <a:t>Ĩ</a:t>
            </a:r>
            <a:r>
              <a:rPr lang="en" sz="36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1">
                      <a:lumMod val="75000"/>
                    </a:schemeClr>
                  </a:outerShdw>
                </a:effectLst>
              </a:rPr>
              <a:t> K</a:t>
            </a:r>
            <a:r>
              <a:rPr lang="en-US" sz="36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1">
                      <a:lumMod val="75000"/>
                    </a:schemeClr>
                  </a:outerShdw>
                </a:effectLst>
              </a:rPr>
              <a:t>Ĩ</a:t>
            </a:r>
            <a:r>
              <a:rPr lang="en" sz="36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1">
                      <a:lumMod val="75000"/>
                    </a:schemeClr>
                  </a:outerShdw>
                </a:effectLst>
              </a:rPr>
              <a:t>M</a:t>
            </a:r>
            <a:r>
              <a:rPr lang="en-US" sz="36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1">
                      <a:lumMod val="75000"/>
                    </a:schemeClr>
                  </a:outerShdw>
                </a:effectLst>
              </a:rPr>
              <a:t>Ĩ</a:t>
            </a:r>
            <a:r>
              <a:rPr lang="en" sz="36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1">
                      <a:lumMod val="75000"/>
                    </a:schemeClr>
                  </a:outerShdw>
                </a:effectLst>
              </a:rPr>
              <a:t>TUGO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0BE5322-A743-B8A4-AE25-C1C95E1D844C}"/>
              </a:ext>
            </a:extLst>
          </p:cNvPr>
          <p:cNvSpPr txBox="1"/>
          <p:nvPr/>
        </p:nvSpPr>
        <p:spPr>
          <a:xfrm>
            <a:off x="199816" y="786066"/>
            <a:ext cx="6839873" cy="646331"/>
          </a:xfrm>
          <a:prstGeom prst="rect">
            <a:avLst/>
          </a:prstGeom>
          <a:ln w="28575"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Ngai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nĩwe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mũira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wakwa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, na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nĩoĩ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atĩ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niĩ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ndaagire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gũcooka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Korinitho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nĩ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ũndũ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wa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kũmũcaaĩra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n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(2 </a:t>
            </a:r>
            <a:r>
              <a:rPr lang="en-US" sz="14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Akorinitho</a:t>
            </a:r>
            <a:r>
              <a:rPr lang="en" sz="14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1:23)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FFDF46C-F5AE-7AB3-8099-4CAADB02E1C5}"/>
              </a:ext>
            </a:extLst>
          </p:cNvPr>
          <p:cNvSpPr txBox="1"/>
          <p:nvPr/>
        </p:nvSpPr>
        <p:spPr>
          <a:xfrm>
            <a:off x="200025" y="1827013"/>
            <a:ext cx="66770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M</a:t>
            </a:r>
            <a:r>
              <a:rPr lang="en" sz="2000" b="1" dirty="0"/>
              <a:t>ar</a:t>
            </a:r>
            <a:r>
              <a:rPr lang="en-US" sz="2000" b="1" dirty="0"/>
              <a:t>ũ</a:t>
            </a:r>
            <a:r>
              <a:rPr lang="en" sz="2000" b="1" dirty="0"/>
              <a:t>wa-in</a:t>
            </a:r>
            <a:r>
              <a:rPr lang="en-US" sz="2000" b="1" dirty="0"/>
              <a:t>ĩ</a:t>
            </a:r>
            <a:r>
              <a:rPr lang="en" sz="2000" b="1" dirty="0"/>
              <a:t> make ma mbere, Pa</a:t>
            </a:r>
            <a:r>
              <a:rPr lang="en-US" sz="2000" b="1" dirty="0"/>
              <a:t>ũ</a:t>
            </a:r>
            <a:r>
              <a:rPr lang="en" sz="2000" b="1" dirty="0"/>
              <a:t>l</a:t>
            </a:r>
            <a:r>
              <a:rPr lang="en-US" sz="2000" b="1" dirty="0"/>
              <a:t>ũ</a:t>
            </a:r>
            <a:r>
              <a:rPr lang="en" sz="2000" b="1" dirty="0"/>
              <a:t> erire </a:t>
            </a:r>
            <a:r>
              <a:rPr lang="en-US" sz="2000" b="1" dirty="0" err="1"/>
              <a:t>Akorinitho</a:t>
            </a:r>
            <a:r>
              <a:rPr lang="en" sz="2000" b="1" dirty="0"/>
              <a:t> ig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ũ</a:t>
            </a:r>
            <a:r>
              <a:rPr lang="en" sz="2000" b="1" dirty="0"/>
              <a:t> r</a:t>
            </a:r>
            <a:r>
              <a:rPr lang="en-US" sz="2000" b="1" dirty="0"/>
              <a:t>ĩ</a:t>
            </a:r>
            <a:r>
              <a:rPr lang="en" sz="2000" b="1" dirty="0"/>
              <a:t>a gac</a:t>
            </a:r>
            <a:r>
              <a:rPr lang="en-US" sz="2000" b="1" dirty="0"/>
              <a:t>ĩ</a:t>
            </a:r>
            <a:r>
              <a:rPr lang="en" sz="2000" b="1" dirty="0"/>
              <a:t>ra kar</a:t>
            </a:r>
            <a:r>
              <a:rPr lang="en-US" sz="2000" b="1" dirty="0"/>
              <a:t>ĩ</a:t>
            </a:r>
            <a:r>
              <a:rPr lang="en" sz="2000" b="1" dirty="0"/>
              <a:t>a abangaga k</a:t>
            </a:r>
            <a:r>
              <a:rPr lang="en-US" sz="2000" b="1" dirty="0"/>
              <a:t>ũ</a:t>
            </a:r>
            <a:r>
              <a:rPr lang="en" sz="2000" b="1" dirty="0"/>
              <a:t>gera (1 </a:t>
            </a:r>
            <a:r>
              <a:rPr lang="en-US" sz="2000" b="1" dirty="0" err="1"/>
              <a:t>Akor</a:t>
            </a:r>
            <a:r>
              <a:rPr lang="en" sz="2000" b="1" dirty="0"/>
              <a:t>. 16:5-11):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6F2B503-7118-857B-EAE4-42D527EE68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6559142"/>
              </p:ext>
            </p:extLst>
          </p:nvPr>
        </p:nvGraphicFramePr>
        <p:xfrm>
          <a:off x="914399" y="2623969"/>
          <a:ext cx="6125289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6703912-8BC0-5B43-4D6B-041B8C583746}"/>
              </a:ext>
            </a:extLst>
          </p:cNvPr>
          <p:cNvSpPr txBox="1"/>
          <p:nvPr/>
        </p:nvSpPr>
        <p:spPr>
          <a:xfrm>
            <a:off x="200024" y="3073039"/>
            <a:ext cx="119919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M</a:t>
            </a:r>
            <a:r>
              <a:rPr lang="en" sz="2000" b="1" dirty="0"/>
              <a:t>ar</a:t>
            </a:r>
            <a:r>
              <a:rPr lang="en-US" sz="2000" b="1" dirty="0"/>
              <a:t>ũ</a:t>
            </a:r>
            <a:r>
              <a:rPr lang="en" sz="2000" b="1" dirty="0"/>
              <a:t>wain</a:t>
            </a:r>
            <a:r>
              <a:rPr lang="en-US" sz="2000" b="1" dirty="0"/>
              <a:t>ĩ</a:t>
            </a:r>
            <a:r>
              <a:rPr lang="en" sz="2000" b="1" dirty="0"/>
              <a:t> ma thutha-in</a:t>
            </a:r>
            <a:r>
              <a:rPr lang="en-US" sz="2000" b="1" dirty="0"/>
              <a:t>ĩ</a:t>
            </a:r>
            <a:r>
              <a:rPr lang="en" sz="2000" b="1" dirty="0"/>
              <a:t> (morire, 2 </a:t>
            </a:r>
            <a:r>
              <a:rPr lang="en-US" sz="2000" b="1" dirty="0" err="1"/>
              <a:t>Akor</a:t>
            </a:r>
            <a:r>
              <a:rPr lang="en" sz="2000" b="1" dirty="0"/>
              <a:t>. 7:8) amerire at</a:t>
            </a:r>
            <a:r>
              <a:rPr lang="en-US" sz="2000" b="1" dirty="0"/>
              <a:t>ĩ</a:t>
            </a:r>
            <a:r>
              <a:rPr lang="en" sz="2000" b="1" dirty="0"/>
              <a:t> n</a:t>
            </a:r>
            <a:r>
              <a:rPr lang="en-US" sz="2000" b="1" dirty="0"/>
              <a:t>ĩ</a:t>
            </a:r>
            <a:r>
              <a:rPr lang="en" sz="2000" b="1" dirty="0"/>
              <a:t> ar</a:t>
            </a:r>
            <a:r>
              <a:rPr lang="en-US" sz="2000" b="1" dirty="0"/>
              <a:t>ĩ</a:t>
            </a:r>
            <a:r>
              <a:rPr lang="en" sz="2000" b="1" dirty="0"/>
              <a:t>macerera maita mer</a:t>
            </a:r>
            <a:r>
              <a:rPr lang="en-US" sz="2000" b="1" dirty="0"/>
              <a:t>ĩ</a:t>
            </a:r>
            <a:r>
              <a:rPr lang="en" sz="2000" b="1" dirty="0"/>
              <a:t> (2 </a:t>
            </a:r>
            <a:r>
              <a:rPr lang="en-US" sz="2000" b="1" dirty="0" err="1"/>
              <a:t>Akor</a:t>
            </a:r>
            <a:r>
              <a:rPr lang="en" sz="2000" b="1" dirty="0"/>
              <a:t>. 1:15-16):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FB082717-2A6E-2EE9-5FD7-0DB8F7C433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657470"/>
              </p:ext>
            </p:extLst>
          </p:nvPr>
        </p:nvGraphicFramePr>
        <p:xfrm>
          <a:off x="914400" y="3562219"/>
          <a:ext cx="739140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C3D4075A-5042-9B95-1874-068F5507E4B4}"/>
              </a:ext>
            </a:extLst>
          </p:cNvPr>
          <p:cNvSpPr txBox="1"/>
          <p:nvPr/>
        </p:nvSpPr>
        <p:spPr>
          <a:xfrm>
            <a:off x="103853" y="4011289"/>
            <a:ext cx="66770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N</a:t>
            </a:r>
            <a:r>
              <a:rPr lang="en" sz="2000" b="1" dirty="0"/>
              <a:t>o ning</a:t>
            </a:r>
            <a:r>
              <a:rPr lang="en-US" sz="2000" b="1" dirty="0"/>
              <a:t>ĩ</a:t>
            </a:r>
            <a:r>
              <a:rPr lang="en" sz="2000" b="1" dirty="0"/>
              <a:t>, n</a:t>
            </a:r>
            <a:r>
              <a:rPr lang="en-US" sz="2000" b="1" dirty="0"/>
              <a:t>ĩ</a:t>
            </a:r>
            <a:r>
              <a:rPr lang="en" sz="2000" b="1" dirty="0"/>
              <a:t> agar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te m</a:t>
            </a:r>
            <a:r>
              <a:rPr lang="en-US" sz="2000" b="1" dirty="0"/>
              <a:t>ĩ</a:t>
            </a:r>
            <a:r>
              <a:rPr lang="en" sz="2000" b="1" dirty="0"/>
              <a:t>bango yake na agatua ndeg</a:t>
            </a:r>
            <a:r>
              <a:rPr lang="en-US" sz="2000" b="1" dirty="0"/>
              <a:t>ũ</a:t>
            </a:r>
            <a:r>
              <a:rPr lang="en" sz="2000" b="1" dirty="0"/>
              <a:t>thi</a:t>
            </a:r>
            <a:r>
              <a:rPr lang="en-US" sz="2000" b="1" dirty="0"/>
              <a:t>ĩ</a:t>
            </a:r>
            <a:r>
              <a:rPr lang="en" sz="2000" b="1" dirty="0"/>
              <a:t> iceera r</a:t>
            </a:r>
            <a:r>
              <a:rPr lang="en-US" sz="2000" b="1" dirty="0"/>
              <a:t>ĩ</a:t>
            </a:r>
            <a:r>
              <a:rPr lang="en" sz="2000" b="1" dirty="0"/>
              <a:t>a mbere (2 </a:t>
            </a:r>
            <a:r>
              <a:rPr lang="en-US" sz="2000" b="1" dirty="0" err="1"/>
              <a:t>Akor</a:t>
            </a:r>
            <a:r>
              <a:rPr lang="en" sz="2000" b="1" dirty="0"/>
              <a:t>. 1:23). </a:t>
            </a:r>
            <a:r>
              <a:rPr lang="en-US" sz="2000" b="1" dirty="0" err="1"/>
              <a:t>Kũ</a:t>
            </a:r>
            <a:r>
              <a:rPr lang="en" sz="2000" b="1" dirty="0"/>
              <a:t>gar</a:t>
            </a:r>
            <a:r>
              <a:rPr lang="en-US" sz="2000" b="1" dirty="0"/>
              <a:t>ũ</a:t>
            </a:r>
            <a:r>
              <a:rPr lang="en" sz="2000" b="1" dirty="0"/>
              <a:t>ra g</a:t>
            </a:r>
            <a:r>
              <a:rPr lang="en-US" sz="2000" b="1" dirty="0"/>
              <a:t>ũ</a:t>
            </a:r>
            <a:r>
              <a:rPr lang="en" sz="2000" b="1" dirty="0"/>
              <a:t>k</a:t>
            </a:r>
            <a:r>
              <a:rPr lang="en-US" sz="2000" b="1" dirty="0"/>
              <a:t>ũ</a:t>
            </a:r>
            <a:r>
              <a:rPr lang="en" sz="2000" b="1" dirty="0"/>
              <a:t> g</a:t>
            </a:r>
            <a:r>
              <a:rPr lang="en-US" sz="2000" b="1" dirty="0"/>
              <a:t>ũ</a:t>
            </a:r>
            <a:r>
              <a:rPr lang="en" sz="2000" b="1" dirty="0"/>
              <a:t>g</a:t>
            </a:r>
            <a:r>
              <a:rPr lang="en-US" sz="2000" b="1" dirty="0"/>
              <a:t>ĩ</a:t>
            </a:r>
            <a:r>
              <a:rPr lang="en" sz="2000" b="1" dirty="0"/>
              <a:t>t</a:t>
            </a:r>
            <a:r>
              <a:rPr lang="en-US" sz="2000" b="1" dirty="0"/>
              <a:t>ũ</a:t>
            </a:r>
            <a:r>
              <a:rPr lang="en" sz="2000" b="1" dirty="0"/>
              <a:t>ma ang</a:t>
            </a:r>
            <a:r>
              <a:rPr lang="en-US" sz="2000" b="1" dirty="0"/>
              <a:t>ĩ</a:t>
            </a:r>
            <a:r>
              <a:rPr lang="en" sz="2000" b="1" dirty="0"/>
              <a:t> mam</a:t>
            </a:r>
            <a:r>
              <a:rPr lang="en-US" sz="2000" b="1" dirty="0"/>
              <a:t>ũ</a:t>
            </a:r>
            <a:r>
              <a:rPr lang="en" sz="2000" b="1" dirty="0"/>
              <a:t>ing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ire n</a:t>
            </a:r>
            <a:r>
              <a:rPr lang="en-US" sz="2000" b="1" dirty="0"/>
              <a:t>ĩ</a:t>
            </a:r>
            <a:r>
              <a:rPr lang="en" sz="2000" b="1" dirty="0"/>
              <a:t> kwaga m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ũ</a:t>
            </a:r>
            <a:r>
              <a:rPr lang="en" sz="2000" b="1" dirty="0"/>
              <a:t>gamo na kwaga g</a:t>
            </a:r>
            <a:r>
              <a:rPr lang="en-US" sz="2000" b="1" dirty="0"/>
              <a:t>ũ</a:t>
            </a:r>
            <a:r>
              <a:rPr lang="en" sz="2000" b="1" dirty="0"/>
              <a:t>kinyan</a:t>
            </a:r>
            <a:r>
              <a:rPr lang="en-US" sz="2000" b="1" dirty="0"/>
              <a:t>ĩ</a:t>
            </a:r>
            <a:r>
              <a:rPr lang="en" sz="2000" b="1" dirty="0"/>
              <a:t>ria. </a:t>
            </a:r>
            <a:r>
              <a:rPr lang="en-US" sz="2000" b="1" dirty="0" err="1"/>
              <a:t>Nĩ</a:t>
            </a:r>
            <a:r>
              <a:rPr lang="en" sz="2000" b="1" dirty="0"/>
              <a:t>k</a:t>
            </a:r>
            <a:r>
              <a:rPr lang="en-US" sz="2000" b="1" dirty="0" err="1"/>
              <a:t>ĩĩ</a:t>
            </a:r>
            <a:r>
              <a:rPr lang="en" sz="2000" b="1" dirty="0"/>
              <a:t> g</a:t>
            </a:r>
            <a:r>
              <a:rPr lang="en-US" sz="2000" b="1" dirty="0"/>
              <a:t>ĩ</a:t>
            </a:r>
            <a:r>
              <a:rPr lang="en" sz="2000" b="1" dirty="0"/>
              <a:t>at</a:t>
            </a:r>
            <a:r>
              <a:rPr lang="en-US" sz="2000" b="1" dirty="0"/>
              <a:t>ũ</a:t>
            </a:r>
            <a:r>
              <a:rPr lang="en" sz="2000" b="1" dirty="0"/>
              <a:t>mire agar</a:t>
            </a:r>
            <a:r>
              <a:rPr lang="en-US" sz="2000" b="1" dirty="0"/>
              <a:t>ũ</a:t>
            </a:r>
            <a:r>
              <a:rPr lang="en" sz="2000" b="1" dirty="0"/>
              <a:t>re meciria?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232D07C-294E-7E09-3DCE-2B03886DA219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6179" y="222335"/>
            <a:ext cx="4752471" cy="26732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DF983"/>
                </a:gs>
                <a:gs pos="52000">
                  <a:srgbClr val="FDF983"/>
                </a:gs>
                <a:gs pos="60000">
                  <a:srgbClr val="A8875F"/>
                </a:gs>
                <a:gs pos="100000">
                  <a:srgbClr val="A8875F"/>
                </a:gs>
              </a:gsLst>
              <a:lin ang="5400000" scaled="1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6130375-5A8F-2289-50F9-850ADC59D2A6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0479" y="4011289"/>
            <a:ext cx="4371471" cy="2565216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3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4082F64A-F169-0D62-B8F7-A54C400AFA44}"/>
              </a:ext>
            </a:extLst>
          </p:cNvPr>
          <p:cNvSpPr txBox="1"/>
          <p:nvPr/>
        </p:nvSpPr>
        <p:spPr>
          <a:xfrm>
            <a:off x="103853" y="5423798"/>
            <a:ext cx="704942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korwo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or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initho kwonekaga kwag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ire tond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wa math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na mar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mar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kuo.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regani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ar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at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ngane naguo war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ngururanio endaga endaga kweherera, 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tond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wa wendo m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nene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ar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naguo 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o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Akor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2:1-4).</a:t>
            </a:r>
          </a:p>
        </p:txBody>
      </p:sp>
    </p:spTree>
    <p:extLst>
      <p:ext uri="{BB962C8B-B14F-4D97-AF65-F5344CB8AC3E}">
        <p14:creationId xmlns:p14="http://schemas.microsoft.com/office/powerpoint/2010/main" val="418466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85D6BAC5-1FB7-AD73-463F-58B5B65750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08616"/>
          </a:xfrm>
          <a:prstGeom prst="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50B503B-FB59-0264-1737-A4C5FB4990B2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spc="300" dirty="0">
                <a:ln/>
                <a:solidFill>
                  <a:schemeClr val="bg2">
                    <a:lumMod val="75000"/>
                  </a:schemeClr>
                </a:solidFill>
              </a:rPr>
              <a:t>WOHAN</a:t>
            </a:r>
            <a:r>
              <a:rPr lang="en-US" sz="4400" b="1" spc="300" dirty="0">
                <a:ln/>
                <a:solidFill>
                  <a:schemeClr val="bg2">
                    <a:lumMod val="75000"/>
                  </a:schemeClr>
                </a:solidFill>
              </a:rPr>
              <a:t>Ĩ</a:t>
            </a:r>
            <a:r>
              <a:rPr lang="en" sz="4400" b="1" spc="300" dirty="0">
                <a:ln/>
                <a:solidFill>
                  <a:schemeClr val="bg2">
                    <a:lumMod val="75000"/>
                  </a:schemeClr>
                </a:solidFill>
              </a:rPr>
              <a:t>RI NA G</a:t>
            </a:r>
            <a:r>
              <a:rPr lang="en-US" sz="4400" b="1" spc="300" dirty="0">
                <a:ln/>
                <a:solidFill>
                  <a:schemeClr val="bg2">
                    <a:lumMod val="75000"/>
                  </a:schemeClr>
                </a:solidFill>
              </a:rPr>
              <a:t>Ũ</a:t>
            </a:r>
            <a:r>
              <a:rPr lang="en" sz="4400" b="1" spc="300" dirty="0">
                <a:ln/>
                <a:solidFill>
                  <a:schemeClr val="bg2">
                    <a:lumMod val="75000"/>
                  </a:schemeClr>
                </a:solidFill>
              </a:rPr>
              <a:t>COKAN</a:t>
            </a:r>
            <a:r>
              <a:rPr lang="en-US" sz="4400" b="1" spc="300" dirty="0">
                <a:ln/>
                <a:solidFill>
                  <a:schemeClr val="bg2">
                    <a:lumMod val="75000"/>
                  </a:schemeClr>
                </a:solidFill>
              </a:rPr>
              <a:t>Ĩ</a:t>
            </a:r>
            <a:r>
              <a:rPr lang="en" sz="4400" b="1" spc="300" dirty="0">
                <a:ln/>
                <a:solidFill>
                  <a:schemeClr val="bg2">
                    <a:lumMod val="75000"/>
                  </a:schemeClr>
                </a:solidFill>
              </a:rPr>
              <a:t>R</a:t>
            </a:r>
            <a:r>
              <a:rPr lang="en-US" sz="4400" b="1" spc="300" dirty="0">
                <a:ln/>
                <a:solidFill>
                  <a:schemeClr val="bg2">
                    <a:lumMod val="75000"/>
                  </a:schemeClr>
                </a:solidFill>
              </a:rPr>
              <a:t>Ĩ</a:t>
            </a:r>
            <a:r>
              <a:rPr lang="en" sz="4400" b="1" spc="300" dirty="0">
                <a:ln/>
                <a:solidFill>
                  <a:schemeClr val="bg2">
                    <a:lumMod val="75000"/>
                  </a:schemeClr>
                </a:solidFill>
              </a:rPr>
              <a:t>RIA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F1C3954-E323-DB71-D2D0-635A4DE668AE}"/>
              </a:ext>
            </a:extLst>
          </p:cNvPr>
          <p:cNvSpPr txBox="1"/>
          <p:nvPr/>
        </p:nvSpPr>
        <p:spPr>
          <a:xfrm>
            <a:off x="0" y="662285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rgbClr val="C00000"/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Mũndũ </a:t>
            </a:r>
            <a:r>
              <a:rPr lang="en-US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ũrĩa</a:t>
            </a:r>
            <a:r>
              <a:rPr 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mũngĩrekera</a:t>
            </a:r>
            <a:r>
              <a:rPr 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, o na </a:t>
            </a:r>
            <a:r>
              <a:rPr lang="en-US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niĩ</a:t>
            </a:r>
            <a:r>
              <a:rPr 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nĩndamũrekera</a:t>
            </a:r>
            <a:r>
              <a:rPr 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. </a:t>
            </a:r>
            <a:r>
              <a:rPr lang="en-US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Naguo</a:t>
            </a:r>
            <a:r>
              <a:rPr 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ũndũ</a:t>
            </a:r>
            <a:r>
              <a:rPr 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ũrĩa</a:t>
            </a:r>
            <a:r>
              <a:rPr 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ndekanĩire-rĩ</a:t>
            </a:r>
            <a:r>
              <a:rPr 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 (</a:t>
            </a:r>
            <a:r>
              <a:rPr lang="en-US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hangĩkorwo</a:t>
            </a:r>
            <a:r>
              <a:rPr 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nĩ</a:t>
            </a:r>
            <a:r>
              <a:rPr 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haarĩ</a:t>
            </a:r>
            <a:r>
              <a:rPr 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ũndũ</a:t>
            </a:r>
            <a:r>
              <a:rPr 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 o n </a:t>
            </a:r>
            <a:r>
              <a:rPr lang="en-US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ũrĩkũ</a:t>
            </a:r>
            <a:r>
              <a:rPr 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wa</a:t>
            </a:r>
            <a:r>
              <a:rPr 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kũrekanĩra</a:t>
            </a:r>
            <a:r>
              <a:rPr 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), </a:t>
            </a:r>
            <a:r>
              <a:rPr lang="en-US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ũndũ</a:t>
            </a:r>
            <a:r>
              <a:rPr 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ũcio</a:t>
            </a:r>
            <a:r>
              <a:rPr 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ndaũrekanĩra</a:t>
            </a:r>
            <a:r>
              <a:rPr 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nĩ</a:t>
            </a:r>
            <a:r>
              <a:rPr 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ũndũ</a:t>
            </a:r>
            <a:r>
              <a:rPr 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wanyu</a:t>
            </a:r>
            <a:r>
              <a:rPr 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ndĩ</a:t>
            </a:r>
            <a:r>
              <a:rPr 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mbere</a:t>
            </a:r>
            <a:r>
              <a:rPr 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ya</a:t>
            </a:r>
            <a:r>
              <a:rPr 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Kristũ</a:t>
            </a:r>
            <a:r>
              <a:rPr 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, </a:t>
            </a:r>
            <a:r>
              <a:rPr lang="en" b="1" dirty="0">
                <a:solidFill>
                  <a:srgbClr val="C00000"/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(2 </a:t>
            </a:r>
            <a:r>
              <a:rPr lang="en-US" sz="1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Akorinitho</a:t>
            </a:r>
            <a:r>
              <a:rPr lang="en" sz="1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2:10)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28F96BC-E9C4-00C6-6AAF-B7FCF3479A29}"/>
              </a:ext>
            </a:extLst>
          </p:cNvPr>
          <p:cNvSpPr txBox="1"/>
          <p:nvPr/>
        </p:nvSpPr>
        <p:spPr>
          <a:xfrm>
            <a:off x="171450" y="1326951"/>
            <a:ext cx="624989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a Pa</a:t>
            </a:r>
            <a:r>
              <a:rPr lang="en-US" sz="2000" b="1" dirty="0"/>
              <a:t>ũ</a:t>
            </a:r>
            <a:r>
              <a:rPr lang="en" sz="2000" b="1" dirty="0"/>
              <a:t>l</a:t>
            </a:r>
            <a:r>
              <a:rPr lang="en-US" sz="2000" b="1" dirty="0"/>
              <a:t>ũ</a:t>
            </a:r>
            <a:r>
              <a:rPr lang="en" sz="2000" b="1" dirty="0"/>
              <a:t> ar</a:t>
            </a:r>
            <a:r>
              <a:rPr lang="en-US" sz="2000" b="1" dirty="0"/>
              <a:t>ĩ</a:t>
            </a:r>
            <a:r>
              <a:rPr lang="en" sz="2000" b="1" dirty="0"/>
              <a:t> nj</a:t>
            </a:r>
            <a:r>
              <a:rPr lang="en-US" sz="2000" b="1" dirty="0"/>
              <a:t>ĩ</a:t>
            </a:r>
            <a:r>
              <a:rPr lang="en" sz="2000" b="1" dirty="0"/>
              <a:t>ra-in</a:t>
            </a:r>
            <a:r>
              <a:rPr lang="en-US" sz="2000" b="1" dirty="0"/>
              <a:t>ĩ</a:t>
            </a:r>
            <a:r>
              <a:rPr lang="en" sz="2000" b="1" dirty="0"/>
              <a:t> ag</a:t>
            </a:r>
            <a:r>
              <a:rPr lang="en-US" sz="2000" b="1" dirty="0"/>
              <a:t>ĩ</a:t>
            </a:r>
            <a:r>
              <a:rPr lang="en" sz="2000" b="1" dirty="0"/>
              <a:t>thi</a:t>
            </a:r>
            <a:r>
              <a:rPr lang="en-US" sz="2000" b="1" dirty="0"/>
              <a:t>ĩ</a:t>
            </a:r>
            <a:r>
              <a:rPr lang="en" sz="2000" b="1" dirty="0"/>
              <a:t> Troas, Tito n</a:t>
            </a:r>
            <a:r>
              <a:rPr lang="en-US" sz="2000" b="1" dirty="0"/>
              <a:t>ĩ</a:t>
            </a:r>
            <a:r>
              <a:rPr lang="en" sz="2000" b="1" dirty="0"/>
              <a:t> athire </a:t>
            </a:r>
            <a:r>
              <a:rPr lang="en-US" sz="2000" b="1" dirty="0"/>
              <a:t>Kor</a:t>
            </a:r>
            <a:r>
              <a:rPr lang="en" sz="2000" b="1" dirty="0"/>
              <a:t>inIthO. </a:t>
            </a:r>
            <a:r>
              <a:rPr lang="en-US" sz="2000" b="1" dirty="0"/>
              <a:t>K</a:t>
            </a:r>
            <a:r>
              <a:rPr lang="en" sz="2000" b="1" dirty="0"/>
              <a:t>uuma Troas, Pa</a:t>
            </a:r>
            <a:r>
              <a:rPr lang="en-US" sz="2000" b="1" dirty="0"/>
              <a:t>ũ</a:t>
            </a:r>
            <a:r>
              <a:rPr lang="en" sz="2000" b="1" dirty="0"/>
              <a:t>l</a:t>
            </a:r>
            <a:r>
              <a:rPr lang="en-US" sz="2000" b="1" dirty="0"/>
              <a:t>ũ</a:t>
            </a:r>
            <a:r>
              <a:rPr lang="en" sz="2000" b="1" dirty="0"/>
              <a:t> ag</a:t>
            </a:r>
            <a:r>
              <a:rPr lang="en-US" sz="2000" b="1" dirty="0"/>
              <a:t>ĩ</a:t>
            </a:r>
            <a:r>
              <a:rPr lang="en" sz="2000" b="1" dirty="0"/>
              <a:t>thi</a:t>
            </a:r>
            <a:r>
              <a:rPr lang="en-US" sz="2000" b="1" dirty="0"/>
              <a:t>ĩ</a:t>
            </a:r>
            <a:r>
              <a:rPr lang="en" sz="2000" b="1" dirty="0"/>
              <a:t>  Makedonia. </a:t>
            </a:r>
            <a:r>
              <a:rPr lang="en-US" sz="2000" b="1" dirty="0"/>
              <a:t>N</a:t>
            </a:r>
            <a:r>
              <a:rPr lang="en" sz="2000" b="1" dirty="0"/>
              <a:t>o n</a:t>
            </a:r>
            <a:r>
              <a:rPr lang="en-US" sz="2000" b="1" dirty="0"/>
              <a:t>ĩ</a:t>
            </a:r>
            <a:r>
              <a:rPr lang="en" sz="2000" b="1" dirty="0"/>
              <a:t> ag</a:t>
            </a:r>
            <a:r>
              <a:rPr lang="en-US" sz="2000" b="1" dirty="0"/>
              <a:t>ĩ</a:t>
            </a:r>
            <a:r>
              <a:rPr lang="en" sz="2000" b="1" dirty="0"/>
              <a:t>ire na k</a:t>
            </a:r>
            <a:r>
              <a:rPr lang="en-US" sz="2000" b="1" dirty="0"/>
              <a:t>ĩ</a:t>
            </a:r>
            <a:r>
              <a:rPr lang="en" sz="2000" b="1" dirty="0"/>
              <a:t>eha k</a:t>
            </a:r>
            <a:r>
              <a:rPr lang="en-US" sz="2000" b="1" dirty="0"/>
              <a:t>ĩ</a:t>
            </a:r>
            <a:r>
              <a:rPr lang="en" sz="2000" b="1" dirty="0"/>
              <a:t>nene tond</a:t>
            </a:r>
            <a:r>
              <a:rPr lang="en-US" sz="2000" b="1" dirty="0"/>
              <a:t>ũ</a:t>
            </a:r>
            <a:r>
              <a:rPr lang="en" sz="2000" b="1" dirty="0"/>
              <a:t> Tito ndam</a:t>
            </a:r>
            <a:r>
              <a:rPr lang="en-US" sz="2000" b="1" dirty="0"/>
              <a:t>ũ</a:t>
            </a:r>
            <a:r>
              <a:rPr lang="en" sz="2000" b="1" dirty="0"/>
              <a:t>t</a:t>
            </a:r>
            <a:r>
              <a:rPr lang="en-US" sz="2000" b="1" dirty="0"/>
              <a:t>ũ</a:t>
            </a:r>
            <a:r>
              <a:rPr lang="en" sz="2000" b="1" dirty="0"/>
              <a:t>ngire k</a:t>
            </a:r>
            <a:r>
              <a:rPr lang="en-US" sz="2000" b="1" dirty="0"/>
              <a:t>ũ</a:t>
            </a:r>
            <a:r>
              <a:rPr lang="en" sz="2000" b="1" dirty="0"/>
              <a:t>u Troas am</a:t>
            </a:r>
            <a:r>
              <a:rPr lang="en-US" sz="2000" b="1" dirty="0"/>
              <a:t>ũ</a:t>
            </a:r>
            <a:r>
              <a:rPr lang="en" sz="2000" b="1" dirty="0"/>
              <a:t>he </a:t>
            </a:r>
            <a:r>
              <a:rPr lang="en-US" sz="2000" b="1" dirty="0"/>
              <a:t>ũ</a:t>
            </a:r>
            <a:r>
              <a:rPr lang="en" sz="2000" b="1" dirty="0"/>
              <a:t>horo wa kanitha ya Korinitho (2 </a:t>
            </a:r>
            <a:r>
              <a:rPr lang="en-US" sz="2000" b="1" dirty="0" err="1"/>
              <a:t>Akor</a:t>
            </a:r>
            <a:r>
              <a:rPr lang="en" sz="2000" b="1" dirty="0"/>
              <a:t>. 2:12-13).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D144C72-C2B5-7C18-722F-93CDE9FEBB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9069" y="1498401"/>
            <a:ext cx="2463005" cy="3057524"/>
          </a:xfrm>
          <a:prstGeom prst="snip2DiagRect">
            <a:avLst>
              <a:gd name="adj1" fmla="val 16193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5729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848D3F2-A51A-F6BD-9AA0-02811D539AE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3609" y="1498401"/>
            <a:ext cx="2463005" cy="30575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B7B2B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0D396D13-EEEB-FEE7-17F9-A502CD120432}"/>
              </a:ext>
            </a:extLst>
          </p:cNvPr>
          <p:cNvSpPr txBox="1"/>
          <p:nvPr/>
        </p:nvSpPr>
        <p:spPr>
          <a:xfrm>
            <a:off x="5934074" y="4910097"/>
            <a:ext cx="60960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Ũ</a:t>
            </a:r>
            <a:r>
              <a:rPr lang="en" sz="2000" b="1" dirty="0"/>
              <a:t>nd</a:t>
            </a:r>
            <a:r>
              <a:rPr lang="en-US" sz="2000" b="1" dirty="0"/>
              <a:t>ũ </a:t>
            </a:r>
            <a:r>
              <a:rPr lang="en-US" sz="2000" b="1" dirty="0" err="1"/>
              <a:t>ũ</a:t>
            </a:r>
            <a:r>
              <a:rPr lang="en" sz="2000" b="1" dirty="0"/>
              <a:t>mwe mar</a:t>
            </a:r>
            <a:r>
              <a:rPr lang="en-US" sz="2000" b="1" dirty="0"/>
              <a:t>ĩ</a:t>
            </a:r>
            <a:r>
              <a:rPr lang="en" sz="2000" b="1" dirty="0"/>
              <a:t> matue war</a:t>
            </a:r>
            <a:r>
              <a:rPr lang="en-US" sz="2000" b="1" dirty="0"/>
              <a:t>ĩ</a:t>
            </a:r>
            <a:r>
              <a:rPr lang="en" sz="2000" b="1" dirty="0"/>
              <a:t> m</a:t>
            </a:r>
            <a:r>
              <a:rPr lang="en-US" sz="2000" b="1" dirty="0"/>
              <a:t>ĩ</a:t>
            </a:r>
            <a:r>
              <a:rPr lang="en" sz="2000" b="1" dirty="0"/>
              <a:t>tugo kanitha-in</a:t>
            </a:r>
            <a:r>
              <a:rPr lang="en-US" sz="2000" b="1" dirty="0"/>
              <a:t>ĩ</a:t>
            </a:r>
            <a:r>
              <a:rPr lang="en" sz="2000" b="1" dirty="0"/>
              <a:t>. </a:t>
            </a:r>
            <a:r>
              <a:rPr lang="en-US" sz="2000" b="1" dirty="0" err="1"/>
              <a:t>Gũ</a:t>
            </a:r>
            <a:r>
              <a:rPr lang="en" sz="2000" b="1" dirty="0"/>
              <a:t>t</a:t>
            </a:r>
            <a:r>
              <a:rPr lang="en-US" sz="2000" b="1" dirty="0"/>
              <a:t>ĩ</a:t>
            </a:r>
            <a:r>
              <a:rPr lang="en" sz="2000" b="1" dirty="0"/>
              <a:t>ya at</a:t>
            </a:r>
            <a:r>
              <a:rPr lang="en-US" sz="2000" b="1" dirty="0"/>
              <a:t>ũ</a:t>
            </a:r>
            <a:r>
              <a:rPr lang="en" sz="2000" b="1" dirty="0"/>
              <a:t>mwo, na g</a:t>
            </a:r>
            <a:r>
              <a:rPr lang="en-US" sz="2000" b="1" dirty="0"/>
              <a:t>ĩ</a:t>
            </a:r>
            <a:r>
              <a:rPr lang="en" sz="2000" b="1" dirty="0"/>
              <a:t>kundi k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a k</a:t>
            </a:r>
            <a:r>
              <a:rPr lang="en-US" sz="2000" b="1" dirty="0"/>
              <a:t>ĩ</a:t>
            </a:r>
            <a:r>
              <a:rPr lang="en" sz="2000" b="1" dirty="0"/>
              <a:t>areganaga n</a:t>
            </a:r>
            <a:r>
              <a:rPr lang="en-US" sz="2000" b="1" dirty="0"/>
              <a:t>ĩ</a:t>
            </a:r>
            <a:r>
              <a:rPr lang="en" sz="2000" b="1" dirty="0"/>
              <a:t>g</a:t>
            </a:r>
            <a:r>
              <a:rPr lang="en-US" sz="2000" b="1" dirty="0"/>
              <a:t>ĩ</a:t>
            </a:r>
            <a:r>
              <a:rPr lang="en" sz="2000" b="1" dirty="0"/>
              <a:t>a k</a:t>
            </a:r>
            <a:r>
              <a:rPr lang="en-US" sz="2000" b="1" dirty="0"/>
              <a:t>ũ</a:t>
            </a:r>
            <a:r>
              <a:rPr lang="en" sz="2000" b="1" dirty="0"/>
              <a:t>mith</a:t>
            </a:r>
            <a:r>
              <a:rPr lang="en-US" sz="2000" b="1" dirty="0"/>
              <a:t>ĩ</a:t>
            </a:r>
            <a:r>
              <a:rPr lang="en" sz="2000" b="1" dirty="0"/>
              <a:t>tio. </a:t>
            </a:r>
            <a:r>
              <a:rPr lang="en-US" sz="2000" b="1" dirty="0" err="1"/>
              <a:t>Rĩ</a:t>
            </a:r>
            <a:r>
              <a:rPr lang="en" sz="2000" b="1" dirty="0"/>
              <a:t>u, Pa</a:t>
            </a:r>
            <a:r>
              <a:rPr lang="en-US" sz="2000" b="1" dirty="0"/>
              <a:t>ũ</a:t>
            </a:r>
            <a:r>
              <a:rPr lang="en" sz="2000" b="1" dirty="0"/>
              <a:t>l</a:t>
            </a:r>
            <a:r>
              <a:rPr lang="en-US" sz="2000" b="1" dirty="0"/>
              <a:t>ũ</a:t>
            </a:r>
            <a:r>
              <a:rPr lang="en" sz="2000" b="1" dirty="0"/>
              <a:t> amoragia makiny</a:t>
            </a:r>
            <a:r>
              <a:rPr lang="en-US" sz="2000" b="1" dirty="0"/>
              <a:t>ũ</a:t>
            </a:r>
            <a:r>
              <a:rPr lang="en" sz="2000" b="1" dirty="0"/>
              <a:t>kie ikinya r</a:t>
            </a:r>
            <a:r>
              <a:rPr lang="en-US" sz="2000" b="1" dirty="0"/>
              <a:t>ĩ</a:t>
            </a:r>
            <a:r>
              <a:rPr lang="en" sz="2000" b="1" dirty="0"/>
              <a:t>u r</a:t>
            </a:r>
            <a:r>
              <a:rPr lang="en-US" sz="2000" b="1" dirty="0"/>
              <a:t>ĩ</a:t>
            </a:r>
            <a:r>
              <a:rPr lang="en" sz="2000" b="1" dirty="0"/>
              <a:t>ng</a:t>
            </a:r>
            <a:r>
              <a:rPr lang="en-US" sz="2000" b="1" dirty="0"/>
              <a:t>ĩ</a:t>
            </a:r>
            <a:r>
              <a:rPr lang="en" sz="2000" b="1" dirty="0"/>
              <a:t>: kuohan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a na g</a:t>
            </a:r>
            <a:r>
              <a:rPr lang="en-US" sz="2000" b="1" dirty="0"/>
              <a:t>ũ</a:t>
            </a:r>
            <a:r>
              <a:rPr lang="en" sz="2000" b="1" dirty="0"/>
              <a:t>cokan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ria</a:t>
            </a:r>
            <a:br>
              <a:rPr lang="en" sz="2000" b="1" dirty="0"/>
            </a:br>
            <a:r>
              <a:rPr lang="en" sz="2000" b="1" dirty="0"/>
              <a:t>(2 </a:t>
            </a:r>
            <a:r>
              <a:rPr lang="en-US" sz="2000" b="1" dirty="0" err="1"/>
              <a:t>Akor</a:t>
            </a:r>
            <a:r>
              <a:rPr lang="en" sz="2000" b="1" dirty="0"/>
              <a:t>. 2:5-11).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6FFCC9AD-9ACE-18E8-8A73-5FC4970A210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5274" y="4421539"/>
            <a:ext cx="5377657" cy="2302075"/>
          </a:xfrm>
          <a:prstGeom prst="rect">
            <a:avLst/>
          </a:prstGeom>
          <a:ln w="123825" cap="sq">
            <a:solidFill>
              <a:srgbClr val="F8D992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C9BF4FD-89D6-7CD4-C3D2-F0B47F893AC9}"/>
              </a:ext>
            </a:extLst>
          </p:cNvPr>
          <p:cNvSpPr txBox="1"/>
          <p:nvPr/>
        </p:nvSpPr>
        <p:spPr>
          <a:xfrm>
            <a:off x="171450" y="3028133"/>
            <a:ext cx="6096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hutha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cio hanini, Tito 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ico-in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nganire na Pa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 Macedonia.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mw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kanitha wam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ririe na ngatho har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morutani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ma m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mwo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Akor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7:5-9, 13-16).</a:t>
            </a:r>
          </a:p>
        </p:txBody>
      </p:sp>
    </p:spTree>
    <p:extLst>
      <p:ext uri="{BB962C8B-B14F-4D97-AF65-F5344CB8AC3E}">
        <p14:creationId xmlns:p14="http://schemas.microsoft.com/office/powerpoint/2010/main" val="313406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E6F09E9-E360-3EE7-CC0A-BDB34BC155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374218"/>
          </a:xfrm>
          <a:prstGeom prst="rect">
            <a:avLst/>
          </a:prstGeom>
          <a:blipFill>
            <a:blip r:embed="rId3" cstate="email">
              <a:alphaModFix amt="6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B94E1F5-49C2-EE58-6467-99F9C71DF983}"/>
              </a:ext>
            </a:extLst>
          </p:cNvPr>
          <p:cNvSpPr txBox="1"/>
          <p:nvPr/>
        </p:nvSpPr>
        <p:spPr>
          <a:xfrm>
            <a:off x="0" y="-7620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en-US" sz="4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Ũ</a:t>
            </a:r>
            <a:r>
              <a:rPr lang="en" sz="4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TARAR</a:t>
            </a:r>
            <a:r>
              <a:rPr lang="en-US" sz="4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Ĩ</a:t>
            </a:r>
            <a:r>
              <a:rPr lang="en" sz="4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 WA KRIST</a:t>
            </a:r>
            <a:r>
              <a:rPr lang="en-US" sz="4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Ũ</a:t>
            </a:r>
            <a:endParaRPr lang="en" sz="4400" b="1" spc="60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03A69CA-6C2B-18BC-4A65-82D95116654A}"/>
              </a:ext>
            </a:extLst>
          </p:cNvPr>
          <p:cNvSpPr txBox="1"/>
          <p:nvPr/>
        </p:nvSpPr>
        <p:spPr>
          <a:xfrm>
            <a:off x="4893550" y="622748"/>
            <a:ext cx="72984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Tondũ</a:t>
            </a: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ithuĩ</a:t>
            </a: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tũrĩ</a:t>
            </a: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mũtararĩko</a:t>
            </a: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wa</a:t>
            </a: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Kristũ</a:t>
            </a: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ũrĩa</a:t>
            </a: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ũkinyaga</a:t>
            </a: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harĩ</a:t>
            </a: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Ngai, </a:t>
            </a:r>
            <a:r>
              <a:rPr lang="en-US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kũrĩ</a:t>
            </a: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arĩa</a:t>
            </a: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marahonokio</a:t>
            </a: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o na </a:t>
            </a:r>
            <a:r>
              <a:rPr lang="en-US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arĩa</a:t>
            </a: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maroora</a:t>
            </a: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n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</a:t>
            </a:r>
            <a:r>
              <a:rPr lang="en-US" sz="1400" b="1" dirty="0" err="1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Akorinitho</a:t>
            </a:r>
            <a:r>
              <a:rPr lang="en" sz="14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2:15)</a:t>
            </a:r>
            <a:endParaRPr lang="es-ES" b="1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468152A-9B0B-4712-EDF4-E1C4159328A9}"/>
              </a:ext>
            </a:extLst>
          </p:cNvPr>
          <p:cNvSpPr txBox="1"/>
          <p:nvPr/>
        </p:nvSpPr>
        <p:spPr>
          <a:xfrm>
            <a:off x="4897349" y="1432113"/>
            <a:ext cx="71507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Kũ</a:t>
            </a:r>
            <a:r>
              <a:rPr lang="en" sz="2000" b="1" dirty="0"/>
              <a:t>gweta ta 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a Ngai “ahing</a:t>
            </a:r>
            <a:r>
              <a:rPr lang="en-US" sz="2000" b="1" dirty="0"/>
              <a:t>ũ</a:t>
            </a:r>
            <a:r>
              <a:rPr lang="en" sz="2000" b="1" dirty="0"/>
              <a:t>rire m</a:t>
            </a:r>
            <a:r>
              <a:rPr lang="en-US" sz="2000" b="1" dirty="0"/>
              <a:t>ũ</a:t>
            </a:r>
            <a:r>
              <a:rPr lang="en" sz="2000" b="1" dirty="0"/>
              <a:t>rango” n</a:t>
            </a:r>
            <a:r>
              <a:rPr lang="en-US" sz="2000" b="1" dirty="0"/>
              <a:t>ĩ</a:t>
            </a:r>
            <a:r>
              <a:rPr lang="en" sz="2000" b="1" dirty="0"/>
              <a:t>guo </a:t>
            </a:r>
            <a:r>
              <a:rPr lang="en-US" sz="2000" b="1" dirty="0"/>
              <a:t>ũ</a:t>
            </a:r>
            <a:r>
              <a:rPr lang="en" sz="2000" b="1" dirty="0"/>
              <a:t>horo mwega </a:t>
            </a:r>
            <a:r>
              <a:rPr lang="en-US" sz="2000" b="1" dirty="0"/>
              <a:t>ũ</a:t>
            </a:r>
            <a:r>
              <a:rPr lang="en" sz="2000" b="1" dirty="0"/>
              <a:t>hunjio Troas, Pa</a:t>
            </a:r>
            <a:r>
              <a:rPr lang="en-US" sz="2000" b="1" dirty="0"/>
              <a:t>ũ</a:t>
            </a:r>
            <a:r>
              <a:rPr lang="en" sz="2000" b="1" dirty="0"/>
              <a:t>l</a:t>
            </a:r>
            <a:r>
              <a:rPr lang="en-US" sz="2000" b="1" dirty="0"/>
              <a:t>ũ</a:t>
            </a:r>
            <a:r>
              <a:rPr lang="en" sz="2000" b="1" dirty="0"/>
              <a:t> aum</a:t>
            </a:r>
            <a:r>
              <a:rPr lang="en-US" sz="2000" b="1" dirty="0"/>
              <a:t>ũ</a:t>
            </a:r>
            <a:r>
              <a:rPr lang="en" sz="2000" b="1" dirty="0"/>
              <a:t>kanirie m</a:t>
            </a:r>
            <a:r>
              <a:rPr lang="en-US" sz="2000" b="1" dirty="0"/>
              <a:t>ũ</a:t>
            </a:r>
            <a:r>
              <a:rPr lang="en" sz="2000" b="1" dirty="0"/>
              <a:t>gambo m</a:t>
            </a:r>
            <a:r>
              <a:rPr lang="en-US" sz="2000" b="1" dirty="0"/>
              <a:t>ũ</a:t>
            </a:r>
            <a:r>
              <a:rPr lang="en" sz="2000" b="1" dirty="0"/>
              <a:t>nene wa k</a:t>
            </a:r>
            <a:r>
              <a:rPr lang="en-US" sz="2000" b="1" dirty="0"/>
              <a:t>ũ</a:t>
            </a:r>
            <a:r>
              <a:rPr lang="en" sz="2000" b="1" dirty="0"/>
              <a:t>gooca na </a:t>
            </a:r>
            <a:r>
              <a:rPr lang="en-US" sz="2000" b="1" dirty="0"/>
              <a:t>ũ</a:t>
            </a:r>
            <a:r>
              <a:rPr lang="en" sz="2000" b="1" dirty="0"/>
              <a:t>hotani: “</a:t>
            </a:r>
            <a:r>
              <a:rPr lang="en-US" sz="2000" b="1" dirty="0"/>
              <a:t>No </a:t>
            </a:r>
            <a:r>
              <a:rPr lang="en-US" sz="2000" b="1" dirty="0" err="1"/>
              <a:t>rĩrĩ</a:t>
            </a:r>
            <a:r>
              <a:rPr lang="en-US" sz="2000" b="1" dirty="0"/>
              <a:t>, Ngai </a:t>
            </a:r>
            <a:r>
              <a:rPr lang="en-US" sz="2000" b="1" dirty="0" err="1"/>
              <a:t>arogoocwo</a:t>
            </a:r>
            <a:r>
              <a:rPr lang="en-US" sz="2000" b="1" dirty="0"/>
              <a:t>, o we </a:t>
            </a:r>
            <a:r>
              <a:rPr lang="en-US" sz="2000" b="1" dirty="0" err="1"/>
              <a:t>ũrĩa</a:t>
            </a:r>
            <a:r>
              <a:rPr lang="en-US" sz="2000" b="1" dirty="0"/>
              <a:t> </a:t>
            </a:r>
            <a:r>
              <a:rPr lang="en-US" sz="2000" b="1" dirty="0" err="1"/>
              <a:t>ũtũtongoragia</a:t>
            </a:r>
            <a:r>
              <a:rPr lang="en-US" sz="2000" b="1" dirty="0"/>
              <a:t> </a:t>
            </a:r>
            <a:r>
              <a:rPr lang="en-US" sz="2000" b="1" dirty="0" err="1"/>
              <a:t>hĩndĩ</a:t>
            </a:r>
            <a:r>
              <a:rPr lang="en-US" sz="2000" b="1" dirty="0"/>
              <a:t> </a:t>
            </a:r>
            <a:r>
              <a:rPr lang="en-US" sz="2000" b="1" dirty="0" err="1"/>
              <a:t>ciothe</a:t>
            </a:r>
            <a:r>
              <a:rPr lang="en-US" sz="2000" b="1" dirty="0"/>
              <a:t> na </a:t>
            </a:r>
            <a:r>
              <a:rPr lang="en-US" sz="2000" b="1" dirty="0" err="1"/>
              <a:t>ũhootani</a:t>
            </a:r>
            <a:r>
              <a:rPr lang="en-US" sz="2000" b="1" dirty="0"/>
              <a:t> </a:t>
            </a:r>
            <a:r>
              <a:rPr lang="en-US" sz="2000" b="1" dirty="0" err="1"/>
              <a:t>thĩinĩ</a:t>
            </a:r>
            <a:r>
              <a:rPr lang="en-US" sz="2000" b="1" dirty="0"/>
              <a:t> </a:t>
            </a:r>
            <a:r>
              <a:rPr lang="en-US" sz="2000" b="1" dirty="0" err="1"/>
              <a:t>wa</a:t>
            </a:r>
            <a:r>
              <a:rPr lang="en-US" sz="2000" b="1" dirty="0"/>
              <a:t> </a:t>
            </a:r>
            <a:r>
              <a:rPr lang="en-US" sz="2000" b="1" dirty="0" err="1"/>
              <a:t>Kristũ</a:t>
            </a:r>
            <a:r>
              <a:rPr lang="en-US" sz="2000" b="1" dirty="0"/>
              <a:t>, </a:t>
            </a:r>
            <a:r>
              <a:rPr lang="en-US" sz="2000" b="1" dirty="0" err="1"/>
              <a:t>nake</a:t>
            </a:r>
            <a:r>
              <a:rPr lang="en-US" sz="2000" b="1" dirty="0"/>
              <a:t> </a:t>
            </a:r>
            <a:r>
              <a:rPr lang="en-US" sz="2000" b="1" dirty="0" err="1"/>
              <a:t>agatũhũthagĩra</a:t>
            </a:r>
            <a:r>
              <a:rPr lang="en-US" sz="2000" b="1" dirty="0"/>
              <a:t> ta </a:t>
            </a:r>
            <a:r>
              <a:rPr lang="en-US" sz="2000" b="1" dirty="0" err="1"/>
              <a:t>tũrĩ</a:t>
            </a:r>
            <a:r>
              <a:rPr lang="en-US" sz="2000" b="1" dirty="0"/>
              <a:t> </a:t>
            </a:r>
            <a:r>
              <a:rPr lang="en-US" sz="2000" b="1" dirty="0" err="1"/>
              <a:t>mũtararĩko</a:t>
            </a:r>
            <a:r>
              <a:rPr lang="en-US" sz="2000" b="1" dirty="0"/>
              <a:t> </a:t>
            </a:r>
            <a:r>
              <a:rPr lang="en-US" sz="2000" b="1" dirty="0" err="1"/>
              <a:t>mwega</a:t>
            </a:r>
            <a:r>
              <a:rPr lang="en-US" sz="2000" b="1" dirty="0"/>
              <a:t> </a:t>
            </a:r>
            <a:r>
              <a:rPr lang="en-US" sz="2000" b="1" dirty="0" err="1"/>
              <a:t>wa</a:t>
            </a:r>
            <a:r>
              <a:rPr lang="en-US" sz="2000" b="1" dirty="0"/>
              <a:t> </a:t>
            </a:r>
            <a:r>
              <a:rPr lang="en-US" sz="2000" b="1" dirty="0" err="1"/>
              <a:t>kũmemerekia</a:t>
            </a:r>
            <a:r>
              <a:rPr lang="en-US" sz="2000" b="1" dirty="0"/>
              <a:t> </a:t>
            </a:r>
            <a:r>
              <a:rPr lang="en-US" sz="2000" b="1" dirty="0" err="1"/>
              <a:t>ũhoro</a:t>
            </a:r>
            <a:r>
              <a:rPr lang="en-US" sz="2000" b="1" dirty="0"/>
              <a:t> </a:t>
            </a:r>
            <a:r>
              <a:rPr lang="en-US" sz="2000" b="1" dirty="0" err="1"/>
              <a:t>wa</a:t>
            </a:r>
            <a:r>
              <a:rPr lang="en-US" sz="2000" b="1" dirty="0"/>
              <a:t> </a:t>
            </a:r>
            <a:r>
              <a:rPr lang="en-US" sz="2000" b="1" dirty="0" err="1"/>
              <a:t>kũmenya</a:t>
            </a:r>
            <a:r>
              <a:rPr lang="en-US" sz="2000" b="1" dirty="0"/>
              <a:t> </a:t>
            </a:r>
            <a:r>
              <a:rPr lang="en-US" sz="2000" b="1" dirty="0" err="1"/>
              <a:t>Kristũ</a:t>
            </a:r>
            <a:r>
              <a:rPr lang="en-US" sz="2000" b="1" dirty="0"/>
              <a:t> </a:t>
            </a:r>
            <a:r>
              <a:rPr lang="en-US" sz="2000" b="1" dirty="0" err="1"/>
              <a:t>kũndũ</a:t>
            </a:r>
            <a:r>
              <a:rPr lang="en-US" sz="2000" b="1" dirty="0"/>
              <a:t> </a:t>
            </a:r>
            <a:r>
              <a:rPr lang="en-US" sz="2000" b="1" dirty="0" err="1"/>
              <a:t>guothe</a:t>
            </a:r>
            <a:r>
              <a:rPr lang="en-US" sz="2000" b="1" dirty="0"/>
              <a:t>.</a:t>
            </a:r>
            <a:r>
              <a:rPr lang="en" sz="2000" b="1" dirty="0"/>
              <a:t>” (2 </a:t>
            </a:r>
            <a:r>
              <a:rPr lang="en-US" sz="2000" b="1" dirty="0" err="1"/>
              <a:t>Akor</a:t>
            </a:r>
            <a:r>
              <a:rPr lang="en" sz="2000" b="1" dirty="0"/>
              <a:t>. 2:14).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E6F8681-ADBA-E561-876B-B321D662E3A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94652" y="3486895"/>
            <a:ext cx="4753460" cy="31765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BEE395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7C6F0BD-C0BF-9A41-215C-2CFCA9487621}"/>
              </a:ext>
            </a:extLst>
          </p:cNvPr>
          <p:cNvSpPr txBox="1"/>
          <p:nvPr/>
        </p:nvSpPr>
        <p:spPr>
          <a:xfrm>
            <a:off x="203781" y="3473121"/>
            <a:ext cx="703795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T</a:t>
            </a:r>
            <a:r>
              <a:rPr lang="en" sz="2000" b="1" dirty="0"/>
              <a:t>a m</a:t>
            </a:r>
            <a:r>
              <a:rPr lang="en-US" sz="2000" b="1" dirty="0"/>
              <a:t>ũ</a:t>
            </a:r>
            <a:r>
              <a:rPr lang="en" sz="2000" b="1" dirty="0"/>
              <a:t>tarar</a:t>
            </a:r>
            <a:r>
              <a:rPr lang="en-US" sz="2000" b="1" dirty="0"/>
              <a:t>ĩ</a:t>
            </a:r>
            <a:r>
              <a:rPr lang="en" sz="2000" b="1" dirty="0"/>
              <a:t>ko wa mahinda moothe, </a:t>
            </a:r>
            <a:r>
              <a:rPr lang="en-US" sz="2000" b="1" dirty="0" err="1"/>
              <a:t>ũũ</a:t>
            </a:r>
            <a:r>
              <a:rPr lang="en" sz="2000" b="1" dirty="0"/>
              <a:t>g</a:t>
            </a:r>
            <a:r>
              <a:rPr lang="en-US" sz="2000" b="1" dirty="0"/>
              <a:t>ĩ</a:t>
            </a:r>
            <a:r>
              <a:rPr lang="en" sz="2000" b="1" dirty="0"/>
              <a:t> wa Krist</a:t>
            </a:r>
            <a:r>
              <a:rPr lang="en-US" sz="2000" b="1" dirty="0"/>
              <a:t>ũ</a:t>
            </a:r>
            <a:r>
              <a:rPr lang="en" sz="2000" b="1" dirty="0"/>
              <a:t> </a:t>
            </a:r>
            <a:r>
              <a:rPr lang="en-US" sz="2000" b="1" dirty="0"/>
              <a:t>ũ</a:t>
            </a:r>
            <a:r>
              <a:rPr lang="en" sz="2000" b="1" dirty="0"/>
              <a:t>kinyag</a:t>
            </a:r>
            <a:r>
              <a:rPr lang="en-US" sz="2000" b="1" dirty="0"/>
              <a:t>ĩ</a:t>
            </a:r>
            <a:r>
              <a:rPr lang="en" sz="2000" b="1" dirty="0"/>
              <a:t>ra m</a:t>
            </a:r>
            <a:r>
              <a:rPr lang="en-US" sz="2000" b="1" dirty="0"/>
              <a:t>ũ</a:t>
            </a:r>
            <a:r>
              <a:rPr lang="en" sz="2000" b="1" dirty="0"/>
              <a:t>nd</a:t>
            </a:r>
            <a:r>
              <a:rPr lang="en-US" sz="2000" b="1" dirty="0"/>
              <a:t>ũ</a:t>
            </a:r>
            <a:r>
              <a:rPr lang="en" sz="2000" b="1" dirty="0"/>
              <a:t> woothe. </a:t>
            </a:r>
            <a:r>
              <a:rPr lang="en-US" sz="2000" b="1" dirty="0" err="1"/>
              <a:t>Kũ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 </a:t>
            </a:r>
            <a:r>
              <a:rPr lang="en-US" sz="2000" b="1" dirty="0" err="1"/>
              <a:t>Akorinitho</a:t>
            </a:r>
            <a:r>
              <a:rPr lang="en" sz="2000" b="1" dirty="0"/>
              <a:t>, ota k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 ithu</a:t>
            </a:r>
            <a:r>
              <a:rPr lang="en-US" sz="2000" b="1" dirty="0"/>
              <a:t>ĩ</a:t>
            </a:r>
            <a:r>
              <a:rPr lang="en" sz="2000" b="1" dirty="0"/>
              <a:t>, m</a:t>
            </a:r>
            <a:r>
              <a:rPr lang="en-US" sz="2000" b="1" dirty="0"/>
              <a:t>ũ</a:t>
            </a:r>
            <a:r>
              <a:rPr lang="en" sz="2000" b="1" dirty="0"/>
              <a:t>tarar</a:t>
            </a:r>
            <a:r>
              <a:rPr lang="en-US" sz="2000" b="1" dirty="0"/>
              <a:t>ĩ</a:t>
            </a:r>
            <a:r>
              <a:rPr lang="en" sz="2000" b="1" dirty="0"/>
              <a:t>ko </a:t>
            </a:r>
            <a:r>
              <a:rPr lang="en-US" sz="2000" b="1" dirty="0"/>
              <a:t>ũ</a:t>
            </a:r>
            <a:r>
              <a:rPr lang="en" sz="2000" b="1" dirty="0"/>
              <a:t>y</a:t>
            </a:r>
            <a:r>
              <a:rPr lang="en-US" sz="2000" b="1" dirty="0"/>
              <a:t>ũ</a:t>
            </a:r>
            <a:r>
              <a:rPr lang="en" sz="2000" b="1" dirty="0"/>
              <a:t> n</a:t>
            </a:r>
            <a:r>
              <a:rPr lang="en-US" sz="2000" b="1" dirty="0"/>
              <a:t>ĩ</a:t>
            </a:r>
            <a:r>
              <a:rPr lang="en" sz="2000" b="1" dirty="0"/>
              <a:t> wa muoyo </a:t>
            </a:r>
            <a:r>
              <a:rPr lang="en-US" sz="2000" b="1" dirty="0"/>
              <a:t>ũ</a:t>
            </a:r>
            <a:r>
              <a:rPr lang="en" sz="2000" b="1" dirty="0"/>
              <a:t>tathiraga. </a:t>
            </a:r>
            <a:r>
              <a:rPr lang="en-US" sz="2000" b="1" dirty="0"/>
              <a:t>N</a:t>
            </a:r>
            <a:r>
              <a:rPr lang="en" sz="2000" b="1" dirty="0"/>
              <a:t>o ning</a:t>
            </a:r>
            <a:r>
              <a:rPr lang="en-US" sz="2000" b="1" dirty="0"/>
              <a:t>ĩ</a:t>
            </a:r>
            <a:r>
              <a:rPr lang="en" sz="2000" b="1" dirty="0"/>
              <a:t>, k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 ar</a:t>
            </a:r>
            <a:r>
              <a:rPr lang="en-US" sz="2000" b="1" dirty="0"/>
              <a:t>ĩ</a:t>
            </a:r>
            <a:r>
              <a:rPr lang="en" sz="2000" b="1" dirty="0"/>
              <a:t>a maregaga r</a:t>
            </a:r>
            <a:r>
              <a:rPr lang="en-US" sz="2000" b="1" dirty="0"/>
              <a:t>ĩ</a:t>
            </a:r>
            <a:r>
              <a:rPr lang="en" sz="2000" b="1" dirty="0"/>
              <a:t>tana, manungaga g</a:t>
            </a:r>
            <a:r>
              <a:rPr lang="en-US" sz="2000" b="1" dirty="0"/>
              <a:t>ĩ</a:t>
            </a:r>
            <a:r>
              <a:rPr lang="en" sz="2000" b="1" dirty="0"/>
              <a:t>ku</a:t>
            </a:r>
            <a:r>
              <a:rPr lang="en-US" sz="2000" b="1" dirty="0"/>
              <a:t>ũ</a:t>
            </a:r>
            <a:r>
              <a:rPr lang="en" sz="2000" b="1" dirty="0"/>
              <a:t>. (2 </a:t>
            </a:r>
            <a:r>
              <a:rPr lang="en-US" sz="2000" b="1" dirty="0" err="1"/>
              <a:t>Akor</a:t>
            </a:r>
            <a:r>
              <a:rPr lang="en" sz="2000" b="1" dirty="0"/>
              <a:t>. 2:15-16).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3A2B04A-9E99-7331-3EBA-05B75651AE14}"/>
              </a:ext>
            </a:extLst>
          </p:cNvPr>
          <p:cNvSpPr txBox="1"/>
          <p:nvPr/>
        </p:nvSpPr>
        <p:spPr>
          <a:xfrm>
            <a:off x="2127182" y="5001420"/>
            <a:ext cx="504155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Kũ</a:t>
            </a:r>
            <a:r>
              <a:rPr lang="en" sz="2000" b="1" dirty="0"/>
              <a:t>rorereria itemi r</a:t>
            </a:r>
            <a:r>
              <a:rPr lang="en-US" sz="2000" b="1" dirty="0"/>
              <a:t>ĩ</a:t>
            </a:r>
            <a:r>
              <a:rPr lang="en" sz="2000" b="1" dirty="0"/>
              <a:t>a ma</a:t>
            </a:r>
            <a:r>
              <a:rPr lang="en-US" sz="2000" b="1" dirty="0"/>
              <a:t>ũ</a:t>
            </a:r>
            <a:r>
              <a:rPr lang="en" sz="2000" b="1" dirty="0"/>
              <a:t>nd</a:t>
            </a:r>
            <a:r>
              <a:rPr lang="en-US" sz="2000" b="1" dirty="0"/>
              <a:t>ũ</a:t>
            </a:r>
            <a:r>
              <a:rPr lang="en" sz="2000" b="1" dirty="0"/>
              <a:t> macio mothe, Pa</a:t>
            </a:r>
            <a:r>
              <a:rPr lang="en-US" sz="2000" b="1" dirty="0"/>
              <a:t>ũ</a:t>
            </a:r>
            <a:r>
              <a:rPr lang="en" sz="2000" b="1" dirty="0"/>
              <a:t>l</a:t>
            </a:r>
            <a:r>
              <a:rPr lang="en-US" sz="2000" b="1" dirty="0"/>
              <a:t>ũ</a:t>
            </a:r>
            <a:r>
              <a:rPr lang="en" sz="2000" b="1" dirty="0"/>
              <a:t> ag</a:t>
            </a:r>
            <a:r>
              <a:rPr lang="en-US" sz="2000" b="1" dirty="0"/>
              <a:t>ĩ</a:t>
            </a:r>
            <a:r>
              <a:rPr lang="en" sz="2000" b="1" dirty="0"/>
              <a:t>tar</a:t>
            </a:r>
            <a:r>
              <a:rPr lang="en-US" sz="2000" b="1" dirty="0"/>
              <a:t>ĩ</a:t>
            </a:r>
            <a:r>
              <a:rPr lang="en" sz="2000" b="1" dirty="0"/>
              <a:t>ria at</a:t>
            </a:r>
            <a:r>
              <a:rPr lang="en-US" sz="2000" b="1" dirty="0"/>
              <a:t>ĩ</a:t>
            </a:r>
            <a:r>
              <a:rPr lang="en" sz="2000" b="1" dirty="0"/>
              <a:t> nd</a:t>
            </a:r>
            <a:r>
              <a:rPr lang="en-US" sz="2000" b="1" dirty="0"/>
              <a:t>ũ</a:t>
            </a:r>
            <a:r>
              <a:rPr lang="en" sz="2000" b="1" dirty="0"/>
              <a:t>m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ri no m</a:t>
            </a:r>
            <a:r>
              <a:rPr lang="en-US" sz="2000" b="1" dirty="0"/>
              <a:t>ũ</a:t>
            </a:r>
            <a:r>
              <a:rPr lang="en" sz="2000" b="1" dirty="0"/>
              <a:t>haka </a:t>
            </a:r>
            <a:r>
              <a:rPr lang="en-US" sz="2000" b="1" dirty="0"/>
              <a:t>ĩ</a:t>
            </a:r>
            <a:r>
              <a:rPr lang="en" sz="2000" b="1" dirty="0"/>
              <a:t>kinyio na wendi mwega, hat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 gw</a:t>
            </a:r>
            <a:r>
              <a:rPr lang="en-US" sz="2000" b="1" dirty="0"/>
              <a:t>ĩ</a:t>
            </a:r>
            <a:r>
              <a:rPr lang="en" sz="2000" b="1" dirty="0"/>
              <a:t>car</a:t>
            </a:r>
            <a:r>
              <a:rPr lang="en-US" sz="2000" b="1" dirty="0"/>
              <a:t>ĩ</a:t>
            </a:r>
            <a:r>
              <a:rPr lang="en" sz="2000" b="1" dirty="0"/>
              <a:t>ria </a:t>
            </a:r>
            <a:r>
              <a:rPr lang="en-US" sz="2000" b="1" dirty="0"/>
              <a:t>ũ</a:t>
            </a:r>
            <a:r>
              <a:rPr lang="en" sz="2000" b="1" dirty="0"/>
              <a:t>guni k</a:t>
            </a:r>
            <a:r>
              <a:rPr lang="en-US" sz="2000" b="1" dirty="0"/>
              <a:t>ĩ</a:t>
            </a:r>
            <a:r>
              <a:rPr lang="en" sz="2000" b="1" dirty="0"/>
              <a:t>m</a:t>
            </a:r>
            <a:r>
              <a:rPr lang="en-US" sz="2000" b="1" dirty="0"/>
              <a:t>ũ</a:t>
            </a:r>
            <a:r>
              <a:rPr lang="en" sz="2000" b="1" dirty="0"/>
              <a:t>nd</a:t>
            </a:r>
            <a:r>
              <a:rPr lang="en-US" sz="2000" b="1" dirty="0"/>
              <a:t>ũ</a:t>
            </a:r>
            <a:r>
              <a:rPr lang="en" sz="2000" b="1" dirty="0"/>
              <a:t> mwene, no n</a:t>
            </a:r>
            <a:r>
              <a:rPr lang="en-US" sz="2000" b="1" dirty="0"/>
              <a:t>ĩ</a:t>
            </a:r>
            <a:r>
              <a:rPr lang="en" sz="2000" b="1" dirty="0"/>
              <a:t> </a:t>
            </a:r>
            <a:r>
              <a:rPr lang="en-US" sz="2000" b="1" dirty="0"/>
              <a:t>ũ</a:t>
            </a:r>
            <a:r>
              <a:rPr lang="en" sz="2000" b="1" dirty="0"/>
              <a:t>honokio k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 athik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ria (2 </a:t>
            </a:r>
            <a:r>
              <a:rPr lang="en-US" sz="2000" b="1" dirty="0" err="1"/>
              <a:t>Akor</a:t>
            </a:r>
            <a:r>
              <a:rPr lang="en" sz="2000" b="1" dirty="0"/>
              <a:t>. 2:17).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A541122A-DC98-F7F7-973C-FF5BCF1A3ED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3781" y="693241"/>
            <a:ext cx="4583976" cy="2539481"/>
          </a:xfrm>
          <a:prstGeom prst="roundRect">
            <a:avLst>
              <a:gd name="adj" fmla="val 18582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accent4">
                <a:lumMod val="40000"/>
                <a:lumOff val="60000"/>
              </a:schemeClr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5D8C5BD-CFC5-24C2-D00C-3BF04BDCF14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81" y="4959594"/>
            <a:ext cx="1797482" cy="1797482"/>
          </a:xfrm>
          <a:prstGeom prst="roundRect">
            <a:avLst>
              <a:gd name="adj" fmla="val 909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4145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BAE618-C0B2-4C33-1836-7B5E4578B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3701596-9E5E-7BC2-BFFB-454F3A591228}"/>
              </a:ext>
            </a:extLst>
          </p:cNvPr>
          <p:cNvSpPr txBox="1"/>
          <p:nvPr/>
        </p:nvSpPr>
        <p:spPr>
          <a:xfrm>
            <a:off x="1249701" y="946883"/>
            <a:ext cx="10715320" cy="44781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800" b="1" dirty="0">
                <a:latin typeface="Constantia" panose="02030602050306030303" pitchFamily="18" charset="0"/>
              </a:rPr>
              <a:t>“Ndungata </a:t>
            </a:r>
            <a:r>
              <a:rPr lang="en-US" sz="2800" b="1" dirty="0">
                <a:latin typeface="Constantia" panose="02030602050306030303" pitchFamily="18" charset="0"/>
              </a:rPr>
              <a:t>ĩ</a:t>
            </a:r>
            <a:r>
              <a:rPr lang="en" sz="2800" b="1" dirty="0">
                <a:latin typeface="Constantia" panose="02030602050306030303" pitchFamily="18" charset="0"/>
              </a:rPr>
              <a:t>no nj</a:t>
            </a:r>
            <a:r>
              <a:rPr lang="en-US" sz="2800" b="1" dirty="0">
                <a:latin typeface="Constantia" panose="02030602050306030303" pitchFamily="18" charset="0"/>
              </a:rPr>
              <a:t>ĩ</a:t>
            </a:r>
            <a:r>
              <a:rPr lang="en" sz="2800" b="1" dirty="0">
                <a:latin typeface="Constantia" panose="02030602050306030303" pitchFamily="18" charset="0"/>
              </a:rPr>
              <a:t>hokeku yarehire nd</a:t>
            </a:r>
            <a:r>
              <a:rPr lang="en-US" sz="2800" b="1" dirty="0">
                <a:latin typeface="Constantia" panose="02030602050306030303" pitchFamily="18" charset="0"/>
              </a:rPr>
              <a:t>ũ</a:t>
            </a:r>
            <a:r>
              <a:rPr lang="en" sz="2800" b="1" dirty="0">
                <a:latin typeface="Constantia" panose="02030602050306030303" pitchFamily="18" charset="0"/>
              </a:rPr>
              <a:t>m</a:t>
            </a:r>
            <a:r>
              <a:rPr lang="en-US" sz="2800" b="1" dirty="0">
                <a:latin typeface="Constantia" panose="02030602050306030303" pitchFamily="18" charset="0"/>
              </a:rPr>
              <a:t>ĩ</a:t>
            </a:r>
            <a:r>
              <a:rPr lang="en" sz="2800" b="1" dirty="0">
                <a:latin typeface="Constantia" panose="02030602050306030303" pitchFamily="18" charset="0"/>
              </a:rPr>
              <a:t>r</a:t>
            </a:r>
            <a:r>
              <a:rPr lang="en-US" sz="2800" b="1" dirty="0">
                <a:latin typeface="Constantia" panose="02030602050306030303" pitchFamily="18" charset="0"/>
              </a:rPr>
              <a:t>ĩ</a:t>
            </a:r>
            <a:r>
              <a:rPr lang="en" sz="2800" b="1" dirty="0">
                <a:latin typeface="Constantia" panose="02030602050306030303" pitchFamily="18" charset="0"/>
              </a:rPr>
              <a:t>ri ya g</a:t>
            </a:r>
            <a:r>
              <a:rPr lang="en-US" sz="2800" b="1" dirty="0">
                <a:latin typeface="Constantia" panose="02030602050306030303" pitchFamily="18" charset="0"/>
              </a:rPr>
              <a:t>ĩ</a:t>
            </a:r>
            <a:r>
              <a:rPr lang="en" sz="2800" b="1" dirty="0">
                <a:latin typeface="Constantia" panose="02030602050306030303" pitchFamily="18" charset="0"/>
              </a:rPr>
              <a:t>keno at</a:t>
            </a:r>
            <a:r>
              <a:rPr lang="en-US" sz="2800" b="1" dirty="0">
                <a:latin typeface="Constantia" panose="02030602050306030303" pitchFamily="18" charset="0"/>
              </a:rPr>
              <a:t>ĩ</a:t>
            </a:r>
            <a:r>
              <a:rPr lang="en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>
                <a:latin typeface="Constantia" panose="02030602050306030303" pitchFamily="18" charset="0"/>
              </a:rPr>
              <a:t>ũ</a:t>
            </a:r>
            <a:r>
              <a:rPr lang="en" sz="2800" b="1" dirty="0">
                <a:latin typeface="Constantia" panose="02030602050306030303" pitchFamily="18" charset="0"/>
              </a:rPr>
              <a:t>gar</a:t>
            </a:r>
            <a:r>
              <a:rPr lang="en-US" sz="2800" b="1" dirty="0">
                <a:latin typeface="Constantia" panose="02030602050306030303" pitchFamily="18" charset="0"/>
              </a:rPr>
              <a:t>ũ</a:t>
            </a:r>
            <a:r>
              <a:rPr lang="en" sz="2800" b="1" dirty="0">
                <a:latin typeface="Constantia" panose="02030602050306030303" pitchFamily="18" charset="0"/>
              </a:rPr>
              <a:t>r</a:t>
            </a:r>
            <a:r>
              <a:rPr lang="en-US" sz="2800" b="1" dirty="0">
                <a:latin typeface="Constantia" panose="02030602050306030303" pitchFamily="18" charset="0"/>
              </a:rPr>
              <a:t>ũ</a:t>
            </a:r>
            <a:r>
              <a:rPr lang="en" sz="2800" b="1" dirty="0">
                <a:latin typeface="Constantia" panose="02030602050306030303" pitchFamily="18" charset="0"/>
              </a:rPr>
              <a:t>ku m</a:t>
            </a:r>
            <a:r>
              <a:rPr lang="en-US" sz="2800" b="1" dirty="0">
                <a:latin typeface="Constantia" panose="02030602050306030303" pitchFamily="18" charset="0"/>
              </a:rPr>
              <a:t>ũ</a:t>
            </a:r>
            <a:r>
              <a:rPr lang="en" sz="2800" b="1" dirty="0">
                <a:latin typeface="Constantia" panose="02030602050306030303" pitchFamily="18" charset="0"/>
              </a:rPr>
              <a:t>nene n</a:t>
            </a:r>
            <a:r>
              <a:rPr lang="en-US" sz="2800" b="1" dirty="0">
                <a:latin typeface="Constantia" panose="02030602050306030303" pitchFamily="18" charset="0"/>
              </a:rPr>
              <a:t>ĩ</a:t>
            </a:r>
            <a:r>
              <a:rPr lang="en" sz="2800" b="1" dirty="0">
                <a:latin typeface="Constantia" panose="02030602050306030303" pitchFamily="18" charset="0"/>
              </a:rPr>
              <a:t> wonekete k</a:t>
            </a:r>
            <a:r>
              <a:rPr lang="en-US" sz="2800" b="1" dirty="0">
                <a:latin typeface="Constantia" panose="02030602050306030303" pitchFamily="18" charset="0"/>
              </a:rPr>
              <a:t>ũ</a:t>
            </a:r>
            <a:r>
              <a:rPr lang="en" sz="2800" b="1" dirty="0">
                <a:latin typeface="Constantia" panose="02030602050306030303" pitchFamily="18" charset="0"/>
              </a:rPr>
              <a:t>r</a:t>
            </a:r>
            <a:r>
              <a:rPr lang="en-US" sz="2800" b="1" dirty="0">
                <a:latin typeface="Constantia" panose="02030602050306030303" pitchFamily="18" charset="0"/>
              </a:rPr>
              <a:t>ĩ</a:t>
            </a:r>
            <a:r>
              <a:rPr lang="en" sz="2800" b="1" dirty="0">
                <a:latin typeface="Constantia" panose="02030602050306030303" pitchFamily="18" charset="0"/>
              </a:rPr>
              <a:t> et</a:t>
            </a:r>
            <a:r>
              <a:rPr lang="en-US" sz="2800" b="1" dirty="0">
                <a:latin typeface="Constantia" panose="02030602050306030303" pitchFamily="18" charset="0"/>
              </a:rPr>
              <a:t>ĩ</a:t>
            </a:r>
            <a:r>
              <a:rPr lang="en" sz="2800" b="1" dirty="0">
                <a:latin typeface="Constantia" panose="02030602050306030303" pitchFamily="18" charset="0"/>
              </a:rPr>
              <a:t>kia a Korinitho. </a:t>
            </a:r>
            <a:r>
              <a:rPr lang="en-US" sz="2800" b="1" dirty="0">
                <a:latin typeface="Constantia" panose="02030602050306030303" pitchFamily="18" charset="0"/>
              </a:rPr>
              <a:t>A</a:t>
            </a:r>
            <a:r>
              <a:rPr lang="en" sz="2800" b="1" dirty="0">
                <a:latin typeface="Constantia" panose="02030602050306030303" pitchFamily="18" charset="0"/>
              </a:rPr>
              <a:t>ing</a:t>
            </a:r>
            <a:r>
              <a:rPr lang="en-US" sz="2800" b="1" dirty="0">
                <a:latin typeface="Constantia" panose="02030602050306030303" pitchFamily="18" charset="0"/>
              </a:rPr>
              <a:t>ĩ</a:t>
            </a:r>
            <a:r>
              <a:rPr lang="en" sz="2800" b="1" dirty="0">
                <a:latin typeface="Constantia" panose="02030602050306030303" pitchFamily="18" charset="0"/>
              </a:rPr>
              <a:t> n</a:t>
            </a:r>
            <a:r>
              <a:rPr lang="en-US" sz="2800" b="1" dirty="0">
                <a:latin typeface="Constantia" panose="02030602050306030303" pitchFamily="18" charset="0"/>
              </a:rPr>
              <a:t>ĩ</a:t>
            </a:r>
            <a:r>
              <a:rPr lang="en" sz="2800" b="1" dirty="0">
                <a:latin typeface="Constantia" panose="02030602050306030303" pitchFamily="18" charset="0"/>
              </a:rPr>
              <a:t> mam</a:t>
            </a:r>
            <a:r>
              <a:rPr lang="en-US" sz="2800" b="1" dirty="0">
                <a:latin typeface="Constantia" panose="02030602050306030303" pitchFamily="18" charset="0"/>
              </a:rPr>
              <a:t>ũ</a:t>
            </a:r>
            <a:r>
              <a:rPr lang="en" sz="2800" b="1" dirty="0">
                <a:latin typeface="Constantia" panose="02030602050306030303" pitchFamily="18" charset="0"/>
              </a:rPr>
              <a:t>k</a:t>
            </a:r>
            <a:r>
              <a:rPr lang="en-US" sz="2800" b="1" dirty="0">
                <a:latin typeface="Constantia" panose="02030602050306030303" pitchFamily="18" charset="0"/>
              </a:rPr>
              <a:t>ĩ</a:t>
            </a:r>
            <a:r>
              <a:rPr lang="en" sz="2800" b="1" dirty="0">
                <a:latin typeface="Constantia" panose="02030602050306030303" pitchFamily="18" charset="0"/>
              </a:rPr>
              <a:t>r</a:t>
            </a:r>
            <a:r>
              <a:rPr lang="en-US" sz="2800" b="1" dirty="0">
                <a:latin typeface="Constantia" panose="02030602050306030303" pitchFamily="18" charset="0"/>
              </a:rPr>
              <a:t>ĩ</a:t>
            </a:r>
            <a:r>
              <a:rPr lang="en" sz="2800" b="1" dirty="0">
                <a:latin typeface="Constantia" panose="02030602050306030303" pitchFamily="18" charset="0"/>
              </a:rPr>
              <a:t>te morutani th</a:t>
            </a:r>
            <a:r>
              <a:rPr lang="en-US" sz="2800" b="1" dirty="0">
                <a:latin typeface="Constantia" panose="02030602050306030303" pitchFamily="18" charset="0"/>
              </a:rPr>
              <a:t>ĩ</a:t>
            </a:r>
            <a:r>
              <a:rPr lang="en" sz="2800" b="1" dirty="0">
                <a:latin typeface="Constantia" panose="02030602050306030303" pitchFamily="18" charset="0"/>
              </a:rPr>
              <a:t>ini</a:t>
            </a:r>
            <a:r>
              <a:rPr lang="en-US" sz="2800" b="1" dirty="0">
                <a:latin typeface="Constantia" panose="02030602050306030303" pitchFamily="18" charset="0"/>
              </a:rPr>
              <a:t>ĩ</a:t>
            </a:r>
            <a:r>
              <a:rPr lang="en" sz="2800" b="1" dirty="0">
                <a:latin typeface="Constantia" panose="02030602050306030303" pitchFamily="18" charset="0"/>
              </a:rPr>
              <a:t> wa mar</a:t>
            </a:r>
            <a:r>
              <a:rPr lang="en-US" sz="2800" b="1" dirty="0">
                <a:latin typeface="Constantia" panose="02030602050306030303" pitchFamily="18" charset="0"/>
              </a:rPr>
              <a:t>ũ</a:t>
            </a:r>
            <a:r>
              <a:rPr lang="en" sz="2800" b="1" dirty="0">
                <a:latin typeface="Constantia" panose="02030602050306030303" pitchFamily="18" charset="0"/>
              </a:rPr>
              <a:t>wa ma Pa</a:t>
            </a:r>
            <a:r>
              <a:rPr lang="en-US" sz="2800" b="1" dirty="0">
                <a:latin typeface="Constantia" panose="02030602050306030303" pitchFamily="18" charset="0"/>
              </a:rPr>
              <a:t>ũ</a:t>
            </a:r>
            <a:r>
              <a:rPr lang="en" sz="2800" b="1" dirty="0">
                <a:latin typeface="Constantia" panose="02030602050306030303" pitchFamily="18" charset="0"/>
              </a:rPr>
              <a:t>l</a:t>
            </a:r>
            <a:r>
              <a:rPr lang="en-US" sz="2800" b="1" dirty="0">
                <a:latin typeface="Constantia" panose="02030602050306030303" pitchFamily="18" charset="0"/>
              </a:rPr>
              <a:t>ũ</a:t>
            </a:r>
            <a:r>
              <a:rPr lang="en" sz="2800" b="1" dirty="0">
                <a:latin typeface="Constantia" panose="02030602050306030303" pitchFamily="18" charset="0"/>
              </a:rPr>
              <a:t> na makoimb</a:t>
            </a:r>
            <a:r>
              <a:rPr lang="en-US" sz="2800" b="1" dirty="0">
                <a:latin typeface="Constantia" panose="02030602050306030303" pitchFamily="18" charset="0"/>
              </a:rPr>
              <a:t>ũ</a:t>
            </a:r>
            <a:r>
              <a:rPr lang="en" sz="2800" b="1" dirty="0">
                <a:latin typeface="Constantia" panose="02030602050306030303" pitchFamily="18" charset="0"/>
              </a:rPr>
              <a:t>ra mehia mao</a:t>
            </a:r>
            <a:r>
              <a:rPr lang="en-US" sz="2800" b="1" dirty="0">
                <a:latin typeface="Constantia" panose="02030602050306030303" pitchFamily="18" charset="0"/>
              </a:rPr>
              <a:t>. </a:t>
            </a:r>
            <a:r>
              <a:rPr lang="en-US" sz="2800" b="1" dirty="0" err="1">
                <a:latin typeface="Constantia" panose="02030602050306030303" pitchFamily="18" charset="0"/>
              </a:rPr>
              <a:t>Mĩtũrĩre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yao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ndĩarĩ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ũndũ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ũrĩ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magigi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kũrĩ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Akristiano</a:t>
            </a:r>
            <a:r>
              <a:rPr lang="en-US" sz="2800" b="1" dirty="0">
                <a:latin typeface="Constantia" panose="02030602050306030303" pitchFamily="18" charset="0"/>
              </a:rPr>
              <a:t>, no </a:t>
            </a:r>
            <a:r>
              <a:rPr lang="en-US" sz="2800" b="1" dirty="0" err="1">
                <a:latin typeface="Constantia" panose="02030602050306030303" pitchFamily="18" charset="0"/>
              </a:rPr>
              <a:t>gwĩkĩra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wekĩraga</a:t>
            </a:r>
            <a:r>
              <a:rPr lang="en-US" sz="2800" b="1" dirty="0">
                <a:latin typeface="Constantia" panose="02030602050306030303" pitchFamily="18" charset="0"/>
              </a:rPr>
              <a:t> na </a:t>
            </a:r>
            <a:r>
              <a:rPr lang="en-US" sz="2800" b="1" dirty="0" err="1">
                <a:latin typeface="Constantia" panose="02030602050306030303" pitchFamily="18" charset="0"/>
              </a:rPr>
              <a:t>hinya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wongerereku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wendo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ũrekĩka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wa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ũngai</a:t>
            </a:r>
            <a:r>
              <a:rPr lang="en" sz="2800" b="1" dirty="0">
                <a:latin typeface="Constantia" panose="02030602050306030303" pitchFamily="18" charset="0"/>
              </a:rPr>
              <a:t>. […]</a:t>
            </a:r>
          </a:p>
          <a:p>
            <a:pPr>
              <a:spcBef>
                <a:spcPts val="600"/>
              </a:spcBef>
            </a:pPr>
            <a:r>
              <a:rPr lang="en-US" sz="2800" b="1" dirty="0" err="1">
                <a:latin typeface="Constantia" panose="02030602050306030303" pitchFamily="18" charset="0"/>
              </a:rPr>
              <a:t>Kũhera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kũu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kumanaga</a:t>
            </a:r>
            <a:r>
              <a:rPr lang="en-US" sz="2800" b="1" dirty="0">
                <a:latin typeface="Constantia" panose="02030602050306030303" pitchFamily="18" charset="0"/>
              </a:rPr>
              <a:t> na </a:t>
            </a:r>
            <a:r>
              <a:rPr lang="en-US" sz="2800" b="1" dirty="0" err="1">
                <a:latin typeface="Constantia" panose="02030602050306030303" pitchFamily="18" charset="0"/>
              </a:rPr>
              <a:t>gũthamakwo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nĩ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ũtugi</a:t>
            </a:r>
            <a:r>
              <a:rPr lang="en-US" sz="2800" b="1" dirty="0">
                <a:latin typeface="Constantia" panose="02030602050306030303" pitchFamily="18" charset="0"/>
              </a:rPr>
              <a:t>/</a:t>
            </a:r>
            <a:r>
              <a:rPr lang="en-US" sz="2800" b="1" dirty="0" err="1">
                <a:latin typeface="Constantia" panose="02030602050306030303" pitchFamily="18" charset="0"/>
              </a:rPr>
              <a:t>wega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wa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ũngai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ngoro-inĩ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ũtongoranagia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umbũri-inĩ</a:t>
            </a:r>
            <a:r>
              <a:rPr lang="en-US" sz="2800" b="1" dirty="0">
                <a:latin typeface="Constantia" panose="02030602050306030303" pitchFamily="18" charset="0"/>
              </a:rPr>
              <a:t> na </a:t>
            </a:r>
            <a:r>
              <a:rPr lang="en-US" sz="2800" b="1" dirty="0" err="1">
                <a:latin typeface="Constantia" panose="02030602050306030303" pitchFamily="18" charset="0"/>
              </a:rPr>
              <a:t>gũtiganĩria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kwa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wĩhia</a:t>
            </a:r>
            <a:r>
              <a:rPr lang="en-US" sz="2800" b="1" dirty="0">
                <a:latin typeface="Constantia" panose="02030602050306030303" pitchFamily="18" charset="0"/>
              </a:rPr>
              <a:t>. Macio </a:t>
            </a:r>
            <a:r>
              <a:rPr lang="en-US" sz="2800" b="1" dirty="0" err="1">
                <a:latin typeface="Constantia" panose="02030602050306030303" pitchFamily="18" charset="0"/>
              </a:rPr>
              <a:t>nĩ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tamo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matunda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marĩa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mũtũmwo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anagĩrĩra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monekete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mĩtũrĩre-inĩ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ya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etĩkia</a:t>
            </a:r>
            <a:r>
              <a:rPr lang="en-US" sz="2800" b="1" dirty="0">
                <a:latin typeface="Constantia" panose="02030602050306030303" pitchFamily="18" charset="0"/>
              </a:rPr>
              <a:t> a </a:t>
            </a:r>
            <a:r>
              <a:rPr lang="en-US" sz="2800" b="1" dirty="0" err="1">
                <a:latin typeface="Constantia" panose="02030602050306030303" pitchFamily="18" charset="0"/>
              </a:rPr>
              <a:t>Korinitho</a:t>
            </a:r>
            <a:r>
              <a:rPr lang="en-US" sz="2800" b="1" dirty="0">
                <a:latin typeface="Constantia" panose="02030602050306030303" pitchFamily="18" charset="0"/>
              </a:rPr>
              <a:t>. </a:t>
            </a:r>
            <a:endParaRPr lang="en" sz="28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97A149-7736-E05F-7122-BA67908A336A}"/>
              </a:ext>
            </a:extLst>
          </p:cNvPr>
          <p:cNvSpPr txBox="1"/>
          <p:nvPr/>
        </p:nvSpPr>
        <p:spPr>
          <a:xfrm>
            <a:off x="8053309" y="5905938"/>
            <a:ext cx="39117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(The Acts of the Apostles, pp. 324)</a:t>
            </a:r>
          </a:p>
        </p:txBody>
      </p:sp>
    </p:spTree>
    <p:extLst>
      <p:ext uri="{BB962C8B-B14F-4D97-AF65-F5344CB8AC3E}">
        <p14:creationId xmlns:p14="http://schemas.microsoft.com/office/powerpoint/2010/main" val="214316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1912</TotalTime>
  <Words>2110</Words>
  <Application>Microsoft Office PowerPoint</Application>
  <PresentationFormat>Panorámica</PresentationFormat>
  <Paragraphs>62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Arial</vt:lpstr>
      <vt:lpstr>Aptos</vt:lpstr>
      <vt:lpstr>Comic Sans MS</vt:lpstr>
      <vt:lpstr>Aptos Display</vt:lpstr>
      <vt:lpstr>Constantia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84</cp:revision>
  <dcterms:created xsi:type="dcterms:W3CDTF">2026-07-22T06:08:40Z</dcterms:created>
  <dcterms:modified xsi:type="dcterms:W3CDTF">2026-08-26T09:09:27Z</dcterms:modified>
</cp:coreProperties>
</file>