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9BC3"/>
    <a:srgbClr val="D9A8FE"/>
    <a:srgbClr val="7AB7FA"/>
    <a:srgbClr val="2CD6BD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7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5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6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8" qsCatId="3D" csTypeId="urn:microsoft.com/office/officeart/2005/8/colors/colorful1#7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2400" b="1" dirty="0" err="1">
              <a:solidFill>
                <a:schemeClr val="bg1"/>
              </a:solidFill>
            </a:rPr>
            <a:t>Tũ</a:t>
          </a:r>
          <a:r>
            <a:rPr lang="en" sz="2400" b="1" dirty="0">
              <a:solidFill>
                <a:schemeClr val="bg1"/>
              </a:solidFill>
            </a:rPr>
            <a:t>r</a:t>
          </a:r>
          <a:r>
            <a:rPr lang="en-US" sz="2400" b="1" dirty="0">
              <a:solidFill>
                <a:schemeClr val="bg1"/>
              </a:solidFill>
            </a:rPr>
            <a:t>ĩ</a:t>
          </a:r>
          <a:r>
            <a:rPr lang="en" sz="2400" b="1" dirty="0">
              <a:solidFill>
                <a:schemeClr val="bg1"/>
              </a:solidFill>
            </a:rPr>
            <a:t> a…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N</a:t>
          </a:r>
          <a:r>
            <a:rPr lang="en" sz="2400" b="1" dirty="0">
              <a:solidFill>
                <a:schemeClr val="bg1"/>
              </a:solidFill>
            </a:rPr>
            <a:t>o…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Ahatĩke</a:t>
          </a:r>
          <a:r>
            <a:rPr lang="es-ES" sz="2000" b="1" dirty="0">
              <a:solidFill>
                <a:schemeClr val="tx1"/>
              </a:solidFill>
            </a:rPr>
            <a:t> 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No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tũtihehenjetwo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1800" b="1" dirty="0" err="1">
              <a:solidFill>
                <a:schemeClr val="tx1"/>
              </a:solidFill>
            </a:rPr>
            <a:t>Tũ</a:t>
          </a:r>
          <a:r>
            <a:rPr lang="en" sz="1800" b="1" dirty="0">
              <a:solidFill>
                <a:schemeClr val="tx1"/>
              </a:solidFill>
            </a:rPr>
            <a:t>rig</a:t>
          </a:r>
          <a:r>
            <a:rPr lang="en-US" sz="1800" b="1" dirty="0">
              <a:solidFill>
                <a:schemeClr val="tx1"/>
              </a:solidFill>
            </a:rPr>
            <a:t>ĩ</a:t>
          </a:r>
          <a:r>
            <a:rPr lang="en" sz="1800" b="1" dirty="0">
              <a:solidFill>
                <a:schemeClr val="tx1"/>
              </a:solidFill>
            </a:rPr>
            <a:t>two n</a:t>
          </a:r>
          <a:r>
            <a:rPr lang="en-US" sz="1800" b="1" dirty="0">
              <a:solidFill>
                <a:schemeClr val="tx1"/>
              </a:solidFill>
            </a:rPr>
            <a:t>ĩ</a:t>
          </a:r>
          <a:r>
            <a:rPr lang="en" sz="1800" b="1" dirty="0">
              <a:solidFill>
                <a:schemeClr val="tx1"/>
              </a:solidFill>
            </a:rPr>
            <a:t>wagw</a:t>
          </a:r>
          <a:r>
            <a:rPr lang="en-US" sz="1800" b="1" dirty="0">
              <a:solidFill>
                <a:schemeClr val="tx1"/>
              </a:solidFill>
            </a:rPr>
            <a:t>ĩ</a:t>
          </a:r>
          <a:r>
            <a:rPr lang="en" sz="1800" b="1" dirty="0">
              <a:solidFill>
                <a:schemeClr val="tx1"/>
              </a:solidFill>
            </a:rPr>
            <a:t>ka </a:t>
          </a: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Tũtikuĩte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ngoro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Tũ</a:t>
          </a:r>
          <a:r>
            <a:rPr lang="en" sz="2000" b="1" dirty="0">
              <a:solidFill>
                <a:schemeClr val="tx1"/>
              </a:solidFill>
            </a:rPr>
            <a:t>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 anyarire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notitiganĩirio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 dirty="0" err="1">
              <a:solidFill>
                <a:schemeClr val="tx1"/>
              </a:solidFill>
            </a:rPr>
            <a:t>Nĩtũrũndĩtwo</a:t>
          </a:r>
          <a:r>
            <a:rPr lang="es-ES" sz="2000" b="1" dirty="0">
              <a:solidFill>
                <a:schemeClr val="tx1"/>
              </a:solidFill>
            </a:rPr>
            <a:t> </a:t>
          </a: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</a:t>
          </a: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ũ</a:t>
          </a: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tinin</a:t>
          </a: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two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4" qsCatId="simple" csTypeId="urn:microsoft.com/office/officeart/2005/8/colors/colorful4#7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K</a:t>
          </a:r>
          <a:r>
            <a:rPr lang="en" sz="2000" b="1" dirty="0">
              <a:solidFill>
                <a:schemeClr val="tx1"/>
              </a:solidFill>
            </a:rPr>
            <a:t>rist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aheanire muoyo Wake kumana na wendo.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nd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y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ikag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ria 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m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re (2 </a:t>
          </a:r>
          <a:r>
            <a:rPr lang="en-US" sz="2000" b="1" dirty="0" err="1">
              <a:solidFill>
                <a:schemeClr val="tx1"/>
              </a:solidFill>
            </a:rPr>
            <a:t>Akorinitho</a:t>
          </a:r>
          <a:r>
            <a:rPr lang="en" sz="2000" b="1" dirty="0">
              <a:solidFill>
                <a:schemeClr val="tx1"/>
              </a:solidFill>
            </a:rPr>
            <a:t> 5:14-15).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K</a:t>
          </a:r>
          <a:r>
            <a:rPr lang="en" sz="2000" b="1" dirty="0">
              <a:solidFill>
                <a:schemeClr val="tx1"/>
              </a:solidFill>
            </a:rPr>
            <a:t>rist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at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twire ci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mbe njer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.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nd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y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ikag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ria g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tigan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ria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t</a:t>
          </a:r>
          <a:r>
            <a:rPr lang="en-US" sz="2000" b="1" dirty="0" err="1">
              <a:solidFill>
                <a:schemeClr val="tx1"/>
              </a:solidFill>
            </a:rPr>
            <a:t>ũũ</a:t>
          </a:r>
          <a:r>
            <a:rPr lang="en" sz="2000" b="1" dirty="0">
              <a:solidFill>
                <a:schemeClr val="tx1"/>
              </a:solidFill>
            </a:rPr>
            <a:t>ro wa kabere na thutha (2 </a:t>
          </a:r>
          <a:r>
            <a:rPr lang="en-US" sz="2000" b="1" dirty="0" err="1">
              <a:solidFill>
                <a:schemeClr val="tx1"/>
              </a:solidFill>
            </a:rPr>
            <a:t>Akor</a:t>
          </a:r>
          <a:r>
            <a:rPr lang="en" sz="2000" b="1" dirty="0">
              <a:solidFill>
                <a:schemeClr val="tx1"/>
              </a:solidFill>
            </a:rPr>
            <a:t>.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rist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at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nyitithan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tie na Ngai.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cio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ikag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g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ar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gam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 a 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nyitithania (2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7" qsCatId="3D" csTypeId="urn:microsoft.com/office/officeart/2005/8/colors/colorful2#5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Kũ</a:t>
          </a:r>
          <a:r>
            <a:rPr lang="en" sz="2000" b="1" dirty="0">
              <a:solidFill>
                <a:schemeClr val="tx1"/>
              </a:solidFill>
            </a:rPr>
            <a:t>m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ria morit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(2 </a:t>
          </a:r>
          <a:r>
            <a:rPr lang="en-US" sz="2000" b="1" dirty="0" err="1">
              <a:solidFill>
                <a:schemeClr val="tx1"/>
              </a:solidFill>
            </a:rPr>
            <a:t>Akor</a:t>
          </a:r>
          <a:r>
            <a:rPr lang="en" sz="2000" b="1" dirty="0">
              <a:solidFill>
                <a:schemeClr val="tx1"/>
              </a:solidFill>
            </a:rPr>
            <a:t>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Gũ</a:t>
          </a:r>
          <a:r>
            <a:rPr lang="en" sz="2000" b="1" dirty="0">
              <a:solidFill>
                <a:schemeClr val="tx1"/>
              </a:solidFill>
            </a:rPr>
            <a:t>ciara itunda 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a Roho (2 </a:t>
          </a:r>
          <a:r>
            <a:rPr lang="en-US" sz="2000" b="1" dirty="0" err="1">
              <a:solidFill>
                <a:schemeClr val="tx1"/>
              </a:solidFill>
            </a:rPr>
            <a:t>Akor</a:t>
          </a:r>
          <a:r>
            <a:rPr lang="en" sz="2000" b="1" dirty="0">
              <a:solidFill>
                <a:schemeClr val="tx1"/>
              </a:solidFill>
            </a:rPr>
            <a:t>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Gũ</a:t>
          </a:r>
          <a:r>
            <a:rPr lang="en" sz="2000" b="1" dirty="0">
              <a:solidFill>
                <a:schemeClr val="tx1"/>
              </a:solidFill>
            </a:rPr>
            <a:t>korwo na ma na k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hooto (2 </a:t>
          </a:r>
          <a:r>
            <a:rPr lang="en-US" sz="2000" b="1" dirty="0" err="1">
              <a:solidFill>
                <a:schemeClr val="tx1"/>
              </a:solidFill>
            </a:rPr>
            <a:t>Akor</a:t>
          </a:r>
          <a:r>
            <a:rPr lang="en" sz="2000" b="1" dirty="0">
              <a:solidFill>
                <a:schemeClr val="tx1"/>
              </a:solidFill>
            </a:rPr>
            <a:t>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Kũ</a:t>
          </a:r>
          <a:r>
            <a:rPr lang="en" sz="2000" b="1" dirty="0">
              <a:solidFill>
                <a:schemeClr val="tx1"/>
              </a:solidFill>
            </a:rPr>
            <a:t>r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gama ki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nd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-in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 o wothe</a:t>
          </a:r>
          <a:br>
            <a:rPr lang="es-ES" sz="2000" b="1" dirty="0">
              <a:solidFill>
                <a:schemeClr val="tx1"/>
              </a:solidFill>
            </a:rPr>
          </a:br>
          <a:r>
            <a:rPr lang="en" sz="2000" b="1" dirty="0">
              <a:solidFill>
                <a:schemeClr val="tx1"/>
              </a:solidFill>
            </a:rPr>
            <a:t>(2 </a:t>
          </a:r>
          <a:r>
            <a:rPr lang="en-US" sz="2000" b="1" dirty="0" err="1">
              <a:solidFill>
                <a:schemeClr val="tx1"/>
              </a:solidFill>
            </a:rPr>
            <a:t>Akor</a:t>
          </a:r>
          <a:r>
            <a:rPr lang="en" sz="2000" b="1" dirty="0">
              <a:solidFill>
                <a:schemeClr val="tx1"/>
              </a:solidFill>
            </a:rPr>
            <a:t>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Kũ</a:t>
          </a:r>
          <a:r>
            <a:rPr lang="en" sz="2000" b="1" dirty="0">
              <a:solidFill>
                <a:schemeClr val="tx1"/>
              </a:solidFill>
            </a:rPr>
            <a:t>hing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kan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ra ngoro ciit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m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nd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 na 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ng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 (2 </a:t>
          </a:r>
          <a:r>
            <a:rPr lang="en-US" sz="2000" b="1" dirty="0" err="1">
              <a:solidFill>
                <a:schemeClr val="tx1"/>
              </a:solidFill>
            </a:rPr>
            <a:t>Akor</a:t>
          </a:r>
          <a:r>
            <a:rPr lang="en" sz="2000" b="1" dirty="0">
              <a:solidFill>
                <a:schemeClr val="tx1"/>
              </a:solidFill>
            </a:rPr>
            <a:t>. 6:11-13 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K</a:t>
          </a:r>
          <a:r>
            <a:rPr lang="en" sz="2000" b="1" dirty="0">
              <a:solidFill>
                <a:schemeClr val="tx1"/>
              </a:solidFill>
            </a:rPr>
            <a:t>w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yeheria kumana na iceera 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a 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ng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t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th</a:t>
          </a:r>
          <a:r>
            <a:rPr lang="en-US" sz="2000" b="1" dirty="0">
              <a:solidFill>
                <a:schemeClr val="tx1"/>
              </a:solidFill>
            </a:rPr>
            <a:t>ũ</a:t>
          </a:r>
          <a:r>
            <a:rPr lang="en" sz="2000" b="1" dirty="0">
              <a:solidFill>
                <a:schemeClr val="tx1"/>
              </a:solidFill>
            </a:rPr>
            <a:t>kia  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a ar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a matet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k</a:t>
          </a:r>
          <a:r>
            <a:rPr lang="en-US" sz="2000" b="1" dirty="0">
              <a:solidFill>
                <a:schemeClr val="tx1"/>
              </a:solidFill>
            </a:rPr>
            <a:t>ĩ</a:t>
          </a:r>
          <a:r>
            <a:rPr lang="en" sz="2000" b="1" dirty="0">
              <a:solidFill>
                <a:schemeClr val="tx1"/>
              </a:solidFill>
            </a:rPr>
            <a:t>kie (2 </a:t>
          </a:r>
          <a:r>
            <a:rPr lang="en-US" sz="2000" b="1" dirty="0" err="1">
              <a:solidFill>
                <a:schemeClr val="tx1"/>
              </a:solidFill>
            </a:rPr>
            <a:t>Akor</a:t>
          </a:r>
          <a:r>
            <a:rPr lang="en" sz="2000" b="1" dirty="0">
              <a:solidFill>
                <a:schemeClr val="tx1"/>
              </a:solidFill>
            </a:rPr>
            <a:t>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6" qsCatId="3D" csTypeId="urn:microsoft.com/office/officeart/2005/8/colors/colorful5#6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b="1" dirty="0"/>
            <a:t>G</a:t>
          </a:r>
          <a:r>
            <a:rPr lang="en" sz="2400" b="1" dirty="0"/>
            <a:t>w</a:t>
          </a:r>
          <a:r>
            <a:rPr lang="en-US" sz="2400" b="1" dirty="0"/>
            <a:t>ĩ</a:t>
          </a:r>
          <a:r>
            <a:rPr lang="en" sz="2400" b="1" dirty="0"/>
            <a:t>two </a:t>
          </a: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US" sz="2000" b="1" dirty="0"/>
            <a:t>M</a:t>
          </a:r>
          <a:r>
            <a:rPr lang="en" sz="2000" b="1" dirty="0"/>
            <a:t>ume k</a:t>
          </a:r>
          <a:r>
            <a:rPr lang="en-US" sz="2000" b="1" dirty="0"/>
            <a:t>ũ</a:t>
          </a:r>
          <a:r>
            <a:rPr lang="en" sz="2000" b="1" dirty="0"/>
            <a:t>nd</a:t>
          </a:r>
          <a:r>
            <a:rPr lang="en-US" sz="2000" b="1" dirty="0"/>
            <a:t>ũ</a:t>
          </a:r>
          <a:r>
            <a:rPr lang="en" sz="2000" b="1" dirty="0"/>
            <a:t> kwa waganu</a:t>
          </a: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US" sz="2000" b="1" dirty="0"/>
            <a:t>M</a:t>
          </a:r>
          <a:r>
            <a:rPr lang="en" sz="2000" b="1" dirty="0"/>
            <a:t>w</a:t>
          </a:r>
          <a:r>
            <a:rPr lang="en-US" sz="2000" b="1" dirty="0"/>
            <a:t>ĩ</a:t>
          </a:r>
          <a:r>
            <a:rPr lang="en" sz="2000" b="1" dirty="0"/>
            <a:t>yam</a:t>
          </a:r>
          <a:r>
            <a:rPr lang="en-US" sz="2000" b="1" dirty="0"/>
            <a:t>ũ</a:t>
          </a:r>
          <a:r>
            <a:rPr lang="en" sz="2000" b="1" dirty="0"/>
            <a:t>ranie na ehia</a:t>
          </a: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b="1" dirty="0"/>
            <a:t>M</a:t>
          </a:r>
          <a:r>
            <a:rPr lang="en" sz="2400" b="1" dirty="0"/>
            <a:t>oim</a:t>
          </a:r>
          <a:r>
            <a:rPr lang="en-US" sz="2400" b="1" dirty="0"/>
            <a:t>ĩ</a:t>
          </a:r>
          <a:r>
            <a:rPr lang="en" sz="2400" b="1" dirty="0"/>
            <a:t>r</a:t>
          </a:r>
          <a:r>
            <a:rPr lang="en-US" sz="2400" b="1" dirty="0"/>
            <a:t>ĩ</a:t>
          </a:r>
          <a:r>
            <a:rPr lang="en" sz="2400" b="1" dirty="0"/>
            <a:t>ra </a:t>
          </a: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US" sz="2000" b="1" dirty="0"/>
            <a:t>N</a:t>
          </a:r>
          <a:r>
            <a:rPr lang="en" sz="2000" b="1" dirty="0"/>
            <a:t>g</a:t>
          </a:r>
          <a:r>
            <a:rPr lang="en-US" sz="2000" b="1" dirty="0"/>
            <a:t>ũ</a:t>
          </a:r>
          <a:r>
            <a:rPr lang="en" sz="2000" b="1" dirty="0"/>
            <a:t>t</a:t>
          </a:r>
          <a:r>
            <a:rPr lang="en-US" sz="2000" b="1" dirty="0"/>
            <a:t>ũ</a:t>
          </a:r>
          <a:r>
            <a:rPr lang="en" sz="2000" b="1" dirty="0"/>
            <a:t>rania na inyuu</a:t>
          </a:r>
          <a:r>
            <a:rPr lang="en-US" sz="2000" b="1" dirty="0"/>
            <a:t>ĩ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US" sz="2000" b="1" dirty="0"/>
            <a:t>N</a:t>
          </a:r>
          <a:r>
            <a:rPr lang="en" sz="2000" b="1" dirty="0"/>
            <a:t>du</a:t>
          </a:r>
          <a:r>
            <a:rPr lang="en-US" sz="2000" b="1" dirty="0"/>
            <a:t>ĩ</a:t>
          </a:r>
          <a:r>
            <a:rPr lang="en" sz="2000" b="1" dirty="0"/>
            <a:t>ke Ithe wanyu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en-US" sz="2000" b="1" dirty="0" err="1"/>
            <a:t>Mũ</a:t>
          </a:r>
          <a:r>
            <a:rPr lang="en" sz="2000" b="1" dirty="0"/>
            <a:t>tikahutie k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a k</a:t>
          </a:r>
          <a:r>
            <a:rPr lang="en-US" sz="2000" b="1" dirty="0"/>
            <a:t>ĩ</a:t>
          </a:r>
          <a:r>
            <a:rPr lang="en" sz="2000" b="1" dirty="0"/>
            <a:t>rume</a:t>
          </a: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" sz="2000" b="1" dirty="0"/>
            <a:t>n</a:t>
          </a:r>
          <a:r>
            <a:rPr lang="en-US" sz="2000" b="1" dirty="0"/>
            <a:t>ĩ</a:t>
          </a:r>
          <a:r>
            <a:rPr lang="en" sz="2000" b="1" dirty="0"/>
            <a:t>ngamwam</a:t>
          </a:r>
          <a:r>
            <a:rPr lang="en-US" sz="2000" b="1" dirty="0"/>
            <a:t>ũ</a:t>
          </a:r>
          <a:r>
            <a:rPr lang="en" sz="2000" b="1" dirty="0"/>
            <a:t>k</a:t>
          </a:r>
          <a:r>
            <a:rPr lang="en-US" sz="2000" b="1" dirty="0"/>
            <a:t>ĩ</a:t>
          </a:r>
          <a:r>
            <a:rPr lang="en" sz="2000" b="1" dirty="0"/>
            <a:t>ra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US" sz="2000" b="1" dirty="0"/>
            <a:t>N</a:t>
          </a:r>
          <a:r>
            <a:rPr lang="en" sz="2000" b="1" dirty="0"/>
            <a:t>gorwo nd</a:t>
          </a:r>
          <a:r>
            <a:rPr lang="en-US" sz="2000" b="1" dirty="0"/>
            <a:t>ĩ</a:t>
          </a:r>
          <a:r>
            <a:rPr lang="en" sz="2000" b="1" dirty="0"/>
            <a:t> Ngai wanyu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US" sz="2000" b="1" dirty="0" err="1"/>
            <a:t>Mũ</a:t>
          </a:r>
          <a:r>
            <a:rPr lang="en" sz="2000" b="1" dirty="0"/>
            <a:t>korwo m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and</a:t>
          </a:r>
          <a:r>
            <a:rPr lang="en-US" sz="2000" b="1" dirty="0"/>
            <a:t>ũ</a:t>
          </a:r>
          <a:r>
            <a:rPr lang="en" sz="2000" b="1" dirty="0"/>
            <a:t> Akwa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1"/>
              </a:solidFill>
            </a:rPr>
            <a:t>Tũ</a:t>
          </a:r>
          <a:r>
            <a:rPr lang="en" sz="2400" b="1" kern="1200" dirty="0">
              <a:solidFill>
                <a:schemeClr val="bg1"/>
              </a:solidFill>
            </a:rPr>
            <a:t>r</a:t>
          </a:r>
          <a:r>
            <a:rPr lang="en-US" sz="2400" b="1" kern="1200" dirty="0">
              <a:solidFill>
                <a:schemeClr val="bg1"/>
              </a:solidFill>
            </a:rPr>
            <a:t>ĩ</a:t>
          </a:r>
          <a:r>
            <a:rPr lang="en" sz="2400" b="1" kern="1200" dirty="0">
              <a:solidFill>
                <a:schemeClr val="bg1"/>
              </a:solidFill>
            </a:rPr>
            <a:t> a…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Ahatĩke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</a:rPr>
            <a:t>Tũ</a:t>
          </a:r>
          <a:r>
            <a:rPr lang="en" sz="1800" b="1" kern="1200" dirty="0">
              <a:solidFill>
                <a:schemeClr val="tx1"/>
              </a:solidFill>
            </a:rPr>
            <a:t>rig</a:t>
          </a:r>
          <a:r>
            <a:rPr lang="en-US" sz="1800" b="1" kern="1200" dirty="0">
              <a:solidFill>
                <a:schemeClr val="tx1"/>
              </a:solidFill>
            </a:rPr>
            <a:t>ĩ</a:t>
          </a:r>
          <a:r>
            <a:rPr lang="en" sz="1800" b="1" kern="1200" dirty="0">
              <a:solidFill>
                <a:schemeClr val="tx1"/>
              </a:solidFill>
            </a:rPr>
            <a:t>two n</a:t>
          </a:r>
          <a:r>
            <a:rPr lang="en-US" sz="1800" b="1" kern="1200" dirty="0">
              <a:solidFill>
                <a:schemeClr val="tx1"/>
              </a:solidFill>
            </a:rPr>
            <a:t>ĩ</a:t>
          </a:r>
          <a:r>
            <a:rPr lang="en" sz="1800" b="1" kern="1200" dirty="0">
              <a:solidFill>
                <a:schemeClr val="tx1"/>
              </a:solidFill>
            </a:rPr>
            <a:t>wagw</a:t>
          </a:r>
          <a:r>
            <a:rPr lang="en-US" sz="1800" b="1" kern="1200" dirty="0">
              <a:solidFill>
                <a:schemeClr val="tx1"/>
              </a:solidFill>
            </a:rPr>
            <a:t>ĩ</a:t>
          </a:r>
          <a:r>
            <a:rPr lang="en" sz="1800" b="1" kern="1200" dirty="0">
              <a:solidFill>
                <a:schemeClr val="tx1"/>
              </a:solidFill>
            </a:rPr>
            <a:t>ka </a:t>
          </a: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Tũ</a:t>
          </a:r>
          <a:r>
            <a:rPr lang="en" sz="2000" b="1" kern="1200" dirty="0">
              <a:solidFill>
                <a:schemeClr val="tx1"/>
              </a:solidFill>
            </a:rPr>
            <a:t>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 anyarire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</a:rPr>
            <a:t>Nĩtũrũndĩtwo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N</a:t>
          </a:r>
          <a:r>
            <a:rPr lang="en" sz="2400" b="1" kern="1200" dirty="0">
              <a:solidFill>
                <a:schemeClr val="bg1"/>
              </a:solidFill>
            </a:rPr>
            <a:t>o…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No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tũtihehenjetwo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Tũtikuĩte</a:t>
          </a:r>
          <a:r>
            <a:rPr lang="es-E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ngoro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notitiganĩirio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</a:t>
          </a: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ũ</a:t>
          </a: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tinin</a:t>
          </a: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two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K</a:t>
          </a:r>
          <a:r>
            <a:rPr lang="en" sz="2000" b="1" kern="1200" dirty="0">
              <a:solidFill>
                <a:schemeClr val="tx1"/>
              </a:solidFill>
            </a:rPr>
            <a:t>rist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aheanire muoyo Wake kumana na wendo.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nd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y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ikag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ria 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m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re (2 </a:t>
          </a:r>
          <a:r>
            <a:rPr lang="en-US" sz="2000" b="1" kern="1200" dirty="0" err="1">
              <a:solidFill>
                <a:schemeClr val="tx1"/>
              </a:solidFill>
            </a:rPr>
            <a:t>Akorinitho</a:t>
          </a:r>
          <a:r>
            <a:rPr lang="en" sz="2000" b="1" kern="1200" dirty="0">
              <a:solidFill>
                <a:schemeClr val="tx1"/>
              </a:solidFill>
            </a:rPr>
            <a:t> 5:14-15).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K</a:t>
          </a:r>
          <a:r>
            <a:rPr lang="en" sz="2000" b="1" kern="1200" dirty="0">
              <a:solidFill>
                <a:schemeClr val="tx1"/>
              </a:solidFill>
            </a:rPr>
            <a:t>rist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at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twire ci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mbe njer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.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nd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y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ikag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ria g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tigan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ria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t</a:t>
          </a:r>
          <a:r>
            <a:rPr lang="en-US" sz="2000" b="1" kern="1200" dirty="0" err="1">
              <a:solidFill>
                <a:schemeClr val="tx1"/>
              </a:solidFill>
            </a:rPr>
            <a:t>ũũ</a:t>
          </a:r>
          <a:r>
            <a:rPr lang="en" sz="2000" b="1" kern="1200" dirty="0">
              <a:solidFill>
                <a:schemeClr val="tx1"/>
              </a:solidFill>
            </a:rPr>
            <a:t>ro wa kabere na thutha (2 </a:t>
          </a:r>
          <a:r>
            <a:rPr lang="en-US" sz="2000" b="1" kern="1200" dirty="0" err="1">
              <a:solidFill>
                <a:schemeClr val="tx1"/>
              </a:solidFill>
            </a:rPr>
            <a:t>Akor</a:t>
          </a:r>
          <a:r>
            <a:rPr lang="en" sz="2000" b="1" kern="1200" dirty="0">
              <a:solidFill>
                <a:schemeClr val="tx1"/>
              </a:solidFill>
            </a:rPr>
            <a:t>.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rist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at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nyitithan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tie na Ngai.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cio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ikag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ria g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 ar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gam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ri a 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nyitithania (2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5:18-20).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Kũ</a:t>
          </a:r>
          <a:r>
            <a:rPr lang="en" sz="2000" b="1" kern="1200" dirty="0">
              <a:solidFill>
                <a:schemeClr val="tx1"/>
              </a:solidFill>
            </a:rPr>
            <a:t>m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ria morit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(2 </a:t>
          </a:r>
          <a:r>
            <a:rPr lang="en-US" sz="2000" b="1" kern="1200" dirty="0" err="1">
              <a:solidFill>
                <a:schemeClr val="tx1"/>
              </a:solidFill>
            </a:rPr>
            <a:t>Akor</a:t>
          </a:r>
          <a:r>
            <a:rPr lang="en" sz="2000" b="1" kern="1200" dirty="0">
              <a:solidFill>
                <a:schemeClr val="tx1"/>
              </a:solidFill>
            </a:rPr>
            <a:t>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Gũ</a:t>
          </a:r>
          <a:r>
            <a:rPr lang="en" sz="2000" b="1" kern="1200" dirty="0">
              <a:solidFill>
                <a:schemeClr val="tx1"/>
              </a:solidFill>
            </a:rPr>
            <a:t>ciara itunda 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a Roho (2 </a:t>
          </a:r>
          <a:r>
            <a:rPr lang="en-US" sz="2000" b="1" kern="1200" dirty="0" err="1">
              <a:solidFill>
                <a:schemeClr val="tx1"/>
              </a:solidFill>
            </a:rPr>
            <a:t>Akor</a:t>
          </a:r>
          <a:r>
            <a:rPr lang="en" sz="2000" b="1" kern="1200" dirty="0">
              <a:solidFill>
                <a:schemeClr val="tx1"/>
              </a:solidFill>
            </a:rPr>
            <a:t>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Gũ</a:t>
          </a:r>
          <a:r>
            <a:rPr lang="en" sz="2000" b="1" kern="1200" dirty="0">
              <a:solidFill>
                <a:schemeClr val="tx1"/>
              </a:solidFill>
            </a:rPr>
            <a:t>korwo na ma na k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hooto (2 </a:t>
          </a:r>
          <a:r>
            <a:rPr lang="en-US" sz="2000" b="1" kern="1200" dirty="0" err="1">
              <a:solidFill>
                <a:schemeClr val="tx1"/>
              </a:solidFill>
            </a:rPr>
            <a:t>Akor</a:t>
          </a:r>
          <a:r>
            <a:rPr lang="en" sz="2000" b="1" kern="1200" dirty="0">
              <a:solidFill>
                <a:schemeClr val="tx1"/>
              </a:solidFill>
            </a:rPr>
            <a:t>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Kũ</a:t>
          </a:r>
          <a:r>
            <a:rPr lang="en" sz="2000" b="1" kern="1200" dirty="0">
              <a:solidFill>
                <a:schemeClr val="tx1"/>
              </a:solidFill>
            </a:rPr>
            <a:t>r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gama ki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nd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-in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 o wothe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n" sz="2000" b="1" kern="1200" dirty="0">
              <a:solidFill>
                <a:schemeClr val="tx1"/>
              </a:solidFill>
            </a:rPr>
            <a:t>(2 </a:t>
          </a:r>
          <a:r>
            <a:rPr lang="en-US" sz="2000" b="1" kern="1200" dirty="0" err="1">
              <a:solidFill>
                <a:schemeClr val="tx1"/>
              </a:solidFill>
            </a:rPr>
            <a:t>Akor</a:t>
          </a:r>
          <a:r>
            <a:rPr lang="en" sz="2000" b="1" kern="1200" dirty="0">
              <a:solidFill>
                <a:schemeClr val="tx1"/>
              </a:solidFill>
            </a:rPr>
            <a:t>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Kũ</a:t>
          </a:r>
          <a:r>
            <a:rPr lang="en" sz="2000" b="1" kern="1200" dirty="0">
              <a:solidFill>
                <a:schemeClr val="tx1"/>
              </a:solidFill>
            </a:rPr>
            <a:t>hing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kan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ra ngoro ciit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m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nd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 na 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ng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 (2 </a:t>
          </a:r>
          <a:r>
            <a:rPr lang="en-US" sz="2000" b="1" kern="1200" dirty="0" err="1">
              <a:solidFill>
                <a:schemeClr val="tx1"/>
              </a:solidFill>
            </a:rPr>
            <a:t>Akor</a:t>
          </a:r>
          <a:r>
            <a:rPr lang="en" sz="2000" b="1" kern="1200" dirty="0">
              <a:solidFill>
                <a:schemeClr val="tx1"/>
              </a:solidFill>
            </a:rPr>
            <a:t>. 6:11-13 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K</a:t>
          </a:r>
          <a:r>
            <a:rPr lang="en" sz="2000" b="1" kern="1200" dirty="0">
              <a:solidFill>
                <a:schemeClr val="tx1"/>
              </a:solidFill>
            </a:rPr>
            <a:t>w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yeheria kumana na iceera 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a 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ng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t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th</a:t>
          </a:r>
          <a:r>
            <a:rPr lang="en-US" sz="2000" b="1" kern="1200" dirty="0">
              <a:solidFill>
                <a:schemeClr val="tx1"/>
              </a:solidFill>
            </a:rPr>
            <a:t>ũ</a:t>
          </a:r>
          <a:r>
            <a:rPr lang="en" sz="2000" b="1" kern="1200" dirty="0">
              <a:solidFill>
                <a:schemeClr val="tx1"/>
              </a:solidFill>
            </a:rPr>
            <a:t>kia  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a ar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a matet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k</a:t>
          </a:r>
          <a:r>
            <a:rPr lang="en-US" sz="2000" b="1" kern="1200" dirty="0">
              <a:solidFill>
                <a:schemeClr val="tx1"/>
              </a:solidFill>
            </a:rPr>
            <a:t>ĩ</a:t>
          </a:r>
          <a:r>
            <a:rPr lang="en" sz="2000" b="1" kern="1200" dirty="0">
              <a:solidFill>
                <a:schemeClr val="tx1"/>
              </a:solidFill>
            </a:rPr>
            <a:t>kie (2 </a:t>
          </a:r>
          <a:r>
            <a:rPr lang="en-US" sz="2000" b="1" kern="1200" dirty="0" err="1">
              <a:solidFill>
                <a:schemeClr val="tx1"/>
              </a:solidFill>
            </a:rPr>
            <a:t>Akor</a:t>
          </a:r>
          <a:r>
            <a:rPr lang="en" sz="2000" b="1" kern="1200" dirty="0">
              <a:solidFill>
                <a:schemeClr val="tx1"/>
              </a:solidFill>
            </a:rPr>
            <a:t>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US" sz="2000" b="1" kern="1200" dirty="0"/>
            <a:t>M</a:t>
          </a:r>
          <a:r>
            <a:rPr lang="en" sz="2000" b="1" kern="1200" dirty="0"/>
            <a:t>ume k</a:t>
          </a:r>
          <a:r>
            <a:rPr lang="en-US" sz="2000" b="1" kern="1200" dirty="0"/>
            <a:t>ũ</a:t>
          </a:r>
          <a:r>
            <a:rPr lang="en" sz="2000" b="1" kern="1200" dirty="0"/>
            <a:t>nd</a:t>
          </a:r>
          <a:r>
            <a:rPr lang="en-US" sz="2000" b="1" kern="1200" dirty="0"/>
            <a:t>ũ</a:t>
          </a:r>
          <a:r>
            <a:rPr lang="en" sz="2000" b="1" kern="1200" dirty="0"/>
            <a:t> kwa waganu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US" sz="2000" b="1" kern="1200" dirty="0"/>
            <a:t>M</a:t>
          </a:r>
          <a:r>
            <a:rPr lang="en" sz="2000" b="1" kern="1200" dirty="0"/>
            <a:t>w</a:t>
          </a:r>
          <a:r>
            <a:rPr lang="en-US" sz="2000" b="1" kern="1200" dirty="0"/>
            <a:t>ĩ</a:t>
          </a:r>
          <a:r>
            <a:rPr lang="en" sz="2000" b="1" kern="1200" dirty="0"/>
            <a:t>yam</a:t>
          </a:r>
          <a:r>
            <a:rPr lang="en-US" sz="2000" b="1" kern="1200" dirty="0"/>
            <a:t>ũ</a:t>
          </a:r>
          <a:r>
            <a:rPr lang="en" sz="2000" b="1" kern="1200" dirty="0"/>
            <a:t>ranie na ehia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en-US" sz="2000" b="1" kern="1200" dirty="0" err="1"/>
            <a:t>Mũ</a:t>
          </a:r>
          <a:r>
            <a:rPr lang="en" sz="2000" b="1" kern="1200" dirty="0"/>
            <a:t>tikahutie k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a k</a:t>
          </a:r>
          <a:r>
            <a:rPr lang="en-US" sz="2000" b="1" kern="1200" dirty="0"/>
            <a:t>ĩ</a:t>
          </a:r>
          <a:r>
            <a:rPr lang="en" sz="2000" b="1" kern="1200" dirty="0"/>
            <a:t>rume</a:t>
          </a:r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G</a:t>
          </a:r>
          <a:r>
            <a:rPr lang="en" sz="2400" b="1" kern="1200" dirty="0"/>
            <a:t>w</a:t>
          </a:r>
          <a:r>
            <a:rPr lang="en-US" sz="2400" b="1" kern="1200" dirty="0"/>
            <a:t>ĩ</a:t>
          </a:r>
          <a:r>
            <a:rPr lang="en" sz="2400" b="1" kern="1200" dirty="0"/>
            <a:t>two </a:t>
          </a:r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sz="2000" b="1" kern="1200" dirty="0"/>
            <a:t>N</a:t>
          </a:r>
          <a:r>
            <a:rPr lang="en" sz="2000" b="1" kern="1200" dirty="0"/>
            <a:t>g</a:t>
          </a:r>
          <a:r>
            <a:rPr lang="en-US" sz="2000" b="1" kern="1200" dirty="0"/>
            <a:t>ũ</a:t>
          </a:r>
          <a:r>
            <a:rPr lang="en" sz="2000" b="1" kern="1200" dirty="0"/>
            <a:t>t</a:t>
          </a:r>
          <a:r>
            <a:rPr lang="en-US" sz="2000" b="1" kern="1200" dirty="0"/>
            <a:t>ũ</a:t>
          </a:r>
          <a:r>
            <a:rPr lang="en" sz="2000" b="1" kern="1200" dirty="0"/>
            <a:t>rania na inyuu</a:t>
          </a:r>
          <a:r>
            <a:rPr lang="en-US" sz="2000" b="1" kern="1200" dirty="0"/>
            <a:t>ĩ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sz="2000" b="1" kern="1200" dirty="0"/>
            <a:t>N</a:t>
          </a:r>
          <a:r>
            <a:rPr lang="en" sz="2000" b="1" kern="1200" dirty="0"/>
            <a:t>gorwo nd</a:t>
          </a:r>
          <a:r>
            <a:rPr lang="en-US" sz="2000" b="1" kern="1200" dirty="0"/>
            <a:t>ĩ</a:t>
          </a:r>
          <a:r>
            <a:rPr lang="en" sz="2000" b="1" kern="1200" dirty="0"/>
            <a:t> Ngai wanyu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sz="2000" b="1" kern="1200" dirty="0" err="1"/>
            <a:t>Mũ</a:t>
          </a:r>
          <a:r>
            <a:rPr lang="en" sz="2000" b="1" kern="1200" dirty="0"/>
            <a:t>korwo m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and</a:t>
          </a:r>
          <a:r>
            <a:rPr lang="en-US" sz="2000" b="1" kern="1200" dirty="0"/>
            <a:t>ũ</a:t>
          </a:r>
          <a:r>
            <a:rPr lang="en" sz="2000" b="1" kern="1200" dirty="0"/>
            <a:t> Akwa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" sz="2000" b="1" kern="1200" dirty="0"/>
            <a:t>n</a:t>
          </a:r>
          <a:r>
            <a:rPr lang="en-US" sz="2000" b="1" kern="1200" dirty="0"/>
            <a:t>ĩ</a:t>
          </a:r>
          <a:r>
            <a:rPr lang="en" sz="2000" b="1" kern="1200" dirty="0"/>
            <a:t>ngamwam</a:t>
          </a:r>
          <a:r>
            <a:rPr lang="en-US" sz="2000" b="1" kern="1200" dirty="0"/>
            <a:t>ũ</a:t>
          </a:r>
          <a:r>
            <a:rPr lang="en" sz="2000" b="1" kern="1200" dirty="0"/>
            <a:t>k</a:t>
          </a:r>
          <a:r>
            <a:rPr lang="en-US" sz="2000" b="1" kern="1200" dirty="0"/>
            <a:t>ĩ</a:t>
          </a:r>
          <a:r>
            <a:rPr lang="en" sz="2000" b="1" kern="1200" dirty="0"/>
            <a:t>ra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sz="2000" b="1" kern="1200" dirty="0"/>
            <a:t>N</a:t>
          </a:r>
          <a:r>
            <a:rPr lang="en" sz="2000" b="1" kern="1200" dirty="0"/>
            <a:t>du</a:t>
          </a:r>
          <a:r>
            <a:rPr lang="en-US" sz="2000" b="1" kern="1200" dirty="0"/>
            <a:t>ĩ</a:t>
          </a:r>
          <a:r>
            <a:rPr lang="en" sz="2000" b="1" kern="1200" dirty="0"/>
            <a:t>ke Ithe wanyu</a:t>
          </a:r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M</a:t>
          </a:r>
          <a:r>
            <a:rPr lang="en" sz="2400" b="1" kern="1200" dirty="0"/>
            <a:t>oim</a:t>
          </a:r>
          <a:r>
            <a:rPr lang="en-US" sz="2400" b="1" kern="1200" dirty="0"/>
            <a:t>ĩ</a:t>
          </a:r>
          <a:r>
            <a:rPr lang="en" sz="2400" b="1" kern="1200" dirty="0"/>
            <a:t>r</a:t>
          </a:r>
          <a:r>
            <a:rPr lang="en-US" sz="2400" b="1" kern="1200" dirty="0"/>
            <a:t>ĩ</a:t>
          </a:r>
          <a:r>
            <a:rPr lang="en" sz="2400" b="1" kern="1200" dirty="0"/>
            <a:t>ra </a:t>
          </a:r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8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4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7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6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123289" y="429498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Ũ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TUNGATA MWEGA</a:t>
            </a:r>
          </a:p>
          <a:p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 G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Ĩ</a:t>
            </a:r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-KRIST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Ũ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1084100"/>
            <a:ext cx="151304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b="1" dirty="0">
                <a:solidFill>
                  <a:srgbClr val="543F22"/>
                </a:solidFill>
              </a:rPr>
              <a:t>Lesoni 10 ya Septemba 5, 2026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MOIM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R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RA W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RA-IN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 M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NYITAN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RE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K</a:t>
            </a:r>
            <a:r>
              <a:rPr 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Ũ</a:t>
            </a:r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IGAN</a:t>
            </a:r>
            <a:r>
              <a:rPr 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Ĩ</a:t>
            </a:r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RA NA G</a:t>
            </a:r>
            <a:r>
              <a:rPr 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Ĩ</a:t>
            </a:r>
            <a:r>
              <a:rPr lang="e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KENO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C0000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Ndĩ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ũũmĩrĩru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mũnene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ngĩmwarĩria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nĩndĩĩrahaga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mũno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wanyu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Mathĩĩna-inĩ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maitũ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mothe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nĩngoragwo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nyũmĩrĩirie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mũno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, na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gĩkeno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gĩakwa</a:t>
            </a: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gĩgakĩrĩrĩria</a:t>
            </a:r>
            <a:r>
              <a:rPr lang="en" b="1" dirty="0">
                <a:solidFill>
                  <a:srgbClr val="C00000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27284" y="1427301"/>
            <a:ext cx="6625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</a:t>
            </a:r>
            <a:r>
              <a:rPr lang="en" sz="2000" b="1" dirty="0"/>
              <a:t>na ar</a:t>
            </a:r>
            <a:r>
              <a:rPr lang="en-US" sz="2000" b="1" dirty="0"/>
              <a:t>ĩ</a:t>
            </a:r>
            <a:r>
              <a:rPr lang="en" sz="2000" b="1" dirty="0"/>
              <a:t> na math</a:t>
            </a:r>
            <a:r>
              <a:rPr lang="en-US" sz="2000" b="1" dirty="0"/>
              <a:t>ĩ</a:t>
            </a:r>
            <a:r>
              <a:rPr lang="en" sz="2000" b="1" dirty="0"/>
              <a:t>na ang’etheire,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no akenete mak</a:t>
            </a:r>
            <a:r>
              <a:rPr lang="en-US" sz="2000" b="1" dirty="0"/>
              <a:t>ĩ</a:t>
            </a:r>
            <a:r>
              <a:rPr lang="en" sz="2000" b="1" dirty="0"/>
              <a:t>ria. (2 </a:t>
            </a:r>
            <a:r>
              <a:rPr lang="en-US" sz="2000" b="1" dirty="0" err="1"/>
              <a:t>Akor</a:t>
            </a:r>
            <a:r>
              <a:rPr lang="en" sz="2000" b="1" dirty="0"/>
              <a:t>. 7:4). </a:t>
            </a:r>
            <a:r>
              <a:rPr lang="en-US" sz="2000" b="1" dirty="0" err="1"/>
              <a:t>Gĩ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mi k</a:t>
            </a:r>
            <a:r>
              <a:rPr lang="en-US" sz="2000" b="1" dirty="0"/>
              <a:t>ĩ</a:t>
            </a:r>
            <a:r>
              <a:rPr lang="en" sz="2000" b="1" dirty="0"/>
              <a:t>a g</a:t>
            </a:r>
            <a:r>
              <a:rPr lang="en-US" sz="2000" b="1" dirty="0"/>
              <a:t>ĩ</a:t>
            </a:r>
            <a:r>
              <a:rPr lang="en" sz="2000" b="1" dirty="0"/>
              <a:t>keno g</a:t>
            </a:r>
            <a:r>
              <a:rPr lang="en-US" sz="2000" b="1" dirty="0"/>
              <a:t>ĩ</a:t>
            </a:r>
            <a:r>
              <a:rPr lang="en" sz="2000" b="1" dirty="0"/>
              <a:t>ake k</a:t>
            </a:r>
            <a:r>
              <a:rPr lang="en-US" sz="2000" b="1" dirty="0"/>
              <a:t>ĩ</a:t>
            </a:r>
            <a:r>
              <a:rPr lang="en" sz="2000" b="1" dirty="0"/>
              <a:t>ar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/>
              <a:t>ĩ</a:t>
            </a:r>
            <a:r>
              <a:rPr lang="en" sz="2000" b="1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guo, kwar</a:t>
            </a:r>
            <a:r>
              <a:rPr lang="en-US" sz="2000" b="1" dirty="0"/>
              <a:t>ĩ</a:t>
            </a:r>
            <a:r>
              <a:rPr lang="en" sz="2000" b="1" dirty="0"/>
              <a:t> na k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rio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othe. </a:t>
            </a:r>
            <a:r>
              <a:rPr lang="en-US" sz="2000" b="1" dirty="0"/>
              <a:t>T</a:t>
            </a:r>
            <a:r>
              <a:rPr lang="en" sz="2000" b="1" dirty="0"/>
              <a:t>ito, m</a:t>
            </a:r>
            <a:r>
              <a:rPr lang="en-US" sz="2000" b="1" dirty="0"/>
              <a:t>ũ</a:t>
            </a:r>
            <a:r>
              <a:rPr lang="en" sz="2000" b="1" dirty="0"/>
              <a:t>thiriti wa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,  onake ak</a:t>
            </a:r>
            <a:r>
              <a:rPr lang="en-US" sz="2000" b="1" dirty="0" err="1"/>
              <a:t>ĩũ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rio. (2 </a:t>
            </a:r>
            <a:r>
              <a:rPr lang="en-US" sz="2000" b="1" dirty="0" err="1"/>
              <a:t>Akor</a:t>
            </a:r>
            <a:r>
              <a:rPr lang="en" sz="2000" b="1" dirty="0"/>
              <a:t>. 7:7).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ak</a:t>
            </a:r>
            <a:r>
              <a:rPr lang="en-US" sz="2000" b="1" dirty="0" err="1"/>
              <a:t>ĩũ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rio n</a:t>
            </a:r>
            <a:r>
              <a:rPr lang="en-US" sz="2000" b="1" dirty="0"/>
              <a:t>ĩ</a:t>
            </a:r>
            <a:r>
              <a:rPr lang="en" sz="2000" b="1" dirty="0"/>
              <a:t> g</a:t>
            </a:r>
            <a:r>
              <a:rPr lang="en-US" sz="2000" b="1" dirty="0"/>
              <a:t>ũ</a:t>
            </a:r>
            <a:r>
              <a:rPr lang="en" sz="2000" b="1" dirty="0"/>
              <a:t>kinya gwa Tito (2 </a:t>
            </a:r>
            <a:r>
              <a:rPr lang="en-US" sz="2000" b="1" dirty="0" err="1"/>
              <a:t>Akor</a:t>
            </a:r>
            <a:r>
              <a:rPr lang="en" sz="2000" b="1" dirty="0"/>
              <a:t>. 7:6). </a:t>
            </a:r>
            <a:r>
              <a:rPr lang="en-US" sz="2000" b="1" dirty="0" err="1"/>
              <a:t>Akorinitho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mar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tie k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irio, 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wareheire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ru (2 </a:t>
            </a:r>
            <a:r>
              <a:rPr lang="en-US" sz="2000" b="1" dirty="0" err="1"/>
              <a:t>Akor</a:t>
            </a:r>
            <a:r>
              <a:rPr lang="en" sz="2000" b="1" dirty="0"/>
              <a:t>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 ma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mithia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mamek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rire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eha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7:8).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eha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matongoria merire 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7:9-10).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warehire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ikaran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rie-in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wao na Pa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na onao ene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N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o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ndoire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gathwo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orwo atungat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na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no makenag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keno na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horeru,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tond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 “omag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enyihia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7:6a).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tungat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ri n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kuuga 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tungata, na 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tungata-in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y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 n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kuo tw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t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two. </a:t>
            </a:r>
            <a:r>
              <a:rPr lang="en-US" sz="2600" b="1" dirty="0" err="1">
                <a:latin typeface="Constantia" panose="02030602050306030303" pitchFamily="18" charset="0"/>
              </a:rPr>
              <a:t>Nĩ</a:t>
            </a:r>
            <a:r>
              <a:rPr lang="en" sz="2600" b="1" dirty="0">
                <a:latin typeface="Constantia" panose="02030602050306030303" pitchFamily="18" charset="0"/>
              </a:rPr>
              <a:t> kwag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ra Ngai g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t</a:t>
            </a:r>
            <a:r>
              <a:rPr lang="en-US" sz="2600" b="1" dirty="0" err="1">
                <a:latin typeface="Constantia" panose="02030602050306030303" pitchFamily="18" charset="0"/>
              </a:rPr>
              <a:t>ĩĩ</a:t>
            </a:r>
            <a:r>
              <a:rPr lang="en" sz="2600" b="1" dirty="0">
                <a:latin typeface="Constantia" panose="02030602050306030303" pitchFamily="18" charset="0"/>
              </a:rPr>
              <a:t>yo t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ng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thuura m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t</a:t>
            </a:r>
            <a:r>
              <a:rPr lang="en-US" sz="2600" b="1" dirty="0" err="1">
                <a:latin typeface="Constantia" panose="02030602050306030303" pitchFamily="18" charset="0"/>
              </a:rPr>
              <a:t>ũũ</a:t>
            </a:r>
            <a:r>
              <a:rPr lang="en" sz="2600" b="1" dirty="0">
                <a:latin typeface="Constantia" panose="02030602050306030303" pitchFamily="18" charset="0"/>
              </a:rPr>
              <a:t>r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re o wa gw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kenia. </a:t>
            </a:r>
            <a:r>
              <a:rPr lang="en-US" sz="2600" b="1" dirty="0">
                <a:latin typeface="Constantia" panose="02030602050306030303" pitchFamily="18" charset="0"/>
              </a:rPr>
              <a:t>A</a:t>
            </a:r>
            <a:r>
              <a:rPr lang="en" sz="2600" b="1" dirty="0">
                <a:latin typeface="Constantia" panose="02030602050306030303" pitchFamily="18" charset="0"/>
              </a:rPr>
              <a:t>r</a:t>
            </a:r>
            <a:r>
              <a:rPr lang="en-US" sz="2600" b="1" dirty="0" err="1">
                <a:latin typeface="Constantia" panose="02030602050306030303" pitchFamily="18" charset="0"/>
              </a:rPr>
              <a:t>ĩũ</a:t>
            </a:r>
            <a:r>
              <a:rPr lang="en" sz="2600" b="1" dirty="0">
                <a:latin typeface="Constantia" panose="02030602050306030303" pitchFamily="18" charset="0"/>
              </a:rPr>
              <a:t> na aar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, n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m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menyaga at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o mwaka makiri na makiri ma m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oyo n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morag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ra, 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gakua </a:t>
            </a:r>
            <a:r>
              <a:rPr lang="en-US" sz="2600" b="1" dirty="0" err="1">
                <a:latin typeface="Constantia" panose="02030602050306030303" pitchFamily="18" charset="0"/>
              </a:rPr>
              <a:t>ĩĩ</a:t>
            </a:r>
            <a:r>
              <a:rPr lang="en" sz="2600" b="1" dirty="0">
                <a:latin typeface="Constantia" panose="02030602050306030303" pitchFamily="18" charset="0"/>
              </a:rPr>
              <a:t> th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ini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wa w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hia n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g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korwo 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theri wa ma nd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r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wam</a:t>
            </a:r>
            <a:r>
              <a:rPr lang="en-US" sz="2600" b="1" dirty="0">
                <a:latin typeface="Constantia" panose="02030602050306030303" pitchFamily="18" charset="0"/>
              </a:rPr>
              <a:t>ũ</a:t>
            </a:r>
            <a:r>
              <a:rPr lang="en" sz="2600" b="1" dirty="0">
                <a:latin typeface="Constantia" panose="02030602050306030303" pitchFamily="18" charset="0"/>
              </a:rPr>
              <a:t>r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kithio gacira-in</a:t>
            </a:r>
            <a:r>
              <a:rPr lang="en-US" sz="2600" b="1" dirty="0">
                <a:latin typeface="Constantia" panose="02030602050306030303" pitchFamily="18" charset="0"/>
              </a:rPr>
              <a:t>ĩ</a:t>
            </a:r>
            <a:r>
              <a:rPr lang="en" sz="2600" b="1" dirty="0">
                <a:latin typeface="Constantia" panose="02030602050306030303" pitchFamily="18" charset="0"/>
              </a:rPr>
              <a:t> kaao</a:t>
            </a:r>
            <a:r>
              <a:rPr lang="en-US" sz="2600" b="1" dirty="0">
                <a:latin typeface="Constantia" panose="02030602050306030303" pitchFamily="18" charset="0"/>
              </a:rPr>
              <a:t>?</a:t>
            </a:r>
            <a:r>
              <a:rPr lang="en" sz="2600" b="1" dirty="0">
                <a:latin typeface="Constantia" panose="02030602050306030303" pitchFamily="18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2600" b="1" dirty="0" err="1">
                <a:latin typeface="Constantia" panose="02030602050306030303" pitchFamily="18" charset="0"/>
              </a:rPr>
              <a:t>Kwĩna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wĩrsa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mũnene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wagĩrĩire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kũrutwo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thĩ-ino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iitũ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Athuri</a:t>
            </a:r>
            <a:r>
              <a:rPr lang="en-US" sz="2600" b="1" dirty="0">
                <a:latin typeface="Constantia" panose="02030602050306030303" pitchFamily="18" charset="0"/>
              </a:rPr>
              <a:t> na </a:t>
            </a:r>
            <a:r>
              <a:rPr lang="en-US" sz="2600" b="1" dirty="0" err="1">
                <a:latin typeface="Constantia" panose="02030602050306030303" pitchFamily="18" charset="0"/>
              </a:rPr>
              <a:t>atumia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nĩ</a:t>
            </a:r>
            <a:r>
              <a:rPr lang="en-US" sz="2600" b="1" dirty="0">
                <a:latin typeface="Constantia" panose="02030602050306030303" pitchFamily="18" charset="0"/>
              </a:rPr>
              <a:t> nnginya </a:t>
            </a:r>
            <a:r>
              <a:rPr lang="en-US" sz="2600" b="1" dirty="0" err="1">
                <a:latin typeface="Constantia" panose="02030602050306030303" pitchFamily="18" charset="0"/>
              </a:rPr>
              <a:t>magarũrwo</a:t>
            </a:r>
            <a:r>
              <a:rPr lang="en-US" sz="2600" b="1" dirty="0"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latin typeface="Constantia" panose="02030602050306030303" pitchFamily="18" charset="0"/>
              </a:rPr>
              <a:t>ti</a:t>
            </a:r>
            <a:r>
              <a:rPr lang="en-US" sz="2600" b="1" dirty="0">
                <a:latin typeface="Constantia" panose="02030602050306030303" pitchFamily="18" charset="0"/>
              </a:rPr>
              <a:t> na </a:t>
            </a:r>
            <a:r>
              <a:rPr lang="en-US" sz="2600" b="1" dirty="0" err="1">
                <a:latin typeface="Constantia" panose="02030602050306030303" pitchFamily="18" charset="0"/>
              </a:rPr>
              <a:t>iheeo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cia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thiomi</a:t>
            </a:r>
            <a:r>
              <a:rPr lang="en-US" sz="2600" b="1" dirty="0">
                <a:latin typeface="Constantia" panose="02030602050306030303" pitchFamily="18" charset="0"/>
              </a:rPr>
              <a:t> kana </a:t>
            </a:r>
            <a:r>
              <a:rPr lang="en-US" sz="2600" b="1" dirty="0" err="1">
                <a:latin typeface="Constantia" panose="02030602050306030303" pitchFamily="18" charset="0"/>
              </a:rPr>
              <a:t>wĩra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kũringa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ciama</a:t>
            </a:r>
            <a:r>
              <a:rPr lang="en-US" sz="2600" b="1" dirty="0">
                <a:latin typeface="Constantia" panose="02030602050306030303" pitchFamily="18" charset="0"/>
              </a:rPr>
              <a:t>, no </a:t>
            </a:r>
            <a:r>
              <a:rPr lang="en-US" sz="2600" b="1" dirty="0" err="1">
                <a:latin typeface="Constantia" panose="02030602050306030303" pitchFamily="18" charset="0"/>
              </a:rPr>
              <a:t>nĩ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kũgerera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ũhunjia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Kristũ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mwambe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Nĩkĩĩ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ũracerithĩria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kĩyo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gĩa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gũtua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thĩ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kũndũ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kwega</a:t>
            </a:r>
            <a:r>
              <a:rPr lang="en-US" sz="2600" b="1" dirty="0">
                <a:latin typeface="Constantia" panose="02030602050306030303" pitchFamily="18" charset="0"/>
              </a:rPr>
              <a:t>? 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ithuĩ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tũhatĩkĩtwo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mũno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mĩena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yothe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tũtihehenjetwo;nĩtũrigĩtwo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gwĩka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tũtikuĩte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ngoro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na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tũnyarirĩtwo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tũtitiganĩirio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nĩtũrũndĩtwo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no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tũtininĩtwo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Hĩndĩ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ciothe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tũkoragwo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tũkuuĩte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gĩkuũ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kĩa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Jĩsũ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mĩĩrĩ-inĩ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iitũ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nĩguo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muoyo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Jĩsũ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o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naguo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ũguũranagĩrio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thĩiniĩ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mĩĩrĩ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iitũ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4:8–10, </a:t>
            </a: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623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35559D"/>
                </a:solidFill>
              </a:rPr>
              <a:t>W</a:t>
            </a:r>
            <a:r>
              <a:rPr lang="en-US" sz="2000" b="1" dirty="0">
                <a:solidFill>
                  <a:srgbClr val="35559D"/>
                </a:solidFill>
              </a:rPr>
              <a:t>Ĩ</a:t>
            </a:r>
            <a:r>
              <a:rPr lang="en" sz="2000" b="1" dirty="0">
                <a:solidFill>
                  <a:srgbClr val="35559D"/>
                </a:solidFill>
              </a:rPr>
              <a:t>RA WA M</a:t>
            </a:r>
            <a:r>
              <a:rPr lang="en-US" sz="2000" b="1" dirty="0">
                <a:solidFill>
                  <a:srgbClr val="35559D"/>
                </a:solidFill>
              </a:rPr>
              <a:t>Ũ</a:t>
            </a:r>
            <a:r>
              <a:rPr lang="en" sz="2000" b="1" dirty="0">
                <a:solidFill>
                  <a:srgbClr val="35559D"/>
                </a:solidFill>
              </a:rPr>
              <a:t>TUNGAT</a:t>
            </a:r>
            <a:r>
              <a:rPr lang="en-US" sz="2000" b="1" dirty="0">
                <a:solidFill>
                  <a:srgbClr val="35559D"/>
                </a:solidFill>
              </a:rPr>
              <a:t>Ĩ</a:t>
            </a:r>
            <a:r>
              <a:rPr lang="en" sz="2000" b="1" dirty="0">
                <a:solidFill>
                  <a:srgbClr val="35559D"/>
                </a:solidFill>
              </a:rPr>
              <a:t>RI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A</a:t>
            </a:r>
            <a:r>
              <a:rPr lang="en" sz="2000" b="1" dirty="0"/>
              <a:t>tungati me K</a:t>
            </a:r>
            <a:r>
              <a:rPr lang="en-US" sz="2000" b="1" dirty="0"/>
              <a:t>ĩ</a:t>
            </a:r>
            <a:r>
              <a:rPr lang="en" sz="2000" b="1" dirty="0"/>
              <a:t>yo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gwati </a:t>
            </a:r>
            <a:r>
              <a:rPr lang="en-US" sz="2000" b="1" dirty="0"/>
              <a:t>ũ</a:t>
            </a:r>
            <a:r>
              <a:rPr lang="en" sz="2000" b="1" dirty="0"/>
              <a:t>tungati-in</a:t>
            </a:r>
            <a:r>
              <a:rPr lang="en-US" sz="2000" b="1" dirty="0"/>
              <a:t>ĩ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42"/>
                </a:solidFill>
              </a:rPr>
              <a:t>MAW</a:t>
            </a:r>
            <a:r>
              <a:rPr lang="en-US" sz="2000" b="1" dirty="0">
                <a:solidFill>
                  <a:srgbClr val="BA4242"/>
                </a:solidFill>
              </a:rPr>
              <a:t>Ĩ</a:t>
            </a:r>
            <a:r>
              <a:rPr lang="en" sz="2000" b="1" dirty="0">
                <a:solidFill>
                  <a:srgbClr val="BA4242"/>
                </a:solidFill>
              </a:rPr>
              <a:t>RA MA AR</a:t>
            </a:r>
            <a:r>
              <a:rPr lang="en-US" sz="2000" b="1" dirty="0">
                <a:solidFill>
                  <a:srgbClr val="BA4242"/>
                </a:solidFill>
              </a:rPr>
              <a:t>Ũ</a:t>
            </a:r>
            <a:r>
              <a:rPr lang="en" sz="2000" b="1" dirty="0">
                <a:solidFill>
                  <a:srgbClr val="BA4242"/>
                </a:solidFill>
              </a:rPr>
              <a:t>M</a:t>
            </a:r>
            <a:r>
              <a:rPr lang="en-US" sz="2000" b="1" dirty="0">
                <a:solidFill>
                  <a:srgbClr val="BA4242"/>
                </a:solidFill>
              </a:rPr>
              <a:t>Ĩ</a:t>
            </a:r>
            <a:r>
              <a:rPr lang="en" sz="2000" b="1" dirty="0">
                <a:solidFill>
                  <a:srgbClr val="BA4242"/>
                </a:solidFill>
              </a:rPr>
              <a:t>R</a:t>
            </a:r>
            <a:r>
              <a:rPr lang="en-US" sz="2000" b="1" dirty="0">
                <a:solidFill>
                  <a:srgbClr val="BA4242"/>
                </a:solidFill>
              </a:rPr>
              <a:t>Ĩ</a:t>
            </a:r>
            <a:r>
              <a:rPr lang="en" sz="2000" b="1" dirty="0">
                <a:solidFill>
                  <a:srgbClr val="BA4242"/>
                </a:solidFill>
              </a:rPr>
              <a:t>RI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Ar</a:t>
            </a:r>
            <a:r>
              <a:rPr lang="en-US" sz="2000" b="1" dirty="0"/>
              <a:t>ũ</a:t>
            </a:r>
            <a:r>
              <a:rPr lang="en" sz="2000" b="1" dirty="0"/>
              <a:t>gam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 a g</a:t>
            </a:r>
            <a:r>
              <a:rPr lang="en-US" sz="2000" b="1" dirty="0"/>
              <a:t>ũ</a:t>
            </a:r>
            <a:r>
              <a:rPr lang="en" sz="2000" b="1" dirty="0"/>
              <a:t>cokan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Rĩ</a:t>
            </a:r>
            <a:r>
              <a:rPr lang="en" sz="2000" b="1" dirty="0"/>
              <a:t>tana r</a:t>
            </a:r>
            <a:r>
              <a:rPr lang="en-US" sz="2000" b="1" dirty="0"/>
              <a:t>ĩ</a:t>
            </a:r>
            <a:r>
              <a:rPr lang="en" sz="2000" b="1" dirty="0"/>
              <a:t>a g</a:t>
            </a:r>
            <a:r>
              <a:rPr lang="en-US" sz="2000" b="1" dirty="0"/>
              <a:t>ũ</a:t>
            </a:r>
            <a:r>
              <a:rPr lang="en" sz="2000" b="1" dirty="0"/>
              <a:t>thera </a:t>
            </a:r>
          </a:p>
          <a:p>
            <a:pPr>
              <a:spcBef>
                <a:spcPts val="600"/>
              </a:spcBef>
            </a:pPr>
            <a:r>
              <a:rPr lang="en" b="1" dirty="0">
                <a:solidFill>
                  <a:srgbClr val="6B9B32"/>
                </a:solidFill>
              </a:rPr>
              <a:t>MOIM</a:t>
            </a:r>
            <a:r>
              <a:rPr lang="en-US" b="1" dirty="0">
                <a:solidFill>
                  <a:srgbClr val="6B9B32"/>
                </a:solidFill>
              </a:rPr>
              <a:t>Ĩ</a:t>
            </a:r>
            <a:r>
              <a:rPr lang="en" b="1" dirty="0">
                <a:solidFill>
                  <a:srgbClr val="6B9B32"/>
                </a:solidFill>
              </a:rPr>
              <a:t>R</a:t>
            </a:r>
            <a:r>
              <a:rPr lang="en-US" b="1" dirty="0">
                <a:solidFill>
                  <a:srgbClr val="6B9B32"/>
                </a:solidFill>
              </a:rPr>
              <a:t>Ĩ</a:t>
            </a:r>
            <a:r>
              <a:rPr lang="en" b="1" dirty="0">
                <a:solidFill>
                  <a:srgbClr val="6B9B32"/>
                </a:solidFill>
              </a:rPr>
              <a:t>RA W</a:t>
            </a:r>
            <a:r>
              <a:rPr lang="en-US" b="1" dirty="0">
                <a:solidFill>
                  <a:srgbClr val="6B9B32"/>
                </a:solidFill>
              </a:rPr>
              <a:t>Ĩ</a:t>
            </a:r>
            <a:r>
              <a:rPr lang="en" b="1" dirty="0">
                <a:solidFill>
                  <a:srgbClr val="6B9B32"/>
                </a:solidFill>
              </a:rPr>
              <a:t>RA-IN</a:t>
            </a:r>
            <a:r>
              <a:rPr lang="en-US" b="1" dirty="0">
                <a:solidFill>
                  <a:srgbClr val="6B9B32"/>
                </a:solidFill>
              </a:rPr>
              <a:t>Ĩ</a:t>
            </a:r>
            <a:r>
              <a:rPr lang="en" b="1" dirty="0">
                <a:solidFill>
                  <a:srgbClr val="6B9B32"/>
                </a:solidFill>
              </a:rPr>
              <a:t> M</a:t>
            </a:r>
            <a:r>
              <a:rPr lang="en-US" b="1" dirty="0">
                <a:solidFill>
                  <a:srgbClr val="6B9B32"/>
                </a:solidFill>
              </a:rPr>
              <a:t>Ũ</a:t>
            </a:r>
            <a:r>
              <a:rPr lang="en" b="1" dirty="0">
                <a:solidFill>
                  <a:srgbClr val="6B9B32"/>
                </a:solidFill>
              </a:rPr>
              <a:t>NYITAN</a:t>
            </a:r>
            <a:r>
              <a:rPr lang="en-US" b="1" dirty="0">
                <a:solidFill>
                  <a:srgbClr val="6B9B32"/>
                </a:solidFill>
              </a:rPr>
              <a:t>Ĩ</a:t>
            </a:r>
            <a:r>
              <a:rPr lang="en" b="1" dirty="0">
                <a:solidFill>
                  <a:srgbClr val="6B9B32"/>
                </a:solidFill>
              </a:rPr>
              <a:t>RE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Kũ</a:t>
            </a:r>
            <a:r>
              <a:rPr lang="en" sz="2000" b="1" dirty="0"/>
              <a:t>igan</a:t>
            </a:r>
            <a:r>
              <a:rPr lang="en-US" sz="2000" b="1" dirty="0"/>
              <a:t>ĩ</a:t>
            </a:r>
            <a:r>
              <a:rPr lang="en" sz="2000" b="1" dirty="0"/>
              <a:t>ra na g</a:t>
            </a:r>
            <a:r>
              <a:rPr lang="en-US" sz="2000" b="1" dirty="0"/>
              <a:t>ĩ</a:t>
            </a:r>
            <a:r>
              <a:rPr lang="en" sz="2000" b="1" dirty="0"/>
              <a:t>keno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Nũũ</a:t>
            </a:r>
            <a:r>
              <a:rPr lang="en" sz="2000" b="1" dirty="0"/>
              <a:t> woigire 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 err="1"/>
              <a:t>ũũ</a:t>
            </a:r>
            <a:r>
              <a:rPr lang="en" sz="2000" b="1" dirty="0"/>
              <a:t>ro wa m</a:t>
            </a:r>
            <a:r>
              <a:rPr lang="en-US" sz="2000" b="1" dirty="0"/>
              <a:t>ũ</a:t>
            </a:r>
            <a:r>
              <a:rPr lang="en" sz="2000" b="1" dirty="0"/>
              <a:t>tungat</a:t>
            </a:r>
            <a:r>
              <a:rPr lang="en-US" sz="2000" b="1" dirty="0"/>
              <a:t>ĩ</a:t>
            </a:r>
            <a:r>
              <a:rPr lang="en" sz="2000" b="1" dirty="0"/>
              <a:t>ri n</a:t>
            </a:r>
            <a:r>
              <a:rPr lang="en-US" sz="2000" b="1" dirty="0"/>
              <a:t>ĩ</a:t>
            </a:r>
            <a:r>
              <a:rPr lang="en" sz="2000" b="1" dirty="0"/>
              <a:t> wak</a:t>
            </a:r>
            <a:r>
              <a:rPr lang="en-US" sz="2000" b="1" dirty="0"/>
              <a:t>ũ</a:t>
            </a:r>
            <a:r>
              <a:rPr lang="en" sz="2000" b="1" dirty="0"/>
              <a:t>igan</a:t>
            </a:r>
            <a:r>
              <a:rPr lang="en-US" sz="2000" b="1" dirty="0"/>
              <a:t>ĩ</a:t>
            </a:r>
            <a:r>
              <a:rPr lang="en" sz="2000" b="1" dirty="0"/>
              <a:t>ra? </a:t>
            </a:r>
            <a:r>
              <a:rPr lang="en-US" sz="2000" b="1" dirty="0"/>
              <a:t>A</a:t>
            </a:r>
            <a:r>
              <a:rPr lang="en" sz="2000" b="1" dirty="0"/>
              <a:t>tungati a </a:t>
            </a:r>
            <a:r>
              <a:rPr lang="en-US" sz="2000" b="1" dirty="0"/>
              <a:t>ũ</a:t>
            </a:r>
            <a:r>
              <a:rPr lang="en" sz="2000" b="1" dirty="0"/>
              <a:t>horo mwega makuwaga itemi inene, na k</a:t>
            </a:r>
            <a:r>
              <a:rPr lang="en-US" sz="2000" b="1" dirty="0" err="1"/>
              <a:t>ĩĩ</a:t>
            </a:r>
            <a:r>
              <a:rPr lang="en" sz="2000" b="1" dirty="0"/>
              <a:t>yo k</a:t>
            </a:r>
            <a:r>
              <a:rPr lang="en-US" sz="2000" b="1" dirty="0"/>
              <a:t>ĩ</a:t>
            </a:r>
            <a:r>
              <a:rPr lang="en" sz="2000" b="1" dirty="0"/>
              <a:t>ao g</a:t>
            </a:r>
            <a:r>
              <a:rPr lang="en-US" sz="2000" b="1" dirty="0"/>
              <a:t>ĩ</a:t>
            </a:r>
            <a:r>
              <a:rPr lang="en" sz="2000" b="1" dirty="0"/>
              <a:t>tiagaga </a:t>
            </a:r>
            <a:r>
              <a:rPr lang="en-US" sz="2000" b="1" dirty="0"/>
              <a:t>ũ</a:t>
            </a:r>
            <a:r>
              <a:rPr lang="en" sz="2000" b="1" dirty="0"/>
              <a:t>gwati.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kanitha yanyitan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na am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tungati na gw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mogar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 maiguan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irwo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ikar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re-ine yayo,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kaga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gayanag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keno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othe.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endo wa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honokia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oyo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rora, na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rri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maheanaga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na gwaka acio mar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tie gw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horo mwega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guo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teith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kanagia atungati a ma na mbwe yanangi.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412707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RA WA M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HUNJIA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ATUNGATI ME K</a:t>
            </a:r>
            <a:r>
              <a:rPr lang="en-US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Ĩ</a:t>
            </a:r>
            <a:r>
              <a:rPr lang="en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YO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74682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</a:t>
            </a:r>
            <a:r>
              <a:rPr lang="en" sz="2000" b="1" dirty="0"/>
              <a:t>a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mamwe matigar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kaga mak</a:t>
            </a:r>
            <a:r>
              <a:rPr lang="en-US" sz="2000" b="1" dirty="0"/>
              <a:t>ĩ</a:t>
            </a:r>
            <a:r>
              <a:rPr lang="en" sz="2000" b="1" dirty="0"/>
              <a:t>ria thuth wa mahinda. </a:t>
            </a:r>
            <a:r>
              <a:rPr lang="en-US" sz="2000" b="1" dirty="0"/>
              <a:t>M</a:t>
            </a:r>
            <a:r>
              <a:rPr lang="en" sz="2000" b="1" dirty="0"/>
              <a:t>ar</a:t>
            </a:r>
            <a:r>
              <a:rPr lang="en-US" sz="2000" b="1" dirty="0"/>
              <a:t>ũ</a:t>
            </a:r>
            <a:r>
              <a:rPr lang="en" sz="2000" b="1" dirty="0"/>
              <a:t>wa ma gw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ra no mahing</a:t>
            </a:r>
            <a:r>
              <a:rPr lang="en-US" sz="2000" b="1" dirty="0"/>
              <a:t>ũ</a:t>
            </a:r>
            <a:r>
              <a:rPr lang="en" sz="2000" b="1" dirty="0"/>
              <a:t>raga m</a:t>
            </a:r>
            <a:r>
              <a:rPr lang="en-US" sz="2000" b="1" dirty="0"/>
              <a:t>ĩ</a:t>
            </a:r>
            <a:r>
              <a:rPr lang="en" sz="2000" b="1" dirty="0"/>
              <a:t>rango ona 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ĩ</a:t>
            </a:r>
            <a:r>
              <a:rPr lang="en" sz="2000" b="1" dirty="0"/>
              <a:t>, ota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mekaga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karne ya mbere. </a:t>
            </a:r>
            <a:r>
              <a:rPr lang="en-US" sz="2000" b="1" dirty="0"/>
              <a:t>P</a:t>
            </a:r>
            <a:r>
              <a:rPr lang="en" sz="2000" b="1" dirty="0"/>
              <a:t>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abataraga mar</a:t>
            </a:r>
            <a:r>
              <a:rPr lang="en-US" sz="2000" b="1" dirty="0"/>
              <a:t>ũ</a:t>
            </a:r>
            <a:r>
              <a:rPr lang="en" sz="2000" b="1" dirty="0"/>
              <a:t>wa ma gw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ka n</a:t>
            </a:r>
            <a:r>
              <a:rPr lang="en-US" sz="2000" b="1" dirty="0"/>
              <a:t>ĩ</a:t>
            </a:r>
            <a:r>
              <a:rPr lang="en" sz="2000" b="1" dirty="0"/>
              <a:t>guo am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rwo n</a:t>
            </a:r>
            <a:r>
              <a:rPr lang="en-US" sz="2000" b="1" dirty="0"/>
              <a:t>ĩ</a:t>
            </a:r>
            <a:r>
              <a:rPr lang="en" sz="2000" b="1" dirty="0"/>
              <a:t> kanitha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war</a:t>
            </a:r>
            <a:r>
              <a:rPr lang="en-US" sz="2000" b="1" dirty="0"/>
              <a:t>ĩ</a:t>
            </a:r>
            <a:r>
              <a:rPr lang="en" sz="2000" b="1" dirty="0"/>
              <a:t> Korinitho? (2</a:t>
            </a:r>
            <a:r>
              <a:rPr lang="en-US" sz="2000" b="1" dirty="0" err="1"/>
              <a:t>Akorinitho</a:t>
            </a:r>
            <a:r>
              <a:rPr lang="en" sz="2000" b="1" dirty="0"/>
              <a:t> 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Inyuĩ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ene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inyuĩ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marũa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maitũ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maandĩkĩtwo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ngoro-inĩ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ciitũ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mamenyekete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magathomagwo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andũ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othe</a:t>
            </a:r>
            <a:r>
              <a:rPr lang="en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9141" y="1417467"/>
            <a:ext cx="1387999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443206" y="4613159"/>
            <a:ext cx="3593935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0" y="4104364"/>
            <a:ext cx="62319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na am</a:t>
            </a:r>
            <a:r>
              <a:rPr lang="en-US" sz="2000" b="1" dirty="0"/>
              <a:t>ũ</a:t>
            </a:r>
            <a:r>
              <a:rPr lang="en" sz="2000" b="1" dirty="0"/>
              <a:t>nyit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 mar</a:t>
            </a:r>
            <a:r>
              <a:rPr lang="en-US" sz="2000" b="1" dirty="0"/>
              <a:t>ĩ</a:t>
            </a:r>
            <a:r>
              <a:rPr lang="en" sz="2000" b="1" dirty="0"/>
              <a:t> “</a:t>
            </a:r>
            <a:r>
              <a:rPr lang="en-US" sz="2000" b="1" dirty="0" err="1"/>
              <a:t>Nĩwe</a:t>
            </a:r>
            <a:r>
              <a:rPr lang="en-US" sz="2000" b="1" dirty="0"/>
              <a:t> </a:t>
            </a:r>
            <a:r>
              <a:rPr lang="en-US" sz="2000" b="1" dirty="0" err="1"/>
              <a:t>ũtũhotithĩtie</a:t>
            </a:r>
            <a:r>
              <a:rPr lang="en-US" sz="2000" b="1" dirty="0"/>
              <a:t> </a:t>
            </a:r>
            <a:r>
              <a:rPr lang="en-US" sz="2000" b="1" dirty="0" err="1"/>
              <a:t>tũtuĩke</a:t>
            </a:r>
            <a:r>
              <a:rPr lang="en-US" sz="2000" b="1" dirty="0"/>
              <a:t> </a:t>
            </a:r>
            <a:r>
              <a:rPr lang="en-US" sz="2000" b="1" dirty="0" err="1"/>
              <a:t>ndungata</a:t>
            </a:r>
            <a:r>
              <a:rPr lang="en-US" sz="2000" b="1" dirty="0"/>
              <a:t> </a:t>
            </a:r>
            <a:r>
              <a:rPr lang="en-US" sz="2000" b="1" dirty="0" err="1"/>
              <a:t>cia</a:t>
            </a:r>
            <a:r>
              <a:rPr lang="en-US" sz="2000" b="1" dirty="0"/>
              <a:t> </a:t>
            </a:r>
            <a:r>
              <a:rPr lang="en-US" sz="2000" b="1" dirty="0" err="1"/>
              <a:t>kĩrĩkanĩro</a:t>
            </a:r>
            <a:r>
              <a:rPr lang="en-US" sz="2000" b="1" dirty="0"/>
              <a:t> </a:t>
            </a:r>
            <a:r>
              <a:rPr lang="en-US" sz="2000" b="1" dirty="0" err="1"/>
              <a:t>kĩrĩa</a:t>
            </a:r>
            <a:r>
              <a:rPr lang="en-US" sz="2000" b="1" dirty="0"/>
              <a:t> </a:t>
            </a:r>
            <a:r>
              <a:rPr lang="en-US" sz="2000" b="1" dirty="0" err="1"/>
              <a:t>kĩerũ</a:t>
            </a:r>
            <a:r>
              <a:rPr lang="en-US" sz="2000" b="1" dirty="0"/>
              <a:t>,</a:t>
            </a:r>
            <a:r>
              <a:rPr lang="en" sz="2000" b="1" dirty="0"/>
              <a:t>” (2 </a:t>
            </a:r>
            <a:r>
              <a:rPr lang="en-US" sz="2000" b="1" dirty="0" err="1"/>
              <a:t>Akor</a:t>
            </a:r>
            <a:r>
              <a:rPr lang="en" sz="2000" b="1" dirty="0"/>
              <a:t>. 3:6 NIV). </a:t>
            </a:r>
            <a:r>
              <a:rPr lang="en-US" sz="2000" b="1" dirty="0" err="1"/>
              <a:t>Kĩ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kan</a:t>
            </a:r>
            <a:r>
              <a:rPr lang="en-US" sz="2000" b="1" dirty="0"/>
              <a:t>ĩ</a:t>
            </a:r>
            <a:r>
              <a:rPr lang="en" sz="2000" b="1" dirty="0"/>
              <a:t>ro k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kumio, k</a:t>
            </a:r>
            <a:r>
              <a:rPr lang="en-US" sz="2000" b="1" dirty="0"/>
              <a:t>ĩ</a:t>
            </a:r>
            <a:r>
              <a:rPr lang="en" sz="2000" b="1" dirty="0"/>
              <a:t>and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two n</a:t>
            </a:r>
            <a:r>
              <a:rPr lang="en-US" sz="2000" b="1" dirty="0"/>
              <a:t>ĩ</a:t>
            </a:r>
            <a:r>
              <a:rPr lang="en" sz="2000" b="1" dirty="0"/>
              <a:t> Roho th</a:t>
            </a:r>
            <a:r>
              <a:rPr lang="en-US" sz="2000" b="1" dirty="0"/>
              <a:t>ĩ</a:t>
            </a:r>
            <a:r>
              <a:rPr lang="en" sz="2000" b="1" dirty="0"/>
              <a:t>ini</a:t>
            </a:r>
            <a:r>
              <a:rPr lang="en-US" sz="2000" b="1" dirty="0"/>
              <a:t>ĩ</a:t>
            </a:r>
            <a:r>
              <a:rPr lang="en" sz="2000" b="1" dirty="0"/>
              <a:t> wa ngoro ciit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 err="1"/>
              <a:t>ĩũ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wa muoyo </a:t>
            </a:r>
            <a:r>
              <a:rPr lang="en-US" sz="2000" b="1" dirty="0"/>
              <a:t>ũ</a:t>
            </a:r>
            <a:r>
              <a:rPr lang="en" sz="2000" b="1" dirty="0"/>
              <a:t>tathiraga. 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127699" y="2821325"/>
            <a:ext cx="752144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gwat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 mang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neanwo mak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oneka: aikari 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 ene 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3:2).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goro ciao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tie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rwo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wega/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tugi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Ngai,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mahunjio ma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mwo na anyitan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hamwe nake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481182"/>
            <a:ext cx="62319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honokio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ci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 cia Watho iria ciand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two mahiga-in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wamagiragia kuona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kumio riri wa wa wega/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tugi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3:7-9).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MOGWATI 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Ũ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TUNGATI-IN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Ĩ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Maũndũ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maya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mothe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nĩmakũmũguna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nĩgeetha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wega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ũrĩa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ũrakinyĩrĩra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andũ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aingĩ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makĩria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ũtũme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ngaatho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ciyũrĩrĩre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nĩgeetha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Ngai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agoocagwo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76303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ata</a:t>
            </a:r>
            <a:r>
              <a:rPr lang="en-US" sz="2000" b="1" dirty="0"/>
              <a:t>ũ</a:t>
            </a:r>
            <a:r>
              <a:rPr lang="en" sz="2000" b="1" dirty="0"/>
              <a:t>kagwo na akom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k</a:t>
            </a:r>
            <a:r>
              <a:rPr lang="en-US" sz="2000" b="1" dirty="0"/>
              <a:t>ũ</a:t>
            </a:r>
            <a:r>
              <a:rPr lang="en" sz="2000" b="1" dirty="0"/>
              <a:t>ing</a:t>
            </a:r>
            <a:r>
              <a:rPr lang="en-US" sz="2000" b="1" dirty="0"/>
              <a:t>ĩ</a:t>
            </a:r>
            <a:r>
              <a:rPr lang="en" sz="2000" b="1" dirty="0"/>
              <a:t>ra </a:t>
            </a:r>
            <a:r>
              <a:rPr lang="en-US" sz="2000" b="1" dirty="0"/>
              <a:t>ũ</a:t>
            </a:r>
            <a:r>
              <a:rPr lang="en" sz="2000" b="1" dirty="0"/>
              <a:t>gwati-in</a:t>
            </a:r>
            <a:r>
              <a:rPr lang="en-US" sz="2000" b="1" dirty="0"/>
              <a:t>ĩ</a:t>
            </a:r>
            <a:r>
              <a:rPr lang="en" sz="2000" b="1" dirty="0"/>
              <a:t> wa </a:t>
            </a:r>
            <a:r>
              <a:rPr lang="en-US" sz="2000" b="1" dirty="0"/>
              <a:t>ũ</a:t>
            </a:r>
            <a:r>
              <a:rPr lang="en" sz="2000" b="1" dirty="0"/>
              <a:t>tungata. </a:t>
            </a:r>
            <a:r>
              <a:rPr lang="en-US" sz="2000" b="1" dirty="0"/>
              <a:t>N</a:t>
            </a:r>
            <a:r>
              <a:rPr lang="en" sz="2000" b="1" dirty="0"/>
              <a:t>o n</a:t>
            </a:r>
            <a:r>
              <a:rPr lang="en-US" sz="2000" b="1" dirty="0"/>
              <a:t>ĩ</a:t>
            </a:r>
            <a:r>
              <a:rPr lang="en" sz="2000" b="1" dirty="0"/>
              <a:t> oo</a:t>
            </a:r>
            <a:r>
              <a:rPr lang="en-US" sz="2000" b="1" dirty="0"/>
              <a:t>ĩ</a:t>
            </a:r>
            <a:r>
              <a:rPr lang="en" sz="2000" b="1" dirty="0"/>
              <a:t> mogwati maya n</a:t>
            </a:r>
            <a:r>
              <a:rPr lang="en-US" sz="2000" b="1" dirty="0"/>
              <a:t>ĩ</a:t>
            </a:r>
            <a:r>
              <a:rPr lang="en" sz="2000" b="1" dirty="0"/>
              <a:t>mag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ire gwa kahinda, na ak</a:t>
            </a:r>
            <a:r>
              <a:rPr lang="en-US" sz="2000" b="1" dirty="0"/>
              <a:t>ĩ</a:t>
            </a:r>
            <a:r>
              <a:rPr lang="en" sz="2000" b="1" dirty="0"/>
              <a:t>mom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kumana na wendo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and</a:t>
            </a:r>
            <a:r>
              <a:rPr lang="en-US" sz="2000" b="1" dirty="0"/>
              <a:t>ũ</a:t>
            </a:r>
            <a:r>
              <a:rPr lang="en" sz="2000" b="1" dirty="0"/>
              <a:t> ar</a:t>
            </a:r>
            <a:r>
              <a:rPr lang="en-US" sz="2000" b="1" dirty="0"/>
              <a:t>ĩ</a:t>
            </a:r>
            <a:r>
              <a:rPr lang="en" sz="2000" b="1" dirty="0"/>
              <a:t>a aheaga mweke wa kwam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ra </a:t>
            </a:r>
            <a:r>
              <a:rPr lang="en-US" sz="2000" b="1" dirty="0"/>
              <a:t>ũ</a:t>
            </a:r>
            <a:r>
              <a:rPr lang="en" sz="2000" b="1" dirty="0"/>
              <a:t>honokio (2 </a:t>
            </a:r>
            <a:r>
              <a:rPr lang="en-US" sz="2000" b="1" dirty="0" err="1"/>
              <a:t>Akor</a:t>
            </a:r>
            <a:r>
              <a:rPr lang="en" sz="2000" b="1" dirty="0"/>
              <a:t>. 4:15). M</a:t>
            </a:r>
            <a:r>
              <a:rPr lang="en-US" sz="2000" b="1" dirty="0"/>
              <a:t>ũ</a:t>
            </a:r>
            <a:r>
              <a:rPr lang="en" sz="2000" b="1" dirty="0"/>
              <a:t>no mak</a:t>
            </a:r>
            <a:r>
              <a:rPr lang="en-US" sz="2000" b="1" dirty="0"/>
              <a:t>ĩ</a:t>
            </a:r>
            <a:r>
              <a:rPr lang="en" sz="2000" b="1" dirty="0"/>
              <a:t>ria, ar</a:t>
            </a:r>
            <a:r>
              <a:rPr lang="en-US" sz="2000" b="1" dirty="0"/>
              <a:t>ĩ</a:t>
            </a:r>
            <a:r>
              <a:rPr lang="en" sz="2000" b="1" dirty="0"/>
              <a:t> na r</a:t>
            </a:r>
            <a:r>
              <a:rPr lang="en-US" sz="2000" b="1" dirty="0" err="1"/>
              <a:t>ĩũ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 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teithio wa </a:t>
            </a:r>
            <a:r>
              <a:rPr lang="en-US" sz="2000" b="1" dirty="0"/>
              <a:t>ũ</a:t>
            </a:r>
            <a:r>
              <a:rPr lang="en" sz="2000" b="1" dirty="0"/>
              <a:t>ngai (2 </a:t>
            </a:r>
            <a:r>
              <a:rPr lang="en-US" sz="2000" b="1" dirty="0" err="1"/>
              <a:t>Akor</a:t>
            </a:r>
            <a:r>
              <a:rPr lang="en" sz="2000" b="1" dirty="0"/>
              <a:t>.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5027598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horo mwega </a:t>
            </a:r>
            <a:r>
              <a:rPr lang="en-US" sz="2000" b="1" dirty="0"/>
              <a:t>ũ</a:t>
            </a:r>
            <a:r>
              <a:rPr lang="en" sz="2000" b="1" dirty="0"/>
              <a:t>hunjagio k</a:t>
            </a:r>
            <a:r>
              <a:rPr lang="en-US" sz="2000" b="1" dirty="0"/>
              <a:t>ũ</a:t>
            </a:r>
            <a:r>
              <a:rPr lang="en" sz="2000" b="1" dirty="0"/>
              <a:t>h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ra and</a:t>
            </a:r>
            <a:r>
              <a:rPr lang="en-US" sz="2000" b="1" dirty="0"/>
              <a:t>ũ</a:t>
            </a:r>
            <a:r>
              <a:rPr lang="en" sz="2000" b="1" dirty="0"/>
              <a:t> ahiny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ku n</a:t>
            </a:r>
            <a:r>
              <a:rPr lang="en-US" sz="2000" b="1" dirty="0"/>
              <a:t>ĩ</a:t>
            </a:r>
            <a:r>
              <a:rPr lang="en" sz="2000" b="1" dirty="0"/>
              <a:t>guo riri wa Ngai woneke ar</a:t>
            </a:r>
            <a:r>
              <a:rPr lang="en-US" sz="2000" b="1" dirty="0"/>
              <a:t>ĩ</a:t>
            </a:r>
            <a:r>
              <a:rPr lang="en" sz="2000" b="1" dirty="0"/>
              <a:t> guo wiki tu. 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9455" y="1421814"/>
            <a:ext cx="4161465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Mĩ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nyamaro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o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“</a:t>
            </a:r>
            <a:r>
              <a:rPr lang="en-US" sz="2000" b="1" dirty="0"/>
              <a:t>Nĩgũkorwo </a:t>
            </a:r>
            <a:r>
              <a:rPr lang="en-US" sz="2000" b="1" dirty="0" err="1"/>
              <a:t>mathĩĩna</a:t>
            </a:r>
            <a:r>
              <a:rPr lang="en-US" sz="2000" b="1" dirty="0"/>
              <a:t> </a:t>
            </a:r>
            <a:r>
              <a:rPr lang="en-US" sz="2000" b="1" dirty="0" err="1"/>
              <a:t>maitũ</a:t>
            </a:r>
            <a:r>
              <a:rPr lang="en-US" sz="2000" b="1" dirty="0"/>
              <a:t> </a:t>
            </a:r>
            <a:r>
              <a:rPr lang="en-US" sz="2000" b="1" dirty="0" err="1"/>
              <a:t>mahũthũ</a:t>
            </a:r>
            <a:r>
              <a:rPr lang="en-US" sz="2000" b="1" dirty="0"/>
              <a:t> na ma </a:t>
            </a:r>
            <a:r>
              <a:rPr lang="en-US" sz="2000" b="1" dirty="0" err="1"/>
              <a:t>ihinda</a:t>
            </a:r>
            <a:r>
              <a:rPr lang="en-US" sz="2000" b="1" dirty="0"/>
              <a:t> </a:t>
            </a:r>
            <a:r>
              <a:rPr lang="en-US" sz="2000" b="1" dirty="0" err="1"/>
              <a:t>inini</a:t>
            </a:r>
            <a:r>
              <a:rPr lang="en-US" sz="2000" b="1" dirty="0"/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ringithan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tie na “</a:t>
            </a:r>
            <a:r>
              <a:rPr lang="en-US" sz="2000" b="1" dirty="0" err="1"/>
              <a:t>tũreherwo</a:t>
            </a:r>
            <a:r>
              <a:rPr lang="en-US" sz="2000" b="1" dirty="0"/>
              <a:t> </a:t>
            </a:r>
            <a:r>
              <a:rPr lang="en-US" sz="2000" b="1" dirty="0" err="1"/>
              <a:t>riiri</a:t>
            </a:r>
            <a:r>
              <a:rPr lang="en-US" sz="2000" b="1" dirty="0"/>
              <a:t> </a:t>
            </a:r>
            <a:r>
              <a:rPr lang="en-US" sz="2000" b="1" dirty="0" err="1"/>
              <a:t>ũmakĩrĩte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tene</a:t>
            </a:r>
            <a:r>
              <a:rPr lang="en-US" sz="2000" b="1" dirty="0"/>
              <a:t> na </a:t>
            </a:r>
            <a:r>
              <a:rPr lang="en-US" sz="2000" b="1" dirty="0" err="1"/>
              <a:t>tene</a:t>
            </a:r>
            <a:r>
              <a:rPr lang="en-US" sz="2000" b="1" dirty="0"/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kam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ra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thenya wa iri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ka (2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ITEMI R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A AR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M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R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Ĩ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RI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AR</a:t>
            </a:r>
            <a:r>
              <a:rPr lang="en-US" sz="4400" b="1" dirty="0">
                <a:ln/>
                <a:solidFill>
                  <a:schemeClr val="accent3"/>
                </a:solidFill>
              </a:rPr>
              <a:t>Ũ</a:t>
            </a:r>
            <a:r>
              <a:rPr lang="en" sz="4400" b="1" dirty="0">
                <a:ln/>
                <a:solidFill>
                  <a:schemeClr val="accent3"/>
                </a:solidFill>
              </a:rPr>
              <a:t>GAM</a:t>
            </a:r>
            <a:r>
              <a:rPr lang="en-US" sz="4400" b="1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dirty="0">
                <a:ln/>
                <a:solidFill>
                  <a:schemeClr val="accent3"/>
                </a:solidFill>
              </a:rPr>
              <a:t>R</a:t>
            </a:r>
            <a:r>
              <a:rPr lang="en-US" sz="4400" b="1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dirty="0">
                <a:ln/>
                <a:solidFill>
                  <a:schemeClr val="accent3"/>
                </a:solidFill>
              </a:rPr>
              <a:t>RI A </a:t>
            </a:r>
            <a:r>
              <a:rPr lang="en-US" sz="4400" b="1" dirty="0">
                <a:ln/>
                <a:solidFill>
                  <a:schemeClr val="accent3"/>
                </a:solidFill>
              </a:rPr>
              <a:t>Ũ</a:t>
            </a:r>
            <a:r>
              <a:rPr lang="en" sz="4400" b="1" dirty="0">
                <a:ln/>
                <a:solidFill>
                  <a:schemeClr val="accent3"/>
                </a:solidFill>
              </a:rPr>
              <a:t>IGWITHANIA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55373" y="615792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Maũndũ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maya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mothe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moimaga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Ngai,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ũrĩa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watũiguithanirie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nake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we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mwene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thĩinĩ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Kristũ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, na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agĩtũhe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ũtungata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ũcio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ũiguithanio</a:t>
            </a:r>
            <a:r>
              <a:rPr lang="en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H</a:t>
            </a:r>
            <a:r>
              <a:rPr lang="en" sz="2000" b="1" dirty="0"/>
              <a:t>inya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twarithagia na 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atha m</a:t>
            </a:r>
            <a:r>
              <a:rPr lang="en-US" sz="2000" b="1" dirty="0"/>
              <a:t>ũ</a:t>
            </a:r>
            <a:r>
              <a:rPr lang="en" sz="2000" b="1" dirty="0"/>
              <a:t>ikar</a:t>
            </a:r>
            <a:r>
              <a:rPr lang="en-US" sz="2000" b="1" dirty="0"/>
              <a:t>ĩ</a:t>
            </a:r>
            <a:r>
              <a:rPr lang="en" sz="2000" b="1" dirty="0"/>
              <a:t>re wa kanitha (na o m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ri) n</a:t>
            </a:r>
            <a:r>
              <a:rPr lang="en-US" sz="2000" b="1" dirty="0"/>
              <a:t>ĩ</a:t>
            </a:r>
            <a:r>
              <a:rPr lang="en" sz="2000" b="1" dirty="0"/>
              <a:t>we ugaga: “Tond</a:t>
            </a:r>
            <a:r>
              <a:rPr lang="en-US" sz="2000" b="1" dirty="0"/>
              <a:t>ũ</a:t>
            </a:r>
            <a:r>
              <a:rPr lang="en" sz="2000" b="1" dirty="0"/>
              <a:t> wendo wa Krist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guo 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ikag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ria” (2 </a:t>
            </a:r>
            <a:r>
              <a:rPr lang="en-US" sz="2000" b="1" dirty="0" err="1"/>
              <a:t>Akorinitho</a:t>
            </a:r>
            <a:r>
              <a:rPr lang="en" sz="2000" b="1" dirty="0"/>
              <a:t> 5:14 </a:t>
            </a:r>
            <a:r>
              <a:rPr lang="en" sz="1600" b="1" dirty="0"/>
              <a:t>NIV </a:t>
            </a:r>
            <a:r>
              <a:rPr lang="en" sz="2000" b="1" dirty="0"/>
              <a:t>). </a:t>
            </a:r>
            <a:r>
              <a:rPr lang="en-US" sz="2000" b="1" dirty="0"/>
              <a:t>W</a:t>
            </a:r>
            <a:r>
              <a:rPr lang="en" sz="2000" b="1" dirty="0"/>
              <a:t>endo </a:t>
            </a:r>
            <a:r>
              <a:rPr lang="en-US" sz="2000" b="1" dirty="0"/>
              <a:t>ũ</a:t>
            </a:r>
            <a:r>
              <a:rPr lang="en" sz="2000" b="1" dirty="0"/>
              <a:t>y</a:t>
            </a:r>
            <a:r>
              <a:rPr lang="en-US" sz="2000" b="1" dirty="0"/>
              <a:t>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 err="1"/>
              <a:t>ĩĩ</a:t>
            </a:r>
            <a:r>
              <a:rPr lang="en" sz="2000" b="1" dirty="0"/>
              <a:t>, na n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 err="1"/>
              <a:t>ĩĩ</a:t>
            </a:r>
            <a:r>
              <a:rPr lang="en" sz="2000" b="1" dirty="0"/>
              <a:t> g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ikag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ria?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7864836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W</a:t>
            </a:r>
            <a:r>
              <a:rPr lang="en" sz="2000" b="1" dirty="0"/>
              <a:t>endo wa Krist</a:t>
            </a:r>
            <a:r>
              <a:rPr lang="en-US" sz="2000" b="1" dirty="0"/>
              <a:t>ũ</a:t>
            </a:r>
            <a:r>
              <a:rPr lang="en" sz="2000" b="1" dirty="0"/>
              <a:t>, kwoguo, 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tongoragia </a:t>
            </a:r>
            <a:r>
              <a:rPr lang="en-US" sz="2000" b="1" dirty="0"/>
              <a:t>ũ</a:t>
            </a:r>
            <a:r>
              <a:rPr lang="en" sz="2000" b="1" dirty="0"/>
              <a:t>gar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ku-in</a:t>
            </a:r>
            <a:r>
              <a:rPr lang="en-US" sz="2000" b="1" dirty="0"/>
              <a:t>ĩ</a:t>
            </a:r>
            <a:r>
              <a:rPr lang="en" sz="2000" b="1" dirty="0"/>
              <a:t> wa hinya m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re-in</a:t>
            </a:r>
            <a:r>
              <a:rPr lang="en-US" sz="2000" b="1" dirty="0"/>
              <a:t>ĩ</a:t>
            </a:r>
            <a:r>
              <a:rPr lang="en" sz="2000" b="1" dirty="0"/>
              <a:t> iit</a:t>
            </a:r>
            <a:r>
              <a:rPr lang="en-US" sz="2000" b="1" dirty="0"/>
              <a:t>ũ</a:t>
            </a:r>
            <a:r>
              <a:rPr lang="en" sz="2000" b="1" dirty="0"/>
              <a:t> t</a:t>
            </a:r>
            <a:r>
              <a:rPr lang="en-US" sz="2000" b="1" dirty="0"/>
              <a:t>ũ</a:t>
            </a:r>
            <a:r>
              <a:rPr lang="en" sz="2000" b="1" dirty="0"/>
              <a:t>gayanage wendo </a:t>
            </a:r>
            <a:r>
              <a:rPr lang="en-US" sz="2000" b="1" dirty="0"/>
              <a:t>ũ</a:t>
            </a:r>
            <a:r>
              <a:rPr lang="en" sz="2000" b="1" dirty="0"/>
              <a:t>cio na ar</a:t>
            </a:r>
            <a:r>
              <a:rPr lang="en-US" sz="2000" b="1" dirty="0"/>
              <a:t>ĩ</a:t>
            </a:r>
            <a:r>
              <a:rPr lang="en" sz="2000" b="1" dirty="0"/>
              <a:t>a ang</a:t>
            </a:r>
            <a:r>
              <a:rPr lang="en-US" sz="2000" b="1" dirty="0"/>
              <a:t>ĩ</a:t>
            </a:r>
            <a:r>
              <a:rPr lang="en" sz="2000" b="1" dirty="0"/>
              <a:t>, t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meraga met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re nd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 ya mw</a:t>
            </a:r>
            <a:r>
              <a:rPr lang="en-US" sz="2000" b="1" dirty="0"/>
              <a:t>ĩ</a:t>
            </a:r>
            <a:r>
              <a:rPr lang="en" sz="2000" b="1" dirty="0"/>
              <a:t>hoko: “ikaragai m</a:t>
            </a:r>
            <a:r>
              <a:rPr lang="en-US" sz="2000" b="1" dirty="0"/>
              <a:t>ũ</a:t>
            </a:r>
            <a:r>
              <a:rPr lang="en" sz="2000" b="1" dirty="0"/>
              <a:t>igwiithan</a:t>
            </a:r>
            <a:r>
              <a:rPr lang="en-US" sz="2000" b="1" dirty="0"/>
              <a:t>ĩ</a:t>
            </a:r>
            <a:r>
              <a:rPr lang="en" sz="2000" b="1" dirty="0"/>
              <a:t>tie na Ngai” (2 </a:t>
            </a:r>
            <a:r>
              <a:rPr lang="en-US" sz="2000" b="1" dirty="0" err="1"/>
              <a:t>Akor</a:t>
            </a:r>
            <a:r>
              <a:rPr lang="en" sz="2000" b="1" dirty="0"/>
              <a:t>.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34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0699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34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0700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5941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34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</a:t>
            </a:r>
            <a:r>
              <a:rPr lang="en-U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Ĩ</a:t>
            </a:r>
            <a:r>
              <a:rPr lang="en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TANA R</a:t>
            </a:r>
            <a:r>
              <a:rPr lang="en-U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Ĩ</a:t>
            </a:r>
            <a:r>
              <a:rPr lang="en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 </a:t>
            </a:r>
            <a:r>
              <a:rPr lang="en-U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Ũ</a:t>
            </a:r>
            <a:r>
              <a:rPr lang="en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THERU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Arata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akwa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endwa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kuona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atĩ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nĩtwĩrĩirwo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maũndũ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macio-rĩ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nĩtwĩtheriei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tũtigane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o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wothe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ũrĩa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ũthũkagia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mũndũ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mwĩrĩ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na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roho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na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tũhingagie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ũhoro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ũtheru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nĩ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ũndũ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wa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gwĩtigĩra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Ngai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Rĩ</a:t>
            </a:r>
            <a:r>
              <a:rPr lang="en" sz="2000" b="1" dirty="0"/>
              <a:t>tana </a:t>
            </a:r>
            <a:r>
              <a:rPr lang="en-US" sz="2000" b="1" dirty="0"/>
              <a:t>ũ</a:t>
            </a:r>
            <a:r>
              <a:rPr lang="en" sz="2000" b="1" dirty="0"/>
              <a:t>theru-in</a:t>
            </a:r>
            <a:r>
              <a:rPr lang="en-US" sz="2000" b="1" dirty="0"/>
              <a:t>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ahutagia m</a:t>
            </a:r>
            <a:r>
              <a:rPr lang="en-US" sz="2000" b="1" dirty="0"/>
              <a:t>ĩ</a:t>
            </a:r>
            <a:r>
              <a:rPr lang="en" sz="2000" b="1" dirty="0"/>
              <a:t>ikar</a:t>
            </a:r>
            <a:r>
              <a:rPr lang="en-US" sz="2000" b="1" dirty="0"/>
              <a:t>ĩ</a:t>
            </a:r>
            <a:r>
              <a:rPr lang="en" sz="2000" b="1" dirty="0"/>
              <a:t>re ya o m</a:t>
            </a:r>
            <a:r>
              <a:rPr lang="en-US" sz="2000" b="1" dirty="0"/>
              <a:t>ũ</a:t>
            </a:r>
            <a:r>
              <a:rPr lang="en" sz="2000" b="1" dirty="0"/>
              <a:t>thenya ya eer</a:t>
            </a:r>
            <a:r>
              <a:rPr lang="en-US" sz="2000" b="1" dirty="0"/>
              <a:t>ĩ</a:t>
            </a:r>
            <a:r>
              <a:rPr lang="en" sz="2000" b="1" dirty="0"/>
              <a:t> at</a:t>
            </a:r>
            <a:r>
              <a:rPr lang="en-US" sz="2000" b="1" dirty="0"/>
              <a:t>ũ</a:t>
            </a:r>
            <a:r>
              <a:rPr lang="en" sz="2000" b="1" dirty="0"/>
              <a:t>ngati na ar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9883647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</a:t>
            </a:r>
            <a:r>
              <a:rPr lang="en" sz="2000" b="1" dirty="0"/>
              <a:t>nyitithan</a:t>
            </a:r>
            <a:r>
              <a:rPr lang="en-US" sz="2000" b="1" dirty="0"/>
              <a:t>ĩ</a:t>
            </a:r>
            <a:r>
              <a:rPr lang="en" sz="2000" b="1" dirty="0"/>
              <a:t>tie icigo mwanya kuuma 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kan</a:t>
            </a:r>
            <a:r>
              <a:rPr lang="en-US" sz="2000" b="1" dirty="0"/>
              <a:t>ĩ</a:t>
            </a:r>
            <a:r>
              <a:rPr lang="en" sz="2000" b="1" dirty="0"/>
              <a:t>ro-in</a:t>
            </a:r>
            <a:r>
              <a:rPr lang="en-US" sz="2000" b="1" dirty="0"/>
              <a:t>ĩ</a:t>
            </a:r>
            <a:r>
              <a:rPr lang="en" sz="2000" b="1" dirty="0"/>
              <a:t> 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G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atirihaga r</a:t>
            </a:r>
            <a:r>
              <a:rPr lang="en-US" sz="2000" b="1" dirty="0"/>
              <a:t>ĩ</a:t>
            </a:r>
            <a:r>
              <a:rPr lang="en" sz="2000" b="1" dirty="0"/>
              <a:t>tana r</a:t>
            </a:r>
            <a:r>
              <a:rPr lang="en-US" sz="2000" b="1" dirty="0"/>
              <a:t>ĩ</a:t>
            </a:r>
            <a:r>
              <a:rPr lang="en" sz="2000" b="1" dirty="0"/>
              <a:t>a g</a:t>
            </a:r>
            <a:r>
              <a:rPr lang="en-US" sz="2000" b="1" dirty="0"/>
              <a:t>ũ</a:t>
            </a:r>
            <a:r>
              <a:rPr lang="en" sz="2000" b="1" dirty="0"/>
              <a:t>therio na moim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ra mar</a:t>
            </a:r>
            <a:r>
              <a:rPr lang="en-US" sz="2000" b="1" dirty="0" err="1"/>
              <a:t>ĩĩ</a:t>
            </a:r>
            <a:r>
              <a:rPr lang="en" sz="2000" b="1" dirty="0"/>
              <a:t>o (2 </a:t>
            </a:r>
            <a:r>
              <a:rPr lang="en-US" sz="2000" b="1" dirty="0" err="1"/>
              <a:t>Akor</a:t>
            </a:r>
            <a:r>
              <a:rPr lang="en" sz="2000" b="1" dirty="0"/>
              <a:t>.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7618912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2194</Words>
  <Application>Microsoft Office PowerPoint</Application>
  <PresentationFormat>Panorámica</PresentationFormat>
  <Paragraphs>79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Aptos Display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76</cp:revision>
  <dcterms:created xsi:type="dcterms:W3CDTF">2026-07-25T16:44:22Z</dcterms:created>
  <dcterms:modified xsi:type="dcterms:W3CDTF">2026-09-02T19:29:10Z</dcterms:modified>
</cp:coreProperties>
</file>