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9" r:id="rId4"/>
    <p:sldId id="258" r:id="rId5"/>
    <p:sldId id="259" r:id="rId6"/>
    <p:sldId id="275" r:id="rId7"/>
    <p:sldId id="277" r:id="rId8"/>
    <p:sldId id="273" r:id="rId9"/>
    <p:sldId id="263" r:id="rId10"/>
    <p:sldId id="278" r:id="rId11"/>
    <p:sldId id="274" r:id="rId12"/>
    <p:sldId id="270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anley muriu" initials="sm" lastIdx="1" clrIdx="0">
    <p:extLst>
      <p:ext uri="{19B8F6BF-5375-455C-9EA6-DF929625EA0E}">
        <p15:presenceInfo xmlns:p15="http://schemas.microsoft.com/office/powerpoint/2012/main" userId="de1094ed449dac9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#1" qsCatId="3D" csTypeId="urn:microsoft.com/office/officeart/2005/8/colors/accent2_1#1" csCatId="accent2" phldr="1"/>
      <dgm:spPr/>
      <dgm:t>
        <a:bodyPr/>
        <a:lstStyle/>
        <a:p>
          <a:endParaRPr lang="es-ES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US" sz="2000" b="1" dirty="0" err="1">
              <a:solidFill>
                <a:srgbClr val="208438"/>
              </a:solidFill>
            </a:rPr>
            <a:t>Nĩ</a:t>
          </a:r>
          <a:r>
            <a:rPr lang="en" sz="2000" b="1" dirty="0">
              <a:solidFill>
                <a:srgbClr val="208438"/>
              </a:solidFill>
            </a:rPr>
            <a:t>omire Ig</a:t>
          </a:r>
          <a:r>
            <a:rPr lang="en-US" sz="2000" b="1" dirty="0">
              <a:solidFill>
                <a:srgbClr val="208438"/>
              </a:solidFill>
            </a:rPr>
            <a:t>ũ</a:t>
          </a:r>
          <a:r>
            <a:rPr lang="en" sz="2000" b="1" dirty="0">
              <a:solidFill>
                <a:srgbClr val="208438"/>
              </a:solidFill>
            </a:rPr>
            <a:t>r</a:t>
          </a:r>
          <a:r>
            <a:rPr lang="en-US" sz="2000" b="1" dirty="0">
              <a:solidFill>
                <a:srgbClr val="208438"/>
              </a:solidFill>
            </a:rPr>
            <a:t>ũ</a:t>
          </a:r>
          <a:r>
            <a:rPr lang="en" sz="2000" b="1" dirty="0">
              <a:solidFill>
                <a:srgbClr val="208438"/>
              </a:solidFill>
            </a:rPr>
            <a:t> aikare Th</a:t>
          </a:r>
          <a:r>
            <a:rPr lang="en-US" sz="2000" b="1" dirty="0">
              <a:solidFill>
                <a:srgbClr val="208438"/>
              </a:solidFill>
            </a:rPr>
            <a:t>ĩ</a:t>
          </a:r>
          <a:endParaRPr lang="es-ES" sz="2000" dirty="0">
            <a:solidFill>
              <a:srgbClr val="208438"/>
            </a:solidFill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A</a:t>
          </a:r>
          <a:r>
            <a:rPr lang="en" sz="2000" b="1" dirty="0">
              <a:solidFill>
                <a:schemeClr val="tx2">
                  <a:lumMod val="75000"/>
                </a:schemeClr>
              </a:solidFill>
            </a:rPr>
            <a:t>tigire gwatha Th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ĩ</a:t>
          </a:r>
          <a:r>
            <a:rPr lang="en" sz="2000" b="1" dirty="0">
              <a:solidFill>
                <a:schemeClr val="tx2">
                  <a:lumMod val="75000"/>
                </a:schemeClr>
              </a:solidFill>
            </a:rPr>
            <a:t> atu</a:t>
          </a:r>
          <a:r>
            <a:rPr lang="en-US" sz="2000" b="1" dirty="0">
              <a:solidFill>
                <a:schemeClr val="tx2">
                  <a:lumMod val="75000"/>
                </a:schemeClr>
              </a:solidFill>
            </a:rPr>
            <a:t>ĩ</a:t>
          </a:r>
          <a:r>
            <a:rPr lang="en" sz="2000" b="1" dirty="0">
              <a:solidFill>
                <a:schemeClr val="tx2">
                  <a:lumMod val="75000"/>
                </a:schemeClr>
              </a:solidFill>
            </a:rPr>
            <a:t>ke fundi wa mbao</a:t>
          </a:r>
          <a:endParaRPr lang="es-ES" sz="2000" dirty="0">
            <a:solidFill>
              <a:schemeClr val="tx2">
                <a:lumMod val="75000"/>
              </a:schemeClr>
            </a:solidFill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US" sz="2000" b="1" dirty="0">
              <a:solidFill>
                <a:srgbClr val="1C97A8"/>
              </a:solidFill>
            </a:rPr>
            <a:t>A</a:t>
          </a:r>
          <a:r>
            <a:rPr lang="en" sz="2000" b="1" dirty="0">
              <a:solidFill>
                <a:srgbClr val="1C97A8"/>
              </a:solidFill>
            </a:rPr>
            <a:t>tigire hand</a:t>
          </a:r>
          <a:r>
            <a:rPr lang="en-US" sz="2000" b="1" dirty="0">
              <a:solidFill>
                <a:srgbClr val="1C97A8"/>
              </a:solidFill>
            </a:rPr>
            <a:t>ũ</a:t>
          </a:r>
          <a:r>
            <a:rPr lang="en" sz="2000" b="1" dirty="0">
              <a:solidFill>
                <a:srgbClr val="1C97A8"/>
              </a:solidFill>
            </a:rPr>
            <a:t> ha thay</a:t>
          </a:r>
          <a:r>
            <a:rPr lang="en-US" sz="2000" b="1" dirty="0">
              <a:solidFill>
                <a:srgbClr val="1C97A8"/>
              </a:solidFill>
            </a:rPr>
            <a:t>ũ</a:t>
          </a:r>
          <a:r>
            <a:rPr lang="en" sz="2000" b="1" dirty="0">
              <a:solidFill>
                <a:srgbClr val="1C97A8"/>
              </a:solidFill>
            </a:rPr>
            <a:t> aikare m</a:t>
          </a:r>
          <a:r>
            <a:rPr lang="en-US" sz="2000" b="1" dirty="0">
              <a:solidFill>
                <a:srgbClr val="1C97A8"/>
              </a:solidFill>
            </a:rPr>
            <a:t>ĩ</a:t>
          </a:r>
          <a:r>
            <a:rPr lang="en" sz="2000" b="1" dirty="0">
              <a:solidFill>
                <a:srgbClr val="1C97A8"/>
              </a:solidFill>
            </a:rPr>
            <a:t>haka-in</a:t>
          </a:r>
          <a:r>
            <a:rPr lang="en-US" sz="2000" b="1" dirty="0">
              <a:solidFill>
                <a:srgbClr val="1C97A8"/>
              </a:solidFill>
            </a:rPr>
            <a:t>ĩ</a:t>
          </a:r>
          <a:r>
            <a:rPr lang="en" sz="2000" b="1" dirty="0">
              <a:solidFill>
                <a:srgbClr val="1C97A8"/>
              </a:solidFill>
            </a:rPr>
            <a:t> ya th</a:t>
          </a:r>
          <a:r>
            <a:rPr lang="en-US" sz="2000" b="1" dirty="0">
              <a:solidFill>
                <a:srgbClr val="1C97A8"/>
              </a:solidFill>
            </a:rPr>
            <a:t>ũ</a:t>
          </a:r>
          <a:endParaRPr lang="es-ES" sz="2000" dirty="0">
            <a:solidFill>
              <a:srgbClr val="1C97A8"/>
            </a:solidFill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US" sz="2000" b="1" dirty="0">
              <a:solidFill>
                <a:schemeClr val="accent5">
                  <a:lumMod val="75000"/>
                </a:schemeClr>
              </a:solidFill>
            </a:rPr>
            <a:t>A</a:t>
          </a:r>
          <a:r>
            <a:rPr lang="en" sz="2000" b="1" dirty="0">
              <a:solidFill>
                <a:schemeClr val="accent5">
                  <a:lumMod val="75000"/>
                </a:schemeClr>
              </a:solidFill>
            </a:rPr>
            <a:t>gar</a:t>
          </a:r>
          <a:r>
            <a:rPr lang="en-US" sz="2000" b="1" dirty="0">
              <a:solidFill>
                <a:schemeClr val="accent5">
                  <a:lumMod val="75000"/>
                </a:schemeClr>
              </a:solidFill>
            </a:rPr>
            <a:t>ũ</a:t>
          </a:r>
          <a:r>
            <a:rPr lang="en" sz="2000" b="1" dirty="0">
              <a:solidFill>
                <a:schemeClr val="accent5">
                  <a:lumMod val="75000"/>
                </a:schemeClr>
              </a:solidFill>
            </a:rPr>
            <a:t>ranirie th</a:t>
          </a:r>
          <a:r>
            <a:rPr lang="en-US" sz="2000" b="1" dirty="0">
              <a:solidFill>
                <a:schemeClr val="accent5">
                  <a:lumMod val="75000"/>
                </a:schemeClr>
              </a:solidFill>
            </a:rPr>
            <a:t>ũ</a:t>
          </a:r>
          <a:r>
            <a:rPr lang="en" sz="2000" b="1" dirty="0">
              <a:solidFill>
                <a:schemeClr val="accent5">
                  <a:lumMod val="75000"/>
                </a:schemeClr>
              </a:solidFill>
            </a:rPr>
            <a:t>mbi ya wathani na ya m</a:t>
          </a:r>
          <a:r>
            <a:rPr lang="en-US" sz="2000" b="1" dirty="0">
              <a:solidFill>
                <a:schemeClr val="accent5">
                  <a:lumMod val="75000"/>
                </a:schemeClr>
              </a:solidFill>
            </a:rPr>
            <a:t>ĩ</a:t>
          </a:r>
          <a:r>
            <a:rPr lang="en" sz="2000" b="1" dirty="0">
              <a:solidFill>
                <a:schemeClr val="accent5">
                  <a:lumMod val="75000"/>
                </a:schemeClr>
              </a:solidFill>
            </a:rPr>
            <a:t>igua</a:t>
          </a:r>
          <a:endParaRPr lang="es-ES" sz="2000" dirty="0">
            <a:solidFill>
              <a:schemeClr val="accent5">
                <a:lumMod val="75000"/>
              </a:schemeClr>
            </a:solidFill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US" sz="2000" b="1" dirty="0">
              <a:solidFill>
                <a:srgbClr val="745E00"/>
              </a:solidFill>
            </a:rPr>
            <a:t>O</a:t>
          </a:r>
          <a:r>
            <a:rPr lang="en" sz="2000" b="1" dirty="0">
              <a:solidFill>
                <a:srgbClr val="745E00"/>
              </a:solidFill>
            </a:rPr>
            <a:t>na aar</a:t>
          </a:r>
          <a:r>
            <a:rPr lang="en-US" sz="2000" b="1" dirty="0">
              <a:solidFill>
                <a:srgbClr val="745E00"/>
              </a:solidFill>
            </a:rPr>
            <a:t>ĩ</a:t>
          </a:r>
          <a:r>
            <a:rPr lang="en" sz="2000" b="1" dirty="0">
              <a:solidFill>
                <a:srgbClr val="745E00"/>
              </a:solidFill>
            </a:rPr>
            <a:t> m</a:t>
          </a:r>
          <a:r>
            <a:rPr lang="en-US" sz="2000" b="1" dirty="0">
              <a:solidFill>
                <a:srgbClr val="745E00"/>
              </a:solidFill>
            </a:rPr>
            <a:t>ũ</a:t>
          </a:r>
          <a:r>
            <a:rPr lang="en" sz="2000" b="1" dirty="0">
              <a:solidFill>
                <a:srgbClr val="745E00"/>
              </a:solidFill>
            </a:rPr>
            <a:t>tongu, atu</a:t>
          </a:r>
          <a:r>
            <a:rPr lang="en-US" sz="2000" b="1" dirty="0">
              <a:solidFill>
                <a:srgbClr val="745E00"/>
              </a:solidFill>
            </a:rPr>
            <a:t>ĩ</a:t>
          </a:r>
          <a:r>
            <a:rPr lang="en" sz="2000" b="1" dirty="0">
              <a:solidFill>
                <a:srgbClr val="745E00"/>
              </a:solidFill>
            </a:rPr>
            <a:t>kire m</a:t>
          </a:r>
          <a:r>
            <a:rPr lang="en-US" sz="2000" b="1" dirty="0">
              <a:solidFill>
                <a:srgbClr val="745E00"/>
              </a:solidFill>
            </a:rPr>
            <a:t>ũ</a:t>
          </a:r>
          <a:r>
            <a:rPr lang="en" sz="2000" b="1" dirty="0">
              <a:solidFill>
                <a:srgbClr val="745E00"/>
              </a:solidFill>
            </a:rPr>
            <a:t>th</a:t>
          </a:r>
          <a:r>
            <a:rPr lang="en-US" sz="2000" b="1" dirty="0" err="1">
              <a:solidFill>
                <a:srgbClr val="745E00"/>
              </a:solidFill>
            </a:rPr>
            <a:t>ĩĩ</a:t>
          </a:r>
          <a:r>
            <a:rPr lang="en" sz="2000" b="1" dirty="0">
              <a:solidFill>
                <a:srgbClr val="745E00"/>
              </a:solidFill>
            </a:rPr>
            <a:t>ni (2 </a:t>
          </a:r>
          <a:r>
            <a:rPr lang="en-US" sz="2000" b="1" dirty="0">
              <a:solidFill>
                <a:srgbClr val="745E00"/>
              </a:solidFill>
            </a:rPr>
            <a:t>Akor</a:t>
          </a:r>
          <a:r>
            <a:rPr lang="en" sz="2000" b="1" dirty="0">
              <a:solidFill>
                <a:srgbClr val="745E00"/>
              </a:solidFill>
            </a:rPr>
            <a:t> 8:9)</a:t>
          </a:r>
          <a:endParaRPr lang="es-ES" sz="2000" dirty="0">
            <a:solidFill>
              <a:srgbClr val="745E00"/>
            </a:solidFill>
          </a:endParaRPr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ScaleX="103902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#2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gatho n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wa wega/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tugi wa Ngai</a:t>
          </a:r>
          <a:b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9:15)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J</a:t>
          </a:r>
          <a:r>
            <a:rPr lang="en-US" sz="2000" b="1" dirty="0"/>
            <a:t>ĩ</a:t>
          </a:r>
          <a:r>
            <a:rPr lang="en" sz="2000" b="1" dirty="0"/>
            <a:t>s</a:t>
          </a:r>
          <a:r>
            <a:rPr lang="en-US" sz="2000" b="1" dirty="0"/>
            <a:t>ũ</a:t>
          </a:r>
          <a:r>
            <a:rPr lang="en" sz="2000" b="1" dirty="0"/>
            <a:t> eheanire wothe n</a:t>
          </a:r>
          <a:r>
            <a:rPr lang="en-US" sz="2000" b="1" dirty="0" err="1"/>
            <a:t>ĩũ</a:t>
          </a:r>
          <a:r>
            <a:rPr lang="en" sz="2000" b="1" dirty="0"/>
            <a:t>nd</a:t>
          </a:r>
          <a:r>
            <a:rPr lang="en-US" sz="2000" b="1" dirty="0"/>
            <a:t>ũ</a:t>
          </a:r>
          <a:r>
            <a:rPr lang="en" sz="2000" b="1" dirty="0"/>
            <a:t> wit</a:t>
          </a:r>
          <a:r>
            <a:rPr lang="en-US" sz="2000" b="1" dirty="0"/>
            <a:t>ũ</a:t>
          </a:r>
          <a:r>
            <a:rPr lang="en" sz="2000" b="1" dirty="0"/>
            <a:t>. </a:t>
          </a:r>
          <a:r>
            <a:rPr lang="en-US" sz="2000" b="1" dirty="0"/>
            <a:t>N</a:t>
          </a:r>
          <a:r>
            <a:rPr lang="en" sz="2000" b="1" dirty="0"/>
            <a:t>gatho ciit</a:t>
          </a:r>
          <a:r>
            <a:rPr lang="en-US" sz="2000" b="1" dirty="0"/>
            <a:t>ũ</a:t>
          </a:r>
          <a:r>
            <a:rPr lang="en" sz="2000" b="1" dirty="0"/>
            <a:t> cionekaga r</a:t>
          </a:r>
          <a:r>
            <a:rPr lang="en-US" sz="2000" b="1" dirty="0"/>
            <a:t>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a naithu</a:t>
          </a:r>
          <a:r>
            <a:rPr lang="en-US" sz="2000" b="1" dirty="0"/>
            <a:t>ĩ</a:t>
          </a:r>
          <a:r>
            <a:rPr lang="en" sz="2000" b="1" dirty="0"/>
            <a:t> twenda kw</a:t>
          </a:r>
          <a:r>
            <a:rPr lang="en-US" sz="2000" b="1" dirty="0"/>
            <a:t>ĩ</a:t>
          </a:r>
          <a:r>
            <a:rPr lang="en" sz="2000" b="1" dirty="0"/>
            <a:t>neana kaimana k</a:t>
          </a:r>
          <a:r>
            <a:rPr lang="en-US" sz="2000" b="1" dirty="0"/>
            <a:t>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 We.</a:t>
          </a:r>
          <a:endParaRPr lang="es-ES" sz="2000" dirty="0"/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endo wa 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gayana irathimo cia Ngai</a:t>
          </a:r>
          <a:b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9:11a)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 err="1"/>
            <a:t>Tũ</a:t>
          </a:r>
          <a:r>
            <a:rPr lang="en" sz="2000" b="1" dirty="0"/>
            <a:t>heanaga k</a:t>
          </a:r>
          <a:r>
            <a:rPr lang="en-US" sz="2000" b="1" dirty="0"/>
            <a:t>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 ar</a:t>
          </a:r>
          <a:r>
            <a:rPr lang="en-US" sz="2000" b="1" dirty="0"/>
            <a:t>ĩ</a:t>
          </a:r>
          <a:r>
            <a:rPr lang="en" sz="2000" b="1" dirty="0"/>
            <a:t>a ang</a:t>
          </a:r>
          <a:r>
            <a:rPr lang="en-US" sz="2000" b="1" dirty="0"/>
            <a:t>ĩ</a:t>
          </a:r>
          <a:r>
            <a:rPr lang="en" sz="2000" b="1" dirty="0"/>
            <a:t> tond</a:t>
          </a:r>
          <a:r>
            <a:rPr lang="en-US" sz="2000" b="1" dirty="0"/>
            <a:t>ũ</a:t>
          </a:r>
          <a:r>
            <a:rPr lang="en" sz="2000" b="1" dirty="0"/>
            <a:t> twam</a:t>
          </a:r>
          <a:r>
            <a:rPr lang="en-US" sz="2000" b="1" dirty="0"/>
            <a:t>ũ</a:t>
          </a:r>
          <a:r>
            <a:rPr lang="en" sz="2000" b="1" dirty="0"/>
            <a:t>k</a:t>
          </a:r>
          <a:r>
            <a:rPr lang="en-US" sz="2000" b="1" dirty="0"/>
            <a:t>ĩ</a:t>
          </a:r>
          <a:r>
            <a:rPr lang="en" sz="2000" b="1" dirty="0"/>
            <a:t>rire kuma k</a:t>
          </a:r>
          <a:r>
            <a:rPr lang="en-US" sz="2000" b="1" dirty="0"/>
            <a:t>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 Ngai o kabere</a:t>
          </a:r>
          <a:endParaRPr lang="es-ES" sz="2000" dirty="0"/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endo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cuke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Akorinitho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000" b="1" dirty="0"/>
            <a:t>U</a:t>
          </a:r>
          <a:r>
            <a:rPr lang="en" sz="2000" b="1" dirty="0"/>
            <a:t>uma and</a:t>
          </a:r>
          <a:r>
            <a:rPr lang="en-US" sz="2000" b="1" dirty="0"/>
            <a:t>ũ</a:t>
          </a:r>
          <a:r>
            <a:rPr lang="en" sz="2000" b="1" dirty="0"/>
            <a:t> n</a:t>
          </a:r>
          <a:r>
            <a:rPr lang="en-US" sz="2000" b="1" dirty="0"/>
            <a:t>ĩ</a:t>
          </a:r>
          <a:r>
            <a:rPr lang="en" sz="2000" b="1" dirty="0"/>
            <a:t> </a:t>
          </a:r>
          <a:r>
            <a:rPr lang="en-US" sz="2000" b="1" dirty="0"/>
            <a:t>ũ</a:t>
          </a:r>
          <a:r>
            <a:rPr lang="en" sz="2000" b="1" dirty="0"/>
            <a:t>ira at</a:t>
          </a:r>
          <a:r>
            <a:rPr lang="en-US" sz="2000" b="1" dirty="0"/>
            <a:t>ĩ</a:t>
          </a:r>
          <a:r>
            <a:rPr lang="en" sz="2000" b="1" dirty="0"/>
            <a:t> wendo n</a:t>
          </a:r>
          <a:r>
            <a:rPr lang="en-US" sz="2000" b="1" dirty="0" err="1"/>
            <a:t>ĩũ</a:t>
          </a:r>
          <a:r>
            <a:rPr lang="en" sz="2000" b="1" dirty="0"/>
            <a:t>t</a:t>
          </a:r>
          <a:r>
            <a:rPr lang="en-US" sz="2000" b="1" dirty="0"/>
            <a:t>ũ</a:t>
          </a:r>
          <a:r>
            <a:rPr lang="en" sz="2000" b="1" dirty="0"/>
            <a:t>raga ngoro-in</a:t>
          </a:r>
          <a:r>
            <a:rPr lang="en-US" sz="2000" b="1" dirty="0"/>
            <a:t>ĩ</a:t>
          </a:r>
          <a:r>
            <a:rPr lang="en" sz="2000" b="1" dirty="0"/>
            <a:t> ciit</a:t>
          </a:r>
          <a:r>
            <a:rPr lang="en-US" sz="2000" b="1" dirty="0"/>
            <a:t>ũ</a:t>
          </a:r>
          <a:r>
            <a:rPr lang="en" sz="2000" b="1" dirty="0"/>
            <a:t>. </a:t>
          </a:r>
          <a:endParaRPr lang="es-ES" sz="2000" dirty="0"/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81167" custScaleY="116952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75215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78735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Mahoyaga mweke wa g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ũ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teithia ar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ĩ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 ang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ĩ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(2 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Akor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. 8:4)</a:t>
          </a: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W</a:t>
          </a: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agi-in</a:t>
          </a:r>
          <a:r>
            <a:rPr lang="en-U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ĩ</a:t>
          </a: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wao, maheanire mak</a:t>
          </a:r>
          <a:r>
            <a:rPr lang="en-U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ĩ</a:t>
          </a: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ria ma </a:t>
          </a:r>
          <a:r>
            <a:rPr lang="en-U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ũ</a:t>
          </a: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hoti wao (2 </a:t>
          </a:r>
          <a:r>
            <a:rPr lang="en-U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Akor</a:t>
          </a: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. 8:2-3)</a:t>
          </a: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M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am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rire wega wa J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s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b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8:9)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/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M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ak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ĩĩ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heana k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r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J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s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b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#2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N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 g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keno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8:2a)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en-US" sz="2000" b="1" dirty="0"/>
            <a:t>M</a:t>
          </a:r>
          <a:r>
            <a:rPr lang="en" sz="2000" b="1" dirty="0"/>
            <a:t>ar</a:t>
          </a:r>
          <a:r>
            <a:rPr lang="en-US" sz="2000" b="1" dirty="0"/>
            <a:t>ĩ</a:t>
          </a:r>
          <a:r>
            <a:rPr lang="en" sz="2000" b="1" dirty="0"/>
            <a:t> na g</a:t>
          </a:r>
          <a:r>
            <a:rPr lang="en-US" sz="2000" b="1" dirty="0"/>
            <a:t>ĩ</a:t>
          </a:r>
          <a:r>
            <a:rPr lang="en" sz="2000" b="1" dirty="0"/>
            <a:t>keno n</a:t>
          </a:r>
          <a:r>
            <a:rPr lang="en-US" sz="2000" b="1" dirty="0"/>
            <a:t>ĩ</a:t>
          </a:r>
          <a:r>
            <a:rPr lang="en" sz="2000" b="1" dirty="0"/>
            <a:t> </a:t>
          </a:r>
          <a:r>
            <a:rPr lang="en-US" sz="2000" b="1" dirty="0"/>
            <a:t>ũ</a:t>
          </a:r>
          <a:r>
            <a:rPr lang="en" sz="2000" b="1" dirty="0"/>
            <a:t>hoti wa </a:t>
          </a:r>
          <a:r>
            <a:rPr lang="en-US" sz="2000" b="1" dirty="0"/>
            <a:t>ũ</a:t>
          </a:r>
          <a:r>
            <a:rPr lang="en" sz="2000" b="1" dirty="0"/>
            <a:t>taana</a:t>
          </a:r>
          <a:endParaRPr lang="es-ES" sz="2000" dirty="0"/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N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 uma and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b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8:2b)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en-US" sz="2000" b="1" dirty="0"/>
            <a:t>Ũ</a:t>
          </a:r>
          <a:r>
            <a:rPr lang="en" sz="2000" b="1" dirty="0"/>
            <a:t>th</a:t>
          </a:r>
          <a:r>
            <a:rPr lang="en-US" sz="2000" b="1" dirty="0"/>
            <a:t>ĩ</a:t>
          </a:r>
          <a:r>
            <a:rPr lang="en" sz="2000" b="1" dirty="0"/>
            <a:t>ni wao ndwar</a:t>
          </a:r>
          <a:r>
            <a:rPr lang="en-US" sz="2000" b="1" dirty="0"/>
            <a:t>ĩ</a:t>
          </a:r>
          <a:r>
            <a:rPr lang="en" sz="2000" b="1" dirty="0"/>
            <a:t> m</a:t>
          </a:r>
          <a:r>
            <a:rPr lang="en-US" sz="2000" b="1" dirty="0"/>
            <a:t>ũ</a:t>
          </a:r>
          <a:r>
            <a:rPr lang="en" sz="2000" b="1" dirty="0"/>
            <a:t>h</a:t>
          </a:r>
          <a:r>
            <a:rPr lang="en-US" sz="2000" b="1" dirty="0"/>
            <a:t>ĩ</a:t>
          </a:r>
          <a:r>
            <a:rPr lang="en" sz="2000" b="1" dirty="0"/>
            <a:t>nga</a:t>
          </a:r>
          <a:endParaRPr lang="es-ES" sz="2000" dirty="0"/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N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 wendo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8:3)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en-US" sz="2000" b="1" dirty="0"/>
            <a:t>M</a:t>
          </a:r>
          <a:r>
            <a:rPr lang="en" sz="2000" b="1" dirty="0"/>
            <a:t>ekaga </a:t>
          </a:r>
          <a:r>
            <a:rPr lang="en-US" sz="2000" b="1" dirty="0"/>
            <a:t>ũ</a:t>
          </a:r>
          <a:r>
            <a:rPr lang="en" sz="2000" b="1" dirty="0"/>
            <a:t>guo merut</a:t>
          </a:r>
          <a:r>
            <a:rPr lang="en-US" sz="2000" b="1" dirty="0" err="1"/>
            <a:t>ĩĩ</a:t>
          </a:r>
          <a:r>
            <a:rPr lang="en" sz="2000" b="1" dirty="0"/>
            <a:t>ire na wendi mwega</a:t>
          </a:r>
          <a:endParaRPr lang="es-ES" sz="2000" dirty="0"/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T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 mweke                              (2 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8:4)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buNone/>
          </a:pPr>
          <a:r>
            <a:rPr lang="en-US" sz="2000" b="1" dirty="0" err="1"/>
            <a:t>Gĩ</a:t>
          </a:r>
          <a:r>
            <a:rPr lang="en" sz="2000" b="1" dirty="0"/>
            <a:t>ko g</a:t>
          </a:r>
          <a:r>
            <a:rPr lang="en-US" sz="2000" b="1" dirty="0"/>
            <a:t>ĩ</a:t>
          </a:r>
          <a:r>
            <a:rPr lang="en" sz="2000" b="1" dirty="0"/>
            <a:t>k</a:t>
          </a:r>
          <a:r>
            <a:rPr lang="en-US" sz="2000" b="1" dirty="0"/>
            <a:t>ĩ</a:t>
          </a:r>
          <a:r>
            <a:rPr lang="en" sz="2000" b="1" dirty="0"/>
            <a:t> k</a:t>
          </a:r>
          <a:r>
            <a:rPr lang="en-US" sz="2000" b="1" dirty="0"/>
            <a:t>ĩ</a:t>
          </a:r>
          <a:r>
            <a:rPr lang="en" sz="2000" b="1" dirty="0"/>
            <a:t>amet</a:t>
          </a:r>
          <a:r>
            <a:rPr lang="en-US" sz="2000" b="1" dirty="0"/>
            <a:t>ĩ</a:t>
          </a:r>
          <a:r>
            <a:rPr lang="en" sz="2000" b="1" dirty="0"/>
            <a:t>k</a:t>
          </a:r>
          <a:r>
            <a:rPr lang="en-US" sz="2000" b="1" dirty="0"/>
            <a:t>ĩ</a:t>
          </a:r>
          <a:r>
            <a:rPr lang="en" sz="2000" b="1" dirty="0"/>
            <a:t>ragia monanie wendo wao wa Ngai na kanitha</a:t>
          </a:r>
          <a:endParaRPr lang="es-ES" sz="2000" dirty="0"/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T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 g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ko k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 g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therio</a:t>
          </a:r>
          <a:br>
            <a:rPr lang="es-ES" sz="20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8:5)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buNone/>
          </a:pPr>
          <a:r>
            <a:rPr lang="en-US" sz="2000" b="1" dirty="0" err="1"/>
            <a:t>Wĩ</a:t>
          </a:r>
          <a:r>
            <a:rPr lang="en" sz="2000" b="1" dirty="0"/>
            <a:t>rut</a:t>
          </a:r>
          <a:r>
            <a:rPr lang="en-US" sz="2000" b="1" dirty="0"/>
            <a:t>ĩ</a:t>
          </a:r>
          <a:r>
            <a:rPr lang="en" sz="2000" b="1" dirty="0"/>
            <a:t>ri wao k</a:t>
          </a:r>
          <a:r>
            <a:rPr lang="en-US" sz="2000" b="1" dirty="0"/>
            <a:t>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 Ngai wamaheire kw</a:t>
          </a:r>
          <a:r>
            <a:rPr lang="en-US" sz="2000" b="1" dirty="0"/>
            <a:t>ĩ</a:t>
          </a:r>
          <a:r>
            <a:rPr lang="en" sz="2000" b="1" dirty="0"/>
            <a:t>ruta k</a:t>
          </a:r>
          <a:r>
            <a:rPr lang="en-US" sz="2000" b="1" dirty="0"/>
            <a:t>ũ</a:t>
          </a:r>
          <a:r>
            <a:rPr lang="en" sz="2000" b="1" dirty="0"/>
            <a:t>r</a:t>
          </a:r>
          <a:r>
            <a:rPr lang="en-US" sz="2000" b="1" dirty="0"/>
            <a:t>ĩ</a:t>
          </a:r>
          <a:r>
            <a:rPr lang="en" sz="2000" b="1" dirty="0"/>
            <a:t> ar</a:t>
          </a:r>
          <a:r>
            <a:rPr lang="en-US" sz="2000" b="1" dirty="0"/>
            <a:t>ĩ</a:t>
          </a:r>
          <a:r>
            <a:rPr lang="en" sz="2000" b="1" dirty="0"/>
            <a:t>a ang</a:t>
          </a:r>
          <a:r>
            <a:rPr lang="en-US" sz="2000" b="1" dirty="0"/>
            <a:t>ĩ</a:t>
          </a:r>
          <a:endParaRPr lang="es-ES" sz="2000" dirty="0"/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anitha cia Ayahudi</a:t>
          </a:r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Gũ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twara Injili</a:t>
          </a:r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anitha cia and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nd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endParaRPr lang="en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teithia na indo ciao</a:t>
          </a:r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35035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35035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35035" custScaleY="120531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#1" qsCatId="3D" csTypeId="urn:microsoft.com/office/officeart/2005/8/colors/colorful3#1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anitha wa m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ci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-in</a:t>
          </a:r>
          <a:r>
            <a:rPr lang="en-US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General Association</a:t>
          </a: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pPr algn="l"/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Conference/Mission/ </a:t>
          </a:r>
          <a:br>
            <a:rPr lang="es-ES" sz="18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Union</a:t>
          </a: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Division</a:t>
          </a: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28329" y="315788"/>
          <a:ext cx="3261901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 dirty="0">
              <a:solidFill>
                <a:srgbClr val="745E00"/>
              </a:solidFill>
            </a:rPr>
            <a:t>O</a:t>
          </a:r>
          <a:r>
            <a:rPr lang="en" sz="2000" b="1" kern="1200" dirty="0">
              <a:solidFill>
                <a:srgbClr val="745E00"/>
              </a:solidFill>
            </a:rPr>
            <a:t>na aar</a:t>
          </a:r>
          <a:r>
            <a:rPr lang="en-US" sz="2000" b="1" kern="1200" dirty="0">
              <a:solidFill>
                <a:srgbClr val="745E00"/>
              </a:solidFill>
            </a:rPr>
            <a:t>ĩ</a:t>
          </a:r>
          <a:r>
            <a:rPr lang="en" sz="2000" b="1" kern="1200" dirty="0">
              <a:solidFill>
                <a:srgbClr val="745E00"/>
              </a:solidFill>
            </a:rPr>
            <a:t> m</a:t>
          </a:r>
          <a:r>
            <a:rPr lang="en-US" sz="2000" b="1" kern="1200" dirty="0">
              <a:solidFill>
                <a:srgbClr val="745E00"/>
              </a:solidFill>
            </a:rPr>
            <a:t>ũ</a:t>
          </a:r>
          <a:r>
            <a:rPr lang="en" sz="2000" b="1" kern="1200" dirty="0">
              <a:solidFill>
                <a:srgbClr val="745E00"/>
              </a:solidFill>
            </a:rPr>
            <a:t>tongu, atu</a:t>
          </a:r>
          <a:r>
            <a:rPr lang="en-US" sz="2000" b="1" kern="1200" dirty="0">
              <a:solidFill>
                <a:srgbClr val="745E00"/>
              </a:solidFill>
            </a:rPr>
            <a:t>ĩ</a:t>
          </a:r>
          <a:r>
            <a:rPr lang="en" sz="2000" b="1" kern="1200" dirty="0">
              <a:solidFill>
                <a:srgbClr val="745E00"/>
              </a:solidFill>
            </a:rPr>
            <a:t>kire m</a:t>
          </a:r>
          <a:r>
            <a:rPr lang="en-US" sz="2000" b="1" kern="1200" dirty="0">
              <a:solidFill>
                <a:srgbClr val="745E00"/>
              </a:solidFill>
            </a:rPr>
            <a:t>ũ</a:t>
          </a:r>
          <a:r>
            <a:rPr lang="en" sz="2000" b="1" kern="1200" dirty="0">
              <a:solidFill>
                <a:srgbClr val="745E00"/>
              </a:solidFill>
            </a:rPr>
            <a:t>th</a:t>
          </a:r>
          <a:r>
            <a:rPr lang="en-US" sz="2000" b="1" kern="1200" dirty="0" err="1">
              <a:solidFill>
                <a:srgbClr val="745E00"/>
              </a:solidFill>
            </a:rPr>
            <a:t>ĩĩ</a:t>
          </a:r>
          <a:r>
            <a:rPr lang="en" sz="2000" b="1" kern="1200" dirty="0">
              <a:solidFill>
                <a:srgbClr val="745E00"/>
              </a:solidFill>
            </a:rPr>
            <a:t>ni (2 </a:t>
          </a:r>
          <a:r>
            <a:rPr lang="en-US" sz="2000" b="1" kern="1200" dirty="0">
              <a:solidFill>
                <a:srgbClr val="745E00"/>
              </a:solidFill>
            </a:rPr>
            <a:t>Akor</a:t>
          </a:r>
          <a:r>
            <a:rPr lang="en" sz="2000" b="1" kern="1200" dirty="0">
              <a:solidFill>
                <a:srgbClr val="745E00"/>
              </a:solidFill>
            </a:rPr>
            <a:t> 8:9)</a:t>
          </a:r>
          <a:endParaRPr lang="es-ES" sz="2000" kern="1200" dirty="0">
            <a:solidFill>
              <a:srgbClr val="745E00"/>
            </a:solidFill>
          </a:endParaRPr>
        </a:p>
      </dsp:txBody>
      <dsp:txXfrm>
        <a:off x="328329" y="315788"/>
        <a:ext cx="3261901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 dirty="0" err="1">
              <a:solidFill>
                <a:srgbClr val="208438"/>
              </a:solidFill>
            </a:rPr>
            <a:t>Nĩ</a:t>
          </a:r>
          <a:r>
            <a:rPr lang="en" sz="2000" b="1" kern="1200" dirty="0">
              <a:solidFill>
                <a:srgbClr val="208438"/>
              </a:solidFill>
            </a:rPr>
            <a:t>omire Ig</a:t>
          </a:r>
          <a:r>
            <a:rPr lang="en-US" sz="2000" b="1" kern="1200" dirty="0">
              <a:solidFill>
                <a:srgbClr val="208438"/>
              </a:solidFill>
            </a:rPr>
            <a:t>ũ</a:t>
          </a:r>
          <a:r>
            <a:rPr lang="en" sz="2000" b="1" kern="1200" dirty="0">
              <a:solidFill>
                <a:srgbClr val="208438"/>
              </a:solidFill>
            </a:rPr>
            <a:t>r</a:t>
          </a:r>
          <a:r>
            <a:rPr lang="en-US" sz="2000" b="1" kern="1200" dirty="0">
              <a:solidFill>
                <a:srgbClr val="208438"/>
              </a:solidFill>
            </a:rPr>
            <a:t>ũ</a:t>
          </a:r>
          <a:r>
            <a:rPr lang="en" sz="2000" b="1" kern="1200" dirty="0">
              <a:solidFill>
                <a:srgbClr val="208438"/>
              </a:solidFill>
            </a:rPr>
            <a:t> aikare Th</a:t>
          </a:r>
          <a:r>
            <a:rPr lang="en-US" sz="2000" b="1" kern="1200" dirty="0">
              <a:solidFill>
                <a:srgbClr val="208438"/>
              </a:solidFill>
            </a:rPr>
            <a:t>ĩ</a:t>
          </a:r>
          <a:endParaRPr lang="es-ES" sz="2000" kern="1200" dirty="0">
            <a:solidFill>
              <a:srgbClr val="208438"/>
            </a:solidFill>
          </a:endParaRP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A</a:t>
          </a:r>
          <a:r>
            <a:rPr lang="en" sz="2000" b="1" kern="1200" dirty="0">
              <a:solidFill>
                <a:schemeClr val="tx2">
                  <a:lumMod val="75000"/>
                </a:schemeClr>
              </a:solidFill>
            </a:rPr>
            <a:t>tigire gwatha Th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ĩ</a:t>
          </a:r>
          <a:r>
            <a:rPr lang="en" sz="2000" b="1" kern="1200" dirty="0">
              <a:solidFill>
                <a:schemeClr val="tx2">
                  <a:lumMod val="75000"/>
                </a:schemeClr>
              </a:solidFill>
            </a:rPr>
            <a:t> atu</a:t>
          </a:r>
          <a:r>
            <a:rPr lang="en-US" sz="2000" b="1" kern="1200" dirty="0">
              <a:solidFill>
                <a:schemeClr val="tx2">
                  <a:lumMod val="75000"/>
                </a:schemeClr>
              </a:solidFill>
            </a:rPr>
            <a:t>ĩ</a:t>
          </a:r>
          <a:r>
            <a:rPr lang="en" sz="2000" b="1" kern="1200" dirty="0">
              <a:solidFill>
                <a:schemeClr val="tx2">
                  <a:lumMod val="75000"/>
                </a:schemeClr>
              </a:solidFill>
            </a:rPr>
            <a:t>ke fundi wa mbao</a:t>
          </a:r>
          <a:endParaRPr lang="es-ES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 dirty="0">
              <a:solidFill>
                <a:srgbClr val="1C97A8"/>
              </a:solidFill>
            </a:rPr>
            <a:t>A</a:t>
          </a:r>
          <a:r>
            <a:rPr lang="en" sz="2000" b="1" kern="1200" dirty="0">
              <a:solidFill>
                <a:srgbClr val="1C97A8"/>
              </a:solidFill>
            </a:rPr>
            <a:t>tigire hand</a:t>
          </a:r>
          <a:r>
            <a:rPr lang="en-US" sz="2000" b="1" kern="1200" dirty="0">
              <a:solidFill>
                <a:srgbClr val="1C97A8"/>
              </a:solidFill>
            </a:rPr>
            <a:t>ũ</a:t>
          </a:r>
          <a:r>
            <a:rPr lang="en" sz="2000" b="1" kern="1200" dirty="0">
              <a:solidFill>
                <a:srgbClr val="1C97A8"/>
              </a:solidFill>
            </a:rPr>
            <a:t> ha thay</a:t>
          </a:r>
          <a:r>
            <a:rPr lang="en-US" sz="2000" b="1" kern="1200" dirty="0">
              <a:solidFill>
                <a:srgbClr val="1C97A8"/>
              </a:solidFill>
            </a:rPr>
            <a:t>ũ</a:t>
          </a:r>
          <a:r>
            <a:rPr lang="en" sz="2000" b="1" kern="1200" dirty="0">
              <a:solidFill>
                <a:srgbClr val="1C97A8"/>
              </a:solidFill>
            </a:rPr>
            <a:t> aikare m</a:t>
          </a:r>
          <a:r>
            <a:rPr lang="en-US" sz="2000" b="1" kern="1200" dirty="0">
              <a:solidFill>
                <a:srgbClr val="1C97A8"/>
              </a:solidFill>
            </a:rPr>
            <a:t>ĩ</a:t>
          </a:r>
          <a:r>
            <a:rPr lang="en" sz="2000" b="1" kern="1200" dirty="0">
              <a:solidFill>
                <a:srgbClr val="1C97A8"/>
              </a:solidFill>
            </a:rPr>
            <a:t>haka-in</a:t>
          </a:r>
          <a:r>
            <a:rPr lang="en-US" sz="2000" b="1" kern="1200" dirty="0">
              <a:solidFill>
                <a:srgbClr val="1C97A8"/>
              </a:solidFill>
            </a:rPr>
            <a:t>ĩ</a:t>
          </a:r>
          <a:r>
            <a:rPr lang="en" sz="2000" b="1" kern="1200" dirty="0">
              <a:solidFill>
                <a:srgbClr val="1C97A8"/>
              </a:solidFill>
            </a:rPr>
            <a:t> ya th</a:t>
          </a:r>
          <a:r>
            <a:rPr lang="en-US" sz="2000" b="1" kern="1200" dirty="0">
              <a:solidFill>
                <a:srgbClr val="1C97A8"/>
              </a:solidFill>
            </a:rPr>
            <a:t>ũ</a:t>
          </a:r>
          <a:endParaRPr lang="es-ES" sz="2000" kern="1200" dirty="0">
            <a:solidFill>
              <a:srgbClr val="1C97A8"/>
            </a:solidFill>
          </a:endParaRP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kern="1200" dirty="0">
              <a:solidFill>
                <a:schemeClr val="accent5">
                  <a:lumMod val="75000"/>
                </a:schemeClr>
              </a:solidFill>
            </a:rPr>
            <a:t>A</a:t>
          </a:r>
          <a:r>
            <a:rPr lang="en" sz="2000" b="1" kern="1200" dirty="0">
              <a:solidFill>
                <a:schemeClr val="accent5">
                  <a:lumMod val="75000"/>
                </a:schemeClr>
              </a:solidFill>
            </a:rPr>
            <a:t>gar</a:t>
          </a:r>
          <a:r>
            <a:rPr lang="en-US" sz="2000" b="1" kern="1200" dirty="0">
              <a:solidFill>
                <a:schemeClr val="accent5">
                  <a:lumMod val="75000"/>
                </a:schemeClr>
              </a:solidFill>
            </a:rPr>
            <a:t>ũ</a:t>
          </a:r>
          <a:r>
            <a:rPr lang="en" sz="2000" b="1" kern="1200" dirty="0">
              <a:solidFill>
                <a:schemeClr val="accent5">
                  <a:lumMod val="75000"/>
                </a:schemeClr>
              </a:solidFill>
            </a:rPr>
            <a:t>ranirie th</a:t>
          </a:r>
          <a:r>
            <a:rPr lang="en-US" sz="2000" b="1" kern="1200" dirty="0">
              <a:solidFill>
                <a:schemeClr val="accent5">
                  <a:lumMod val="75000"/>
                </a:schemeClr>
              </a:solidFill>
            </a:rPr>
            <a:t>ũ</a:t>
          </a:r>
          <a:r>
            <a:rPr lang="en" sz="2000" b="1" kern="1200" dirty="0">
              <a:solidFill>
                <a:schemeClr val="accent5">
                  <a:lumMod val="75000"/>
                </a:schemeClr>
              </a:solidFill>
            </a:rPr>
            <a:t>mbi ya wathani na ya m</a:t>
          </a:r>
          <a:r>
            <a:rPr lang="en-US" sz="2000" b="1" kern="1200" dirty="0">
              <a:solidFill>
                <a:schemeClr val="accent5">
                  <a:lumMod val="75000"/>
                </a:schemeClr>
              </a:solidFill>
            </a:rPr>
            <a:t>ĩ</a:t>
          </a:r>
          <a:r>
            <a:rPr lang="en" sz="2000" b="1" kern="1200" dirty="0">
              <a:solidFill>
                <a:schemeClr val="accent5">
                  <a:lumMod val="75000"/>
                </a:schemeClr>
              </a:solidFill>
            </a:rPr>
            <a:t>igua</a:t>
          </a:r>
          <a:endParaRPr lang="es-ES" sz="20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877" y="2327"/>
          <a:ext cx="2911426" cy="890078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gatho n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nd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wa wega/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tugi wa Ngai</a:t>
          </a:r>
          <a:b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9:15)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327"/>
        <a:ext cx="2688907" cy="890078"/>
      </dsp:txXfrm>
    </dsp:sp>
    <dsp:sp modelId="{1FED0ED4-56D9-421E-9A63-B78BB2B88190}">
      <dsp:nvSpPr>
        <dsp:cNvPr id="0" name=""/>
        <dsp:cNvSpPr/>
      </dsp:nvSpPr>
      <dsp:spPr>
        <a:xfrm>
          <a:off x="2623027" y="15366"/>
          <a:ext cx="5192912" cy="864001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J</a:t>
          </a:r>
          <a:r>
            <a:rPr lang="en-US" sz="2000" b="1" kern="1200" dirty="0"/>
            <a:t>ĩ</a:t>
          </a:r>
          <a:r>
            <a:rPr lang="en" sz="2000" b="1" kern="1200" dirty="0"/>
            <a:t>s</a:t>
          </a:r>
          <a:r>
            <a:rPr lang="en-US" sz="2000" b="1" kern="1200" dirty="0"/>
            <a:t>ũ</a:t>
          </a:r>
          <a:r>
            <a:rPr lang="en" sz="2000" b="1" kern="1200" dirty="0"/>
            <a:t> eheanire wothe n</a:t>
          </a:r>
          <a:r>
            <a:rPr lang="en-US" sz="2000" b="1" kern="1200" dirty="0" err="1"/>
            <a:t>ĩũ</a:t>
          </a:r>
          <a:r>
            <a:rPr lang="en" sz="2000" b="1" kern="1200" dirty="0"/>
            <a:t>nd</a:t>
          </a:r>
          <a:r>
            <a:rPr lang="en-US" sz="2000" b="1" kern="1200" dirty="0"/>
            <a:t>ũ</a:t>
          </a:r>
          <a:r>
            <a:rPr lang="en" sz="2000" b="1" kern="1200" dirty="0"/>
            <a:t> wit</a:t>
          </a:r>
          <a:r>
            <a:rPr lang="en-US" sz="2000" b="1" kern="1200" dirty="0"/>
            <a:t>ũ</a:t>
          </a:r>
          <a:r>
            <a:rPr lang="en" sz="2000" b="1" kern="1200" dirty="0"/>
            <a:t>. </a:t>
          </a:r>
          <a:r>
            <a:rPr lang="en-US" sz="2000" b="1" kern="1200" dirty="0"/>
            <a:t>N</a:t>
          </a:r>
          <a:r>
            <a:rPr lang="en" sz="2000" b="1" kern="1200" dirty="0"/>
            <a:t>gatho ciit</a:t>
          </a:r>
          <a:r>
            <a:rPr lang="en-US" sz="2000" b="1" kern="1200" dirty="0"/>
            <a:t>ũ</a:t>
          </a:r>
          <a:r>
            <a:rPr lang="en" sz="2000" b="1" kern="1200" dirty="0"/>
            <a:t> cionekaga r</a:t>
          </a:r>
          <a:r>
            <a:rPr lang="en-US" sz="2000" b="1" kern="1200" dirty="0"/>
            <a:t>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a naithu</a:t>
          </a:r>
          <a:r>
            <a:rPr lang="en-US" sz="2000" b="1" kern="1200" dirty="0"/>
            <a:t>ĩ</a:t>
          </a:r>
          <a:r>
            <a:rPr lang="en" sz="2000" b="1" kern="1200" dirty="0"/>
            <a:t> twenda kw</a:t>
          </a:r>
          <a:r>
            <a:rPr lang="en-US" sz="2000" b="1" kern="1200" dirty="0"/>
            <a:t>ĩ</a:t>
          </a:r>
          <a:r>
            <a:rPr lang="en" sz="2000" b="1" kern="1200" dirty="0"/>
            <a:t>neana kaimana k</a:t>
          </a:r>
          <a:r>
            <a:rPr lang="en-US" sz="2000" b="1" kern="1200" dirty="0"/>
            <a:t>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 We.</a:t>
          </a:r>
          <a:endParaRPr lang="es-ES" sz="2000" kern="1200" dirty="0"/>
        </a:p>
      </dsp:txBody>
      <dsp:txXfrm>
        <a:off x="3055028" y="15366"/>
        <a:ext cx="4328911" cy="864001"/>
      </dsp:txXfrm>
    </dsp:sp>
    <dsp:sp modelId="{8D21C6B2-6F6B-4D22-B4F2-5AD97FF58ABA}">
      <dsp:nvSpPr>
        <dsp:cNvPr id="0" name=""/>
        <dsp:cNvSpPr/>
      </dsp:nvSpPr>
      <dsp:spPr>
        <a:xfrm>
          <a:off x="877" y="1017017"/>
          <a:ext cx="2911426" cy="890078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endo wa 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gayana irathimo cia Ngai</a:t>
          </a:r>
          <a:b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9:11a)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1017017"/>
        <a:ext cx="2688907" cy="890078"/>
      </dsp:txXfrm>
    </dsp:sp>
    <dsp:sp modelId="{C0C24EC1-C44B-43A8-B691-1F5F04610D3A}">
      <dsp:nvSpPr>
        <dsp:cNvPr id="0" name=""/>
        <dsp:cNvSpPr/>
      </dsp:nvSpPr>
      <dsp:spPr>
        <a:xfrm>
          <a:off x="2623027" y="1092674"/>
          <a:ext cx="5082983" cy="738765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Tũ</a:t>
          </a:r>
          <a:r>
            <a:rPr lang="en" sz="2000" b="1" kern="1200" dirty="0"/>
            <a:t>heanaga k</a:t>
          </a:r>
          <a:r>
            <a:rPr lang="en-US" sz="2000" b="1" kern="1200" dirty="0"/>
            <a:t>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 ar</a:t>
          </a:r>
          <a:r>
            <a:rPr lang="en-US" sz="2000" b="1" kern="1200" dirty="0"/>
            <a:t>ĩ</a:t>
          </a:r>
          <a:r>
            <a:rPr lang="en" sz="2000" b="1" kern="1200" dirty="0"/>
            <a:t>a ang</a:t>
          </a:r>
          <a:r>
            <a:rPr lang="en-US" sz="2000" b="1" kern="1200" dirty="0"/>
            <a:t>ĩ</a:t>
          </a:r>
          <a:r>
            <a:rPr lang="en" sz="2000" b="1" kern="1200" dirty="0"/>
            <a:t> tond</a:t>
          </a:r>
          <a:r>
            <a:rPr lang="en-US" sz="2000" b="1" kern="1200" dirty="0"/>
            <a:t>ũ</a:t>
          </a:r>
          <a:r>
            <a:rPr lang="en" sz="2000" b="1" kern="1200" dirty="0"/>
            <a:t> twam</a:t>
          </a:r>
          <a:r>
            <a:rPr lang="en-US" sz="2000" b="1" kern="1200" dirty="0"/>
            <a:t>ũ</a:t>
          </a:r>
          <a:r>
            <a:rPr lang="en" sz="2000" b="1" kern="1200" dirty="0"/>
            <a:t>k</a:t>
          </a:r>
          <a:r>
            <a:rPr lang="en-US" sz="2000" b="1" kern="1200" dirty="0"/>
            <a:t>ĩ</a:t>
          </a:r>
          <a:r>
            <a:rPr lang="en" sz="2000" b="1" kern="1200" dirty="0"/>
            <a:t>rire kuma k</a:t>
          </a:r>
          <a:r>
            <a:rPr lang="en-US" sz="2000" b="1" kern="1200" dirty="0"/>
            <a:t>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 Ngai o kabere</a:t>
          </a:r>
          <a:endParaRPr lang="es-ES" sz="2000" kern="1200" dirty="0"/>
        </a:p>
      </dsp:txBody>
      <dsp:txXfrm>
        <a:off x="2992410" y="1092674"/>
        <a:ext cx="4344218" cy="738765"/>
      </dsp:txXfrm>
    </dsp:sp>
    <dsp:sp modelId="{0A93A2B4-3F7C-4657-9FC3-637F69F13A13}">
      <dsp:nvSpPr>
        <dsp:cNvPr id="0" name=""/>
        <dsp:cNvSpPr/>
      </dsp:nvSpPr>
      <dsp:spPr>
        <a:xfrm>
          <a:off x="877" y="2031707"/>
          <a:ext cx="2911426" cy="890078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endo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tar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cuke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Akorinitho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8:24)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031707"/>
        <a:ext cx="2688907" cy="890078"/>
      </dsp:txXfrm>
    </dsp:sp>
    <dsp:sp modelId="{C606BF0D-BD59-4E31-A4A0-E5082F883447}">
      <dsp:nvSpPr>
        <dsp:cNvPr id="0" name=""/>
        <dsp:cNvSpPr/>
      </dsp:nvSpPr>
      <dsp:spPr>
        <a:xfrm>
          <a:off x="2623027" y="2080746"/>
          <a:ext cx="5147995" cy="792000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U</a:t>
          </a:r>
          <a:r>
            <a:rPr lang="en" sz="2000" b="1" kern="1200" dirty="0"/>
            <a:t>uma and</a:t>
          </a:r>
          <a:r>
            <a:rPr lang="en-US" sz="2000" b="1" kern="1200" dirty="0"/>
            <a:t>ũ</a:t>
          </a:r>
          <a:r>
            <a:rPr lang="en" sz="2000" b="1" kern="1200" dirty="0"/>
            <a:t> n</a:t>
          </a:r>
          <a:r>
            <a:rPr lang="en-US" sz="2000" b="1" kern="1200" dirty="0"/>
            <a:t>ĩ</a:t>
          </a:r>
          <a:r>
            <a:rPr lang="en" sz="2000" b="1" kern="1200" dirty="0"/>
            <a:t> </a:t>
          </a:r>
          <a:r>
            <a:rPr lang="en-US" sz="2000" b="1" kern="1200" dirty="0"/>
            <a:t>ũ</a:t>
          </a:r>
          <a:r>
            <a:rPr lang="en" sz="2000" b="1" kern="1200" dirty="0"/>
            <a:t>ira at</a:t>
          </a:r>
          <a:r>
            <a:rPr lang="en-US" sz="2000" b="1" kern="1200" dirty="0"/>
            <a:t>ĩ</a:t>
          </a:r>
          <a:r>
            <a:rPr lang="en" sz="2000" b="1" kern="1200" dirty="0"/>
            <a:t> wendo n</a:t>
          </a:r>
          <a:r>
            <a:rPr lang="en-US" sz="2000" b="1" kern="1200" dirty="0" err="1"/>
            <a:t>ĩũ</a:t>
          </a:r>
          <a:r>
            <a:rPr lang="en" sz="2000" b="1" kern="1200" dirty="0"/>
            <a:t>t</a:t>
          </a:r>
          <a:r>
            <a:rPr lang="en-US" sz="2000" b="1" kern="1200" dirty="0"/>
            <a:t>ũ</a:t>
          </a:r>
          <a:r>
            <a:rPr lang="en" sz="2000" b="1" kern="1200" dirty="0"/>
            <a:t>raga ngoro-in</a:t>
          </a:r>
          <a:r>
            <a:rPr lang="en-US" sz="2000" b="1" kern="1200" dirty="0"/>
            <a:t>ĩ</a:t>
          </a:r>
          <a:r>
            <a:rPr lang="en" sz="2000" b="1" kern="1200" dirty="0"/>
            <a:t> ciit</a:t>
          </a:r>
          <a:r>
            <a:rPr lang="en-US" sz="2000" b="1" kern="1200" dirty="0"/>
            <a:t>ũ</a:t>
          </a:r>
          <a:r>
            <a:rPr lang="en" sz="2000" b="1" kern="1200" dirty="0"/>
            <a:t>. </a:t>
          </a:r>
          <a:endParaRPr lang="es-ES" sz="2000" kern="1200" dirty="0"/>
        </a:p>
      </dsp:txBody>
      <dsp:txXfrm>
        <a:off x="3019027" y="2080746"/>
        <a:ext cx="4355995" cy="792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36"/>
          <a:ext cx="3990976" cy="655748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Mahoyaga mweke wa g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ũ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teithia ar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ĩ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 ang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ĩ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(2 </a:t>
          </a:r>
          <a:r>
            <a:rPr lang="en-U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Akor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. 8:4)</a:t>
          </a:r>
        </a:p>
      </dsp:txBody>
      <dsp:txXfrm>
        <a:off x="32011" y="32047"/>
        <a:ext cx="3926954" cy="591726"/>
      </dsp:txXfrm>
    </dsp:sp>
    <dsp:sp modelId="{F8F6F75F-1573-4DA0-ACC3-3D93CED1CD83}">
      <dsp:nvSpPr>
        <dsp:cNvPr id="0" name=""/>
        <dsp:cNvSpPr/>
      </dsp:nvSpPr>
      <dsp:spPr>
        <a:xfrm>
          <a:off x="0" y="667653"/>
          <a:ext cx="3990976" cy="655748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W</a:t>
          </a: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agi-in</a:t>
          </a:r>
          <a:r>
            <a:rPr lang="en-U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ĩ</a:t>
          </a: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wao, maheanire mak</a:t>
          </a:r>
          <a:r>
            <a:rPr lang="en-U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ĩ</a:t>
          </a: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ria ma </a:t>
          </a:r>
          <a:r>
            <a:rPr lang="en-U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ũ</a:t>
          </a: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hoti wao (2 </a:t>
          </a:r>
          <a:r>
            <a:rPr lang="en-US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Akor</a:t>
          </a:r>
          <a:r>
            <a:rPr lang="en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. 8:2-3)</a:t>
          </a:r>
        </a:p>
      </dsp:txBody>
      <dsp:txXfrm>
        <a:off x="32011" y="699664"/>
        <a:ext cx="3926954" cy="5917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36"/>
          <a:ext cx="3457574" cy="65574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M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am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rire wega wa J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s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b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8:9)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11" y="32047"/>
        <a:ext cx="3393552" cy="591726"/>
      </dsp:txXfrm>
    </dsp:sp>
    <dsp:sp modelId="{B9DDC8E8-E407-48D4-8111-818FA67DBE63}">
      <dsp:nvSpPr>
        <dsp:cNvPr id="0" name=""/>
        <dsp:cNvSpPr/>
      </dsp:nvSpPr>
      <dsp:spPr>
        <a:xfrm>
          <a:off x="0" y="667653"/>
          <a:ext cx="3457574" cy="655748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M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ak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ĩĩ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heana k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r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J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s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b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11" y="699664"/>
        <a:ext cx="3393552" cy="5917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528954" y="-1910632"/>
          <a:ext cx="626981" cy="46085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/>
            <a:t>M</a:t>
          </a:r>
          <a:r>
            <a:rPr lang="en" sz="2000" b="1" kern="1200" dirty="0"/>
            <a:t>ar</a:t>
          </a:r>
          <a:r>
            <a:rPr lang="en-US" sz="2000" b="1" kern="1200" dirty="0"/>
            <a:t>ĩ</a:t>
          </a:r>
          <a:r>
            <a:rPr lang="en" sz="2000" b="1" kern="1200" dirty="0"/>
            <a:t> na g</a:t>
          </a:r>
          <a:r>
            <a:rPr lang="en-US" sz="2000" b="1" kern="1200" dirty="0"/>
            <a:t>ĩ</a:t>
          </a:r>
          <a:r>
            <a:rPr lang="en" sz="2000" b="1" kern="1200" dirty="0"/>
            <a:t>keno n</a:t>
          </a:r>
          <a:r>
            <a:rPr lang="en-US" sz="2000" b="1" kern="1200" dirty="0"/>
            <a:t>ĩ</a:t>
          </a:r>
          <a:r>
            <a:rPr lang="en" sz="2000" b="1" kern="1200" dirty="0"/>
            <a:t> </a:t>
          </a:r>
          <a:r>
            <a:rPr lang="en-US" sz="2000" b="1" kern="1200" dirty="0"/>
            <a:t>ũ</a:t>
          </a:r>
          <a:r>
            <a:rPr lang="en" sz="2000" b="1" kern="1200" dirty="0"/>
            <a:t>hoti wa </a:t>
          </a:r>
          <a:r>
            <a:rPr lang="en-US" sz="2000" b="1" kern="1200" dirty="0"/>
            <a:t>ũ</a:t>
          </a:r>
          <a:r>
            <a:rPr lang="en" sz="2000" b="1" kern="1200" dirty="0"/>
            <a:t>taana</a:t>
          </a:r>
          <a:endParaRPr lang="es-ES" sz="2000" kern="1200" dirty="0"/>
        </a:p>
      </dsp:txBody>
      <dsp:txXfrm rot="-5400000">
        <a:off x="2538157" y="110772"/>
        <a:ext cx="4577969" cy="565767"/>
      </dsp:txXfrm>
    </dsp:sp>
    <dsp:sp modelId="{B711DD2F-11E1-4BB3-968C-25BA0DB1901D}">
      <dsp:nvSpPr>
        <dsp:cNvPr id="0" name=""/>
        <dsp:cNvSpPr/>
      </dsp:nvSpPr>
      <dsp:spPr>
        <a:xfrm>
          <a:off x="54166" y="1792"/>
          <a:ext cx="2483990" cy="78372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 g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keno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8:2a)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40050"/>
        <a:ext cx="2407474" cy="707210"/>
      </dsp:txXfrm>
    </dsp:sp>
    <dsp:sp modelId="{168EF5E1-1817-41C6-821F-2CD9D8F90BAC}">
      <dsp:nvSpPr>
        <dsp:cNvPr id="0" name=""/>
        <dsp:cNvSpPr/>
      </dsp:nvSpPr>
      <dsp:spPr>
        <a:xfrm rot="5400000">
          <a:off x="4528954" y="-1087719"/>
          <a:ext cx="626981" cy="46085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/>
            <a:t>Ũ</a:t>
          </a:r>
          <a:r>
            <a:rPr lang="en" sz="2000" b="1" kern="1200" dirty="0"/>
            <a:t>th</a:t>
          </a:r>
          <a:r>
            <a:rPr lang="en-US" sz="2000" b="1" kern="1200" dirty="0"/>
            <a:t>ĩ</a:t>
          </a:r>
          <a:r>
            <a:rPr lang="en" sz="2000" b="1" kern="1200" dirty="0"/>
            <a:t>ni wao ndwar</a:t>
          </a:r>
          <a:r>
            <a:rPr lang="en-US" sz="2000" b="1" kern="1200" dirty="0"/>
            <a:t>ĩ</a:t>
          </a:r>
          <a:r>
            <a:rPr lang="en" sz="2000" b="1" kern="1200" dirty="0"/>
            <a:t> m</a:t>
          </a:r>
          <a:r>
            <a:rPr lang="en-US" sz="2000" b="1" kern="1200" dirty="0"/>
            <a:t>ũ</a:t>
          </a:r>
          <a:r>
            <a:rPr lang="en" sz="2000" b="1" kern="1200" dirty="0"/>
            <a:t>h</a:t>
          </a:r>
          <a:r>
            <a:rPr lang="en-US" sz="2000" b="1" kern="1200" dirty="0"/>
            <a:t>ĩ</a:t>
          </a:r>
          <a:r>
            <a:rPr lang="en" sz="2000" b="1" kern="1200" dirty="0"/>
            <a:t>nga</a:t>
          </a:r>
          <a:endParaRPr lang="es-ES" sz="2000" kern="1200" dirty="0"/>
        </a:p>
      </dsp:txBody>
      <dsp:txXfrm rot="-5400000">
        <a:off x="2538157" y="933685"/>
        <a:ext cx="4577969" cy="565767"/>
      </dsp:txXfrm>
    </dsp:sp>
    <dsp:sp modelId="{6F5A290D-5C74-4728-B73F-8BFA2A3C1AA1}">
      <dsp:nvSpPr>
        <dsp:cNvPr id="0" name=""/>
        <dsp:cNvSpPr/>
      </dsp:nvSpPr>
      <dsp:spPr>
        <a:xfrm>
          <a:off x="54166" y="824705"/>
          <a:ext cx="2483990" cy="783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 uma and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b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8:2b)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862963"/>
        <a:ext cx="2407474" cy="707210"/>
      </dsp:txXfrm>
    </dsp:sp>
    <dsp:sp modelId="{42BA8455-6A61-4E36-9477-4EEBC64C151B}">
      <dsp:nvSpPr>
        <dsp:cNvPr id="0" name=""/>
        <dsp:cNvSpPr/>
      </dsp:nvSpPr>
      <dsp:spPr>
        <a:xfrm rot="5400000">
          <a:off x="4528954" y="-264806"/>
          <a:ext cx="626981" cy="460857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/>
            <a:t>M</a:t>
          </a:r>
          <a:r>
            <a:rPr lang="en" sz="2000" b="1" kern="1200" dirty="0"/>
            <a:t>ekaga </a:t>
          </a:r>
          <a:r>
            <a:rPr lang="en-US" sz="2000" b="1" kern="1200" dirty="0"/>
            <a:t>ũ</a:t>
          </a:r>
          <a:r>
            <a:rPr lang="en" sz="2000" b="1" kern="1200" dirty="0"/>
            <a:t>guo merut</a:t>
          </a:r>
          <a:r>
            <a:rPr lang="en-US" sz="2000" b="1" kern="1200" dirty="0" err="1"/>
            <a:t>ĩĩ</a:t>
          </a:r>
          <a:r>
            <a:rPr lang="en" sz="2000" b="1" kern="1200" dirty="0"/>
            <a:t>ire na wendi mwega</a:t>
          </a:r>
          <a:endParaRPr lang="es-ES" sz="2000" kern="1200" dirty="0"/>
        </a:p>
      </dsp:txBody>
      <dsp:txXfrm rot="-5400000">
        <a:off x="2538157" y="1756598"/>
        <a:ext cx="4577969" cy="565767"/>
      </dsp:txXfrm>
    </dsp:sp>
    <dsp:sp modelId="{58547A2F-B6AB-4634-B301-C2DA1D84FDF8}">
      <dsp:nvSpPr>
        <dsp:cNvPr id="0" name=""/>
        <dsp:cNvSpPr/>
      </dsp:nvSpPr>
      <dsp:spPr>
        <a:xfrm>
          <a:off x="54166" y="1647618"/>
          <a:ext cx="2483990" cy="78372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N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 wendo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8:3)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1685876"/>
        <a:ext cx="2407474" cy="707210"/>
      </dsp:txXfrm>
    </dsp:sp>
    <dsp:sp modelId="{29C5E9AD-C784-4A3B-BEFA-F251D9EB017F}">
      <dsp:nvSpPr>
        <dsp:cNvPr id="0" name=""/>
        <dsp:cNvSpPr/>
      </dsp:nvSpPr>
      <dsp:spPr>
        <a:xfrm rot="5400000">
          <a:off x="4528954" y="558106"/>
          <a:ext cx="626981" cy="460857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 err="1"/>
            <a:t>Gĩ</a:t>
          </a:r>
          <a:r>
            <a:rPr lang="en" sz="2000" b="1" kern="1200" dirty="0"/>
            <a:t>ko g</a:t>
          </a:r>
          <a:r>
            <a:rPr lang="en-US" sz="2000" b="1" kern="1200" dirty="0"/>
            <a:t>ĩ</a:t>
          </a:r>
          <a:r>
            <a:rPr lang="en" sz="2000" b="1" kern="1200" dirty="0"/>
            <a:t>k</a:t>
          </a:r>
          <a:r>
            <a:rPr lang="en-US" sz="2000" b="1" kern="1200" dirty="0"/>
            <a:t>ĩ</a:t>
          </a:r>
          <a:r>
            <a:rPr lang="en" sz="2000" b="1" kern="1200" dirty="0"/>
            <a:t> k</a:t>
          </a:r>
          <a:r>
            <a:rPr lang="en-US" sz="2000" b="1" kern="1200" dirty="0"/>
            <a:t>ĩ</a:t>
          </a:r>
          <a:r>
            <a:rPr lang="en" sz="2000" b="1" kern="1200" dirty="0"/>
            <a:t>amet</a:t>
          </a:r>
          <a:r>
            <a:rPr lang="en-US" sz="2000" b="1" kern="1200" dirty="0"/>
            <a:t>ĩ</a:t>
          </a:r>
          <a:r>
            <a:rPr lang="en" sz="2000" b="1" kern="1200" dirty="0"/>
            <a:t>k</a:t>
          </a:r>
          <a:r>
            <a:rPr lang="en-US" sz="2000" b="1" kern="1200" dirty="0"/>
            <a:t>ĩ</a:t>
          </a:r>
          <a:r>
            <a:rPr lang="en" sz="2000" b="1" kern="1200" dirty="0"/>
            <a:t>ragia monanie wendo wao wa Ngai na kanitha</a:t>
          </a:r>
          <a:endParaRPr lang="es-ES" sz="2000" kern="1200" dirty="0"/>
        </a:p>
      </dsp:txBody>
      <dsp:txXfrm rot="-5400000">
        <a:off x="2538157" y="2579511"/>
        <a:ext cx="4577969" cy="565767"/>
      </dsp:txXfrm>
    </dsp:sp>
    <dsp:sp modelId="{80BB0345-422F-461E-9362-F74C1675D04F}">
      <dsp:nvSpPr>
        <dsp:cNvPr id="0" name=""/>
        <dsp:cNvSpPr/>
      </dsp:nvSpPr>
      <dsp:spPr>
        <a:xfrm>
          <a:off x="54166" y="2470531"/>
          <a:ext cx="2483990" cy="783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T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 mweke                              (2 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8:4)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2508789"/>
        <a:ext cx="2407474" cy="707210"/>
      </dsp:txXfrm>
    </dsp:sp>
    <dsp:sp modelId="{CFB8DF9A-D7A6-4817-8A22-63A62AFE7A08}">
      <dsp:nvSpPr>
        <dsp:cNvPr id="0" name=""/>
        <dsp:cNvSpPr/>
      </dsp:nvSpPr>
      <dsp:spPr>
        <a:xfrm rot="5400000">
          <a:off x="4528954" y="1381019"/>
          <a:ext cx="626981" cy="460857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000" b="1" kern="1200" dirty="0" err="1"/>
            <a:t>Wĩ</a:t>
          </a:r>
          <a:r>
            <a:rPr lang="en" sz="2000" b="1" kern="1200" dirty="0"/>
            <a:t>rut</a:t>
          </a:r>
          <a:r>
            <a:rPr lang="en-US" sz="2000" b="1" kern="1200" dirty="0"/>
            <a:t>ĩ</a:t>
          </a:r>
          <a:r>
            <a:rPr lang="en" sz="2000" b="1" kern="1200" dirty="0"/>
            <a:t>ri wao k</a:t>
          </a:r>
          <a:r>
            <a:rPr lang="en-US" sz="2000" b="1" kern="1200" dirty="0"/>
            <a:t>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 Ngai wamaheire kw</a:t>
          </a:r>
          <a:r>
            <a:rPr lang="en-US" sz="2000" b="1" kern="1200" dirty="0"/>
            <a:t>ĩ</a:t>
          </a:r>
          <a:r>
            <a:rPr lang="en" sz="2000" b="1" kern="1200" dirty="0"/>
            <a:t>ruta k</a:t>
          </a:r>
          <a:r>
            <a:rPr lang="en-US" sz="2000" b="1" kern="1200" dirty="0"/>
            <a:t>ũ</a:t>
          </a:r>
          <a:r>
            <a:rPr lang="en" sz="2000" b="1" kern="1200" dirty="0"/>
            <a:t>r</a:t>
          </a:r>
          <a:r>
            <a:rPr lang="en-US" sz="2000" b="1" kern="1200" dirty="0"/>
            <a:t>ĩ</a:t>
          </a:r>
          <a:r>
            <a:rPr lang="en" sz="2000" b="1" kern="1200" dirty="0"/>
            <a:t> ar</a:t>
          </a:r>
          <a:r>
            <a:rPr lang="en-US" sz="2000" b="1" kern="1200" dirty="0"/>
            <a:t>ĩ</a:t>
          </a:r>
          <a:r>
            <a:rPr lang="en" sz="2000" b="1" kern="1200" dirty="0"/>
            <a:t>a ang</a:t>
          </a:r>
          <a:r>
            <a:rPr lang="en-US" sz="2000" b="1" kern="1200" dirty="0"/>
            <a:t>ĩ</a:t>
          </a:r>
          <a:endParaRPr lang="es-ES" sz="2000" kern="1200" dirty="0"/>
        </a:p>
      </dsp:txBody>
      <dsp:txXfrm rot="-5400000">
        <a:off x="2538157" y="3402424"/>
        <a:ext cx="4577969" cy="565767"/>
      </dsp:txXfrm>
    </dsp:sp>
    <dsp:sp modelId="{8908E5C1-994F-4C76-9558-D91D04817A93}">
      <dsp:nvSpPr>
        <dsp:cNvPr id="0" name=""/>
        <dsp:cNvSpPr/>
      </dsp:nvSpPr>
      <dsp:spPr>
        <a:xfrm>
          <a:off x="54166" y="3293443"/>
          <a:ext cx="2483990" cy="78372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T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 g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ko k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 g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therio</a:t>
          </a:r>
          <a:br>
            <a:rPr lang="es-E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Akor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8:5)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3331701"/>
        <a:ext cx="2407474" cy="707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356267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anitha cia Ayahudi</a:t>
          </a:r>
        </a:p>
      </dsp:txBody>
      <dsp:txXfrm>
        <a:off x="1386111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568584" y="502911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14850" y="89212"/>
              </a:moveTo>
              <a:arcTo wR="838489" hR="838489" stAng="17800223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56799" y="787051"/>
          <a:ext cx="1834065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Gũ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twara Injili</a:t>
          </a:r>
        </a:p>
      </dsp:txBody>
      <dsp:txXfrm>
        <a:off x="2586643" y="816895"/>
        <a:ext cx="1774377" cy="551668"/>
      </dsp:txXfrm>
    </dsp:sp>
    <dsp:sp modelId="{675040D4-5C01-43D5-B921-468D641AC2B7}">
      <dsp:nvSpPr>
        <dsp:cNvPr id="0" name=""/>
        <dsp:cNvSpPr/>
      </dsp:nvSpPr>
      <dsp:spPr>
        <a:xfrm>
          <a:off x="1568584" y="5569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2398" y="1449792"/>
              </a:moveTo>
              <a:arcTo wR="838489" hR="838489" stAng="2808425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356267" y="1625540"/>
          <a:ext cx="1834065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anitha cia and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nd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endParaRPr lang="en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86111" y="1655384"/>
        <a:ext cx="1774377" cy="551668"/>
      </dsp:txXfrm>
    </dsp:sp>
    <dsp:sp modelId="{F4AABA60-5AA7-44DF-8C72-9FB8C33B35CA}">
      <dsp:nvSpPr>
        <dsp:cNvPr id="0" name=""/>
        <dsp:cNvSpPr/>
      </dsp:nvSpPr>
      <dsp:spPr>
        <a:xfrm>
          <a:off x="1368471" y="20618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430819" y="1571202"/>
              </a:moveTo>
              <a:arcTo wR="838489" hR="838489" stAng="7145450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241479" y="787051"/>
          <a:ext cx="1834065" cy="611356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teithia na indo ciao</a:t>
          </a:r>
        </a:p>
      </dsp:txBody>
      <dsp:txXfrm>
        <a:off x="271323" y="816895"/>
        <a:ext cx="1774377" cy="551668"/>
      </dsp:txXfrm>
    </dsp:sp>
    <dsp:sp modelId="{FAB292DC-95FB-492F-83CC-D12DC7FD950F}">
      <dsp:nvSpPr>
        <dsp:cNvPr id="0" name=""/>
        <dsp:cNvSpPr/>
      </dsp:nvSpPr>
      <dsp:spPr>
        <a:xfrm>
          <a:off x="1368471" y="487862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47592" y="243589"/>
              </a:moveTo>
              <a:arcTo wR="838489" hR="838489" stAng="13511607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719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790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anitha wa m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ci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-in</a:t>
          </a:r>
          <a:r>
            <a:rPr lang="en-U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ĩ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9565" y="1440721"/>
        <a:ext cx="1108255" cy="860615"/>
      </dsp:txXfrm>
    </dsp:sp>
    <dsp:sp modelId="{6240A3A8-9023-4AE9-B435-120214A01AB4}">
      <dsp:nvSpPr>
        <dsp:cNvPr id="0" name=""/>
        <dsp:cNvSpPr/>
      </dsp:nvSpPr>
      <dsp:spPr>
        <a:xfrm>
          <a:off x="113376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133761" y="662030"/>
        <a:ext cx="168649" cy="112433"/>
      </dsp:txXfrm>
    </dsp:sp>
    <dsp:sp modelId="{A2402C1F-908A-4044-83A7-8258DB8C0B00}">
      <dsp:nvSpPr>
        <dsp:cNvPr id="0" name=""/>
        <dsp:cNvSpPr/>
      </dsp:nvSpPr>
      <dsp:spPr>
        <a:xfrm>
          <a:off x="138156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92707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Conference/Mission/ </a:t>
          </a:r>
          <a:br>
            <a:rPr lang="es-ES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Union</a:t>
          </a:r>
        </a:p>
      </dsp:txBody>
      <dsp:txXfrm>
        <a:off x="1219482" y="1440721"/>
        <a:ext cx="1397160" cy="860615"/>
      </dsp:txXfrm>
    </dsp:sp>
    <dsp:sp modelId="{0C29B168-0B11-47E0-A26F-288917C37C3F}">
      <dsp:nvSpPr>
        <dsp:cNvPr id="0" name=""/>
        <dsp:cNvSpPr/>
      </dsp:nvSpPr>
      <dsp:spPr>
        <a:xfrm>
          <a:off x="246813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68131" y="662030"/>
        <a:ext cx="168649" cy="112433"/>
      </dsp:txXfrm>
    </dsp:sp>
    <dsp:sp modelId="{CB36F94E-AE41-4191-A389-815E236637CC}">
      <dsp:nvSpPr>
        <dsp:cNvPr id="0" name=""/>
        <dsp:cNvSpPr/>
      </dsp:nvSpPr>
      <dsp:spPr>
        <a:xfrm>
          <a:off x="271593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671529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Division</a:t>
          </a:r>
        </a:p>
      </dsp:txBody>
      <dsp:txXfrm>
        <a:off x="2698304" y="1440721"/>
        <a:ext cx="1108255" cy="860615"/>
      </dsp:txXfrm>
    </dsp:sp>
    <dsp:sp modelId="{8F5B832C-EFCC-42E3-845F-991653AD55B3}">
      <dsp:nvSpPr>
        <dsp:cNvPr id="0" name=""/>
        <dsp:cNvSpPr/>
      </dsp:nvSpPr>
      <dsp:spPr>
        <a:xfrm>
          <a:off x="3802500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02500" y="662030"/>
        <a:ext cx="168649" cy="112433"/>
      </dsp:txXfrm>
    </dsp:sp>
    <dsp:sp modelId="{A014DCC8-BC27-40F3-AF66-E9A5DD6BBA5D}">
      <dsp:nvSpPr>
        <dsp:cNvPr id="0" name=""/>
        <dsp:cNvSpPr/>
      </dsp:nvSpPr>
      <dsp:spPr>
        <a:xfrm>
          <a:off x="405030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861446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General Association</a:t>
          </a:r>
        </a:p>
      </dsp:txBody>
      <dsp:txXfrm>
        <a:off x="3888221" y="1440721"/>
        <a:ext cx="1397160" cy="860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  <dgm:cat type="pictureconvert" pri="36000"/>
  </dgm:catLst>
  <dgm:sampData>
    <dgm:dataModel>
      <dgm:ptLst>
        <dgm:pt modelId="0" type="doc"/>
        <dgm:pt modelId="10">
          <dgm:prSet phldrT="Title" phldr="1"/>
        </dgm:pt>
        <dgm:pt modelId="11">
          <dgm:prSet phldrT="Description" phldr="1"/>
        </dgm:pt>
        <dgm:pt modelId="20">
          <dgm:prSet phldrT="Title" phldr="1"/>
        </dgm:pt>
        <dgm:pt modelId="21">
          <dgm:prSet phldrT="Description" phldr="1"/>
        </dgm:pt>
        <dgm:pt modelId="30">
          <dgm:prSet phldrT="Title" phldr="1"/>
        </dgm:pt>
        <dgm:pt modelId="31">
          <dgm:prSet phldrT="Description" phldr="1"/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#1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38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816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189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6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248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3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809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409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17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795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74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444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diagramDrawing" Target="../diagrams/drawing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6.xml"/><Relationship Id="rId10" Type="http://schemas.openxmlformats.org/officeDocument/2006/relationships/diagramLayout" Target="../diagrams/layout7.xml"/><Relationship Id="rId4" Type="http://schemas.openxmlformats.org/officeDocument/2006/relationships/diagramLayout" Target="../diagrams/layout6.xml"/><Relationship Id="rId9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e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4124324" y="9525"/>
            <a:ext cx="7715251" cy="769441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n-US" sz="44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Ũ</a:t>
            </a:r>
            <a:r>
              <a:rPr lang="en" sz="44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RAMATI NA </a:t>
            </a:r>
            <a:r>
              <a:rPr lang="en-US" sz="44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Ũ</a:t>
            </a:r>
            <a:r>
              <a:rPr lang="en" sz="44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M</a:t>
            </a:r>
            <a:r>
              <a:rPr lang="en-US" sz="44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Ĩ</a:t>
            </a:r>
            <a:r>
              <a:rPr lang="en" sz="44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CENI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163175" y="6027003"/>
            <a:ext cx="2028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Lesoni 11 ya Septemba 12, 2026</a:t>
            </a: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MOIM</a:t>
            </a:r>
            <a:r>
              <a:rPr lang="en-US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Ĩ</a:t>
            </a:r>
            <a:r>
              <a:rPr lang="en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R</a:t>
            </a:r>
            <a:r>
              <a:rPr lang="en-US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Ĩ</a:t>
            </a:r>
            <a:r>
              <a:rPr lang="en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RA MA </a:t>
            </a:r>
            <a:r>
              <a:rPr lang="en-US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Ũ</a:t>
            </a:r>
            <a:r>
              <a:rPr lang="en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RAMATI</a:t>
            </a: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0" y="-48125"/>
            <a:ext cx="894397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Ũ</a:t>
            </a:r>
            <a:r>
              <a:rPr lang="en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NYITAN</a:t>
            </a:r>
            <a:r>
              <a:rPr lang="en-US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Ĩ</a:t>
            </a:r>
            <a:r>
              <a:rPr lang="en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RI WA KANITHA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695536"/>
            <a:ext cx="8450981" cy="86177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latin typeface="Comic Sans MS" panose="030F0702030302020204" pitchFamily="66" charset="0"/>
              </a:rPr>
              <a:t>“</a:t>
            </a:r>
            <a:r>
              <a:rPr lang="en-US" b="1" dirty="0">
                <a:latin typeface="Comic Sans MS" panose="030F0702030302020204" pitchFamily="66" charset="0"/>
              </a:rPr>
              <a:t>ũ</a:t>
            </a:r>
            <a:r>
              <a:rPr lang="en" b="1" dirty="0">
                <a:latin typeface="Comic Sans MS" panose="030F0702030302020204" pitchFamily="66" charset="0"/>
              </a:rPr>
              <a:t>teithio </a:t>
            </a:r>
            <a:r>
              <a:rPr lang="en-US" b="1" dirty="0">
                <a:latin typeface="Comic Sans MS" panose="030F0702030302020204" pitchFamily="66" charset="0"/>
              </a:rPr>
              <a:t>ũ</a:t>
            </a:r>
            <a:r>
              <a:rPr lang="en" b="1" dirty="0">
                <a:latin typeface="Comic Sans MS" panose="030F0702030302020204" pitchFamily="66" charset="0"/>
              </a:rPr>
              <a:t>y</a:t>
            </a:r>
            <a:r>
              <a:rPr lang="en-US" b="1" dirty="0">
                <a:latin typeface="Comic Sans MS" panose="030F0702030302020204" pitchFamily="66" charset="0"/>
              </a:rPr>
              <a:t>ũ</a:t>
            </a:r>
            <a:r>
              <a:rPr lang="en" b="1" dirty="0">
                <a:latin typeface="Comic Sans MS" panose="030F0702030302020204" pitchFamily="66" charset="0"/>
              </a:rPr>
              <a:t> m</a:t>
            </a:r>
            <a:r>
              <a:rPr lang="en-US" b="1" dirty="0">
                <a:latin typeface="Comic Sans MS" panose="030F0702030302020204" pitchFamily="66" charset="0"/>
              </a:rPr>
              <a:t>ũ</a:t>
            </a:r>
            <a:r>
              <a:rPr lang="en" b="1" dirty="0">
                <a:latin typeface="Comic Sans MS" panose="030F0702030302020204" pitchFamily="66" charset="0"/>
              </a:rPr>
              <a:t>raruta ti kuuga at</a:t>
            </a:r>
            <a:r>
              <a:rPr lang="en-US" b="1" dirty="0">
                <a:latin typeface="Comic Sans MS" panose="030F0702030302020204" pitchFamily="66" charset="0"/>
              </a:rPr>
              <a:t>ĩ</a:t>
            </a:r>
            <a:r>
              <a:rPr lang="en" b="1" dirty="0">
                <a:latin typeface="Comic Sans MS" panose="030F0702030302020204" pitchFamily="66" charset="0"/>
              </a:rPr>
              <a:t> no and</a:t>
            </a:r>
            <a:r>
              <a:rPr lang="en-US" b="1" dirty="0">
                <a:latin typeface="Comic Sans MS" panose="030F0702030302020204" pitchFamily="66" charset="0"/>
              </a:rPr>
              <a:t>ũ</a:t>
            </a:r>
            <a:r>
              <a:rPr lang="en" b="1" dirty="0">
                <a:latin typeface="Comic Sans MS" panose="030F0702030302020204" pitchFamily="66" charset="0"/>
              </a:rPr>
              <a:t> a Ngai m</a:t>
            </a:r>
            <a:r>
              <a:rPr lang="en-US" b="1" dirty="0">
                <a:latin typeface="Comic Sans MS" panose="030F0702030302020204" pitchFamily="66" charset="0"/>
              </a:rPr>
              <a:t>ũ</a:t>
            </a:r>
            <a:r>
              <a:rPr lang="en" b="1" dirty="0">
                <a:latin typeface="Comic Sans MS" panose="030F0702030302020204" pitchFamily="66" charset="0"/>
              </a:rPr>
              <a:t>rahing</a:t>
            </a:r>
            <a:r>
              <a:rPr lang="en-US" b="1" dirty="0">
                <a:latin typeface="Comic Sans MS" panose="030F0702030302020204" pitchFamily="66" charset="0"/>
              </a:rPr>
              <a:t>ĩ</a:t>
            </a:r>
            <a:r>
              <a:rPr lang="en" b="1" dirty="0">
                <a:latin typeface="Comic Sans MS" panose="030F0702030302020204" pitchFamily="66" charset="0"/>
              </a:rPr>
              <a:t>ria mabata maao, no n</a:t>
            </a:r>
            <a:r>
              <a:rPr lang="en-US" b="1" dirty="0">
                <a:latin typeface="Comic Sans MS" panose="030F0702030302020204" pitchFamily="66" charset="0"/>
              </a:rPr>
              <a:t>ĩ</a:t>
            </a:r>
            <a:r>
              <a:rPr lang="en" b="1" dirty="0">
                <a:latin typeface="Comic Sans MS" panose="030F0702030302020204" pitchFamily="66" charset="0"/>
              </a:rPr>
              <a:t> mat</a:t>
            </a:r>
            <a:r>
              <a:rPr lang="en-US" b="1" dirty="0">
                <a:latin typeface="Comic Sans MS" panose="030F0702030302020204" pitchFamily="66" charset="0"/>
              </a:rPr>
              <a:t>ũ</a:t>
            </a:r>
            <a:r>
              <a:rPr lang="en" b="1" dirty="0">
                <a:latin typeface="Comic Sans MS" panose="030F0702030302020204" pitchFamily="66" charset="0"/>
              </a:rPr>
              <a:t>maga Ngai acokerio ngatho na nj</a:t>
            </a:r>
            <a:r>
              <a:rPr lang="en-US" b="1" dirty="0">
                <a:latin typeface="Comic Sans MS" panose="030F0702030302020204" pitchFamily="66" charset="0"/>
              </a:rPr>
              <a:t>ĩ</a:t>
            </a:r>
            <a:r>
              <a:rPr lang="en" b="1" dirty="0">
                <a:latin typeface="Comic Sans MS" panose="030F0702030302020204" pitchFamily="66" charset="0"/>
              </a:rPr>
              <a:t>ra nying</a:t>
            </a:r>
            <a:r>
              <a:rPr lang="en-US" b="1" dirty="0">
                <a:latin typeface="Comic Sans MS" panose="030F0702030302020204" pitchFamily="66" charset="0"/>
              </a:rPr>
              <a:t>ĩ</a:t>
            </a:r>
            <a:r>
              <a:rPr lang="en" b="1" dirty="0">
                <a:latin typeface="Comic Sans MS" panose="030F0702030302020204" pitchFamily="66" charset="0"/>
              </a:rPr>
              <a:t>.”</a:t>
            </a:r>
          </a:p>
          <a:p>
            <a:pPr algn="ctr"/>
            <a:r>
              <a:rPr lang="en" sz="1400" b="1" dirty="0"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latin typeface="Comic Sans MS" panose="030F0702030302020204" pitchFamily="66" charset="0"/>
              </a:rPr>
              <a:t> 9:12)</a:t>
            </a:r>
            <a:endParaRPr lang="es-ES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7091309"/>
              </p:ext>
            </p:extLst>
          </p:nvPr>
        </p:nvGraphicFramePr>
        <p:xfrm>
          <a:off x="4321174" y="18792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246497" y="1791842"/>
            <a:ext cx="4749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I</a:t>
            </a:r>
            <a:r>
              <a:rPr lang="en" sz="2000" b="1" dirty="0"/>
              <a:t>ruta r</a:t>
            </a:r>
            <a:r>
              <a:rPr lang="en-US" sz="2000" b="1" dirty="0"/>
              <a:t>ĩ</a:t>
            </a:r>
            <a:r>
              <a:rPr lang="en" sz="2000" b="1" dirty="0"/>
              <a:t>u r</a:t>
            </a:r>
            <a:r>
              <a:rPr lang="en-US" sz="2000" b="1" dirty="0"/>
              <a:t>ĩ</a:t>
            </a:r>
            <a:r>
              <a:rPr lang="en" sz="2000" b="1" dirty="0"/>
              <a:t>atwarirwo Jerusalemu r</a:t>
            </a:r>
            <a:r>
              <a:rPr lang="en-US" sz="2000" b="1" dirty="0"/>
              <a:t>ĩ</a:t>
            </a:r>
            <a:r>
              <a:rPr lang="en" sz="2000" b="1" dirty="0"/>
              <a:t>ar</a:t>
            </a:r>
            <a:r>
              <a:rPr lang="en-US" sz="2000" b="1" dirty="0"/>
              <a:t>ĩ</a:t>
            </a:r>
            <a:r>
              <a:rPr lang="en" sz="2000" b="1" dirty="0"/>
              <a:t> na ma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ma</a:t>
            </a:r>
            <a:r>
              <a:rPr lang="en-US" sz="2000" b="1" dirty="0"/>
              <a:t>ĩ</a:t>
            </a:r>
            <a:r>
              <a:rPr lang="en" sz="2000" b="1" dirty="0"/>
              <a:t>ng</a:t>
            </a:r>
            <a:r>
              <a:rPr lang="en-US" sz="2000" b="1" dirty="0"/>
              <a:t>ĩ</a:t>
            </a:r>
            <a:r>
              <a:rPr lang="en" sz="2000" b="1" dirty="0"/>
              <a:t> me </a:t>
            </a:r>
            <a:r>
              <a:rPr lang="en-US" sz="2000" b="1" dirty="0"/>
              <a:t>ũ</a:t>
            </a:r>
            <a:r>
              <a:rPr lang="en" sz="2000" b="1" dirty="0"/>
              <a:t>guni (2 </a:t>
            </a:r>
            <a:r>
              <a:rPr lang="en-US" sz="2000" b="1" dirty="0"/>
              <a:t>Akor</a:t>
            </a:r>
            <a:r>
              <a:rPr lang="en" sz="2000" b="1" dirty="0"/>
              <a:t>. 9:12).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486399" y="4120035"/>
            <a:ext cx="67056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ng</a:t>
            </a:r>
            <a:r>
              <a:rPr lang="en-US" sz="2000" b="1" dirty="0"/>
              <a:t>ĩ</a:t>
            </a:r>
            <a:r>
              <a:rPr lang="en" sz="2000" b="1" dirty="0"/>
              <a:t> mwega n</a:t>
            </a:r>
            <a:r>
              <a:rPr lang="en-US" sz="2000" b="1" dirty="0"/>
              <a:t>ĩ</a:t>
            </a:r>
            <a:r>
              <a:rPr lang="en" sz="2000" b="1" dirty="0"/>
              <a:t> at</a:t>
            </a:r>
            <a:r>
              <a:rPr lang="en-US" sz="2000" b="1" dirty="0"/>
              <a:t>ĩ</a:t>
            </a:r>
            <a:r>
              <a:rPr lang="en" sz="2000" b="1" dirty="0"/>
              <a:t> nj</a:t>
            </a:r>
            <a:r>
              <a:rPr lang="en-US" sz="2000" b="1" dirty="0"/>
              <a:t>ĩ</a:t>
            </a:r>
            <a:r>
              <a:rPr lang="en" sz="2000" b="1" dirty="0"/>
              <a:t>ra 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iruta r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r</a:t>
            </a:r>
            <a:r>
              <a:rPr lang="en-US" sz="2000" b="1" dirty="0"/>
              <a:t>ĩ</a:t>
            </a:r>
            <a:r>
              <a:rPr lang="en" sz="2000" b="1" dirty="0"/>
              <a:t>ekirwo n</a:t>
            </a:r>
            <a:r>
              <a:rPr lang="en-US" sz="2000" b="1" dirty="0"/>
              <a:t>ĩ</a:t>
            </a:r>
            <a:r>
              <a:rPr lang="en" sz="2000" b="1" dirty="0"/>
              <a:t> w</a:t>
            </a:r>
            <a:r>
              <a:rPr lang="en-US" sz="2000" b="1" dirty="0"/>
              <a:t>ĩ</a:t>
            </a:r>
            <a:r>
              <a:rPr lang="en" sz="2000" b="1" dirty="0"/>
              <a:t>ruti wa mwanya 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ithu</a:t>
            </a:r>
            <a:r>
              <a:rPr lang="en-US" sz="2000" b="1" dirty="0"/>
              <a:t>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ũ</a:t>
            </a:r>
            <a:r>
              <a:rPr lang="en" sz="2000" b="1" dirty="0"/>
              <a:t>th</a:t>
            </a:r>
            <a:r>
              <a:rPr lang="en-US" sz="2000" b="1" dirty="0"/>
              <a:t>ĩ</a:t>
            </a:r>
            <a:r>
              <a:rPr lang="en" sz="2000" b="1" dirty="0"/>
              <a:t>: ma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mothe no m</a:t>
            </a:r>
            <a:r>
              <a:rPr lang="en-US" sz="2000" b="1" dirty="0"/>
              <a:t>ũ</a:t>
            </a:r>
            <a:r>
              <a:rPr lang="en" sz="2000" b="1" dirty="0"/>
              <a:t>haka mekagwo na m</a:t>
            </a:r>
            <a:r>
              <a:rPr lang="en-US" sz="2000" b="1" dirty="0"/>
              <a:t>ũ</a:t>
            </a:r>
            <a:r>
              <a:rPr lang="en" sz="2000" b="1" dirty="0"/>
              <a:t>bango m</a:t>
            </a:r>
            <a:r>
              <a:rPr lang="en-US" sz="2000" b="1" dirty="0"/>
              <a:t>ũ</a:t>
            </a:r>
            <a:r>
              <a:rPr lang="en" sz="2000" b="1" dirty="0"/>
              <a:t>tabanie wega, na 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ra makinya mar</a:t>
            </a:r>
            <a:r>
              <a:rPr lang="en-US" sz="2000" b="1" dirty="0"/>
              <a:t>ĩ</a:t>
            </a:r>
            <a:r>
              <a:rPr lang="en" sz="2000" b="1" dirty="0"/>
              <a:t>a mag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ire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8561318"/>
              </p:ext>
            </p:extLst>
          </p:nvPr>
        </p:nvGraphicFramePr>
        <p:xfrm>
          <a:off x="171449" y="4339388"/>
          <a:ext cx="5314947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71450" y="2660719"/>
            <a:ext cx="514526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A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yahudi na And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a Nd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makinyitana hamwe na m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kwa ya g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teithania na ngatho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Ar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om. 15:26-27).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nj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no, wendo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nene wa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mwo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kinyan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nyitan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 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kanitha.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86398" y="5443474"/>
            <a:ext cx="67056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athurire Tito ta 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rori wa wa maruta macio, nayo kanitha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thura ari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aithe ak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teith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ra-in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cio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8:16-24).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njega ya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ngania na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 maruta macio Jerusalemu.</a:t>
            </a: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9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588107" y="1118227"/>
            <a:ext cx="1048085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“W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ĩ</a:t>
            </a:r>
            <a:r>
              <a:rPr lang="en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ra wa Ngai no m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ũ</a:t>
            </a:r>
            <a:r>
              <a:rPr lang="en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haka 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ũ</a:t>
            </a:r>
            <a:r>
              <a:rPr lang="en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nyit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ĩ</a:t>
            </a:r>
            <a:r>
              <a:rPr lang="en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ĩ</a:t>
            </a:r>
            <a:r>
              <a:rPr lang="en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rwo n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ĩ</a:t>
            </a:r>
            <a:r>
              <a:rPr lang="en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g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ĩ</a:t>
            </a:r>
            <a:r>
              <a:rPr lang="en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cunj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ĩ</a:t>
            </a:r>
            <a:r>
              <a:rPr lang="en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g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ĩ</a:t>
            </a:r>
            <a:r>
              <a:rPr lang="en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 ik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ũ</a:t>
            </a:r>
            <a:r>
              <a:rPr lang="en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mi na iheeo na maruta. 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</a:t>
            </a:r>
            <a:r>
              <a:rPr lang="en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wathani r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ĩ</a:t>
            </a:r>
            <a:r>
              <a:rPr lang="en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 aretia indo iria atw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ĩ</a:t>
            </a:r>
            <a:r>
              <a:rPr lang="en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hokeire ta aramati Aake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Mwathani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Jĩsũ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ndendaga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kĩndũ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kĩingĩ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kuma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kũrĩ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amũrũmĩrĩri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gũkĩra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kĩrĩa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We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Mwena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ekĩĩte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Arĩa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merutĩte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kwĩima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na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kwĩruta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o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ene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nĩũndũ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wĩra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Ngai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kũrũmĩrĩra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mararũmĩrĩra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mũhiano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Wake.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kũiga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aigire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thĩ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nguo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Ciake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na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thũmbĩ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Yake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ya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ũthamaki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agĩikũrũka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kuma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wathani-inĩ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Wake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mũtũgĩru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Atuĩkire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mũthĩni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nĩguo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ũthini-inĩ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ũcio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Wake no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tũingĩre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thĩiniĩ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igaai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rĩa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managĩ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ma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tene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na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tene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To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ũtonga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tu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Wake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atũheire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no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nginya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muoyo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Wake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ekanĩte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na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kwĩruta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-we-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mwene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igongona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nĩguo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atĩ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Eherie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mũhĩnga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o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wothe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kũrĩ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arĩa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macaragia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kĩingĩrĩro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kĩa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ũthamaki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Ngai. </a:t>
            </a:r>
          </a:p>
          <a:p>
            <a:pPr>
              <a:spcBef>
                <a:spcPts val="600"/>
              </a:spcBef>
            </a:pP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[…]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Mwathani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Jĩsũ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atwĩtataga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tũtuĩke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aruti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wĩra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hamwe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Nake.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Nĩwe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mwene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’ na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Nĩarĩ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na’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rĩtia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harĩ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ithuĩ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igũrũ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rĩa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kĩrĩa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gĩothe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tũrĩ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nakĩo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Na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wendi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witũ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gũteithia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wĩra-inĩ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Wake, no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mũhaka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twonanie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wendo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witũ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kũrĩ</a:t>
            </a:r>
            <a:r>
              <a:rPr lang="en-US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We</a:t>
            </a:r>
            <a:r>
              <a:rPr lang="en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9108720" y="5948907"/>
            <a:ext cx="30832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EGW (</a:t>
            </a:r>
            <a:r>
              <a:rPr 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The Upward Look, April 9</a:t>
            </a:r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7381875" y="128111"/>
            <a:ext cx="481012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Nĩgũkorwo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nĩmũũĩ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ũhoro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wa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wega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wa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Mwathani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witũ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Jĩsũ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Kristũ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atĩ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o na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gũtuĩka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aarĩ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gĩtonga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nĩatuĩkire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mũthĩni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nĩũndũ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wanyu,nĩ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getha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inyuĩ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mũtuĩke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itonga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na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ũndũ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wa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ũrĩa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athĩnĩkĩte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Akorinitho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8:9)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43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4057649" y="3190873"/>
            <a:ext cx="5517865" cy="32470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-US" sz="2000" b="1" dirty="0" err="1">
                <a:solidFill>
                  <a:srgbClr val="BA4252"/>
                </a:solidFill>
              </a:rPr>
              <a:t>Kĩ</a:t>
            </a:r>
            <a:r>
              <a:rPr lang="en" sz="2000" b="1" dirty="0">
                <a:solidFill>
                  <a:srgbClr val="BA4252"/>
                </a:solidFill>
              </a:rPr>
              <a:t>huumo k</a:t>
            </a:r>
            <a:r>
              <a:rPr lang="en-US" sz="2000" b="1" dirty="0">
                <a:solidFill>
                  <a:srgbClr val="BA4252"/>
                </a:solidFill>
              </a:rPr>
              <a:t>ĩ</a:t>
            </a:r>
            <a:r>
              <a:rPr lang="en" sz="2000" b="1" dirty="0">
                <a:solidFill>
                  <a:srgbClr val="BA4252"/>
                </a:solidFill>
              </a:rPr>
              <a:t>a </a:t>
            </a:r>
            <a:r>
              <a:rPr lang="en-US" sz="2000" b="1" dirty="0">
                <a:solidFill>
                  <a:srgbClr val="BA4252"/>
                </a:solidFill>
              </a:rPr>
              <a:t>ũ</a:t>
            </a:r>
            <a:r>
              <a:rPr lang="en" sz="2000" b="1" dirty="0">
                <a:solidFill>
                  <a:srgbClr val="BA4252"/>
                </a:solidFill>
              </a:rPr>
              <a:t>ramati:</a:t>
            </a:r>
          </a:p>
          <a:p>
            <a:pPr lvl="1">
              <a:spcBef>
                <a:spcPts val="600"/>
              </a:spcBef>
            </a:pPr>
            <a:r>
              <a:rPr lang="en-US" sz="2000" b="1" dirty="0" err="1"/>
              <a:t>Mũ</a:t>
            </a:r>
            <a:r>
              <a:rPr lang="en" sz="2000" b="1" dirty="0"/>
              <a:t>hiano wa J</a:t>
            </a:r>
            <a:r>
              <a:rPr lang="en-US" sz="2000" b="1" dirty="0"/>
              <a:t>ĩ</a:t>
            </a:r>
            <a:r>
              <a:rPr lang="en" sz="2000" b="1" dirty="0"/>
              <a:t>s</a:t>
            </a:r>
            <a:r>
              <a:rPr lang="en-US" sz="2000" b="1" dirty="0"/>
              <a:t>ũ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en-US" sz="2000" b="1" dirty="0"/>
              <a:t>K</a:t>
            </a:r>
            <a:r>
              <a:rPr lang="en" sz="2000" b="1" dirty="0"/>
              <a:t>wam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rio kwa wega/</a:t>
            </a:r>
            <a:r>
              <a:rPr lang="en-US" sz="2000" b="1" dirty="0"/>
              <a:t>ũ</a:t>
            </a:r>
            <a:r>
              <a:rPr lang="en" sz="2000" b="1" dirty="0"/>
              <a:t>tugi mw</a:t>
            </a:r>
            <a:r>
              <a:rPr lang="en-US" sz="2000" b="1" dirty="0"/>
              <a:t>ĩ</a:t>
            </a:r>
            <a:r>
              <a:rPr lang="en" sz="2000" b="1" dirty="0"/>
              <a:t>gwat</a:t>
            </a:r>
            <a:r>
              <a:rPr lang="en-US" sz="2000" b="1" dirty="0"/>
              <a:t>ĩ</a:t>
            </a:r>
            <a:r>
              <a:rPr lang="en" sz="2000" b="1" dirty="0"/>
              <a:t>re</a:t>
            </a:r>
          </a:p>
          <a:p>
            <a:pPr>
              <a:spcBef>
                <a:spcPts val="1200"/>
              </a:spcBef>
            </a:pPr>
            <a:r>
              <a:rPr lang="en-US" sz="2000" b="1" dirty="0">
                <a:solidFill>
                  <a:srgbClr val="7F48B9"/>
                </a:solidFill>
              </a:rPr>
              <a:t>Ũ</a:t>
            </a:r>
            <a:r>
              <a:rPr lang="en" sz="2000" b="1" dirty="0">
                <a:solidFill>
                  <a:srgbClr val="7F48B9"/>
                </a:solidFill>
              </a:rPr>
              <a:t>r</a:t>
            </a:r>
            <a:r>
              <a:rPr lang="en-US" sz="2000" b="1" dirty="0">
                <a:solidFill>
                  <a:srgbClr val="7F48B9"/>
                </a:solidFill>
              </a:rPr>
              <a:t>ĩ</a:t>
            </a:r>
            <a:r>
              <a:rPr lang="en" sz="2000" b="1" dirty="0">
                <a:solidFill>
                  <a:srgbClr val="7F48B9"/>
                </a:solidFill>
              </a:rPr>
              <a:t>a t</a:t>
            </a:r>
            <a:r>
              <a:rPr lang="en-US" sz="2000" b="1" dirty="0">
                <a:solidFill>
                  <a:srgbClr val="7F48B9"/>
                </a:solidFill>
              </a:rPr>
              <a:t>ũ</a:t>
            </a:r>
            <a:r>
              <a:rPr lang="en" sz="2000" b="1" dirty="0">
                <a:solidFill>
                  <a:srgbClr val="7F48B9"/>
                </a:solidFill>
              </a:rPr>
              <a:t>ng</a:t>
            </a:r>
            <a:r>
              <a:rPr lang="en-US" sz="2000" b="1" dirty="0">
                <a:solidFill>
                  <a:srgbClr val="7F48B9"/>
                </a:solidFill>
              </a:rPr>
              <a:t>ĩ</a:t>
            </a:r>
            <a:r>
              <a:rPr lang="en" sz="2000" b="1" dirty="0">
                <a:solidFill>
                  <a:srgbClr val="7F48B9"/>
                </a:solidFill>
              </a:rPr>
              <a:t>rutithia </a:t>
            </a:r>
            <a:r>
              <a:rPr lang="en-US" sz="2000" b="1" dirty="0">
                <a:solidFill>
                  <a:srgbClr val="7F48B9"/>
                </a:solidFill>
              </a:rPr>
              <a:t>ũ</a:t>
            </a:r>
            <a:r>
              <a:rPr lang="en" sz="2000" b="1" dirty="0">
                <a:solidFill>
                  <a:srgbClr val="7F48B9"/>
                </a:solidFill>
              </a:rPr>
              <a:t>ramati w</a:t>
            </a:r>
            <a:r>
              <a:rPr lang="en-US" sz="2000" b="1" dirty="0">
                <a:solidFill>
                  <a:srgbClr val="7F48B9"/>
                </a:solidFill>
              </a:rPr>
              <a:t>ĩ</a:t>
            </a:r>
            <a:r>
              <a:rPr lang="en" sz="2000" b="1" dirty="0">
                <a:solidFill>
                  <a:srgbClr val="7F48B9"/>
                </a:solidFill>
              </a:rPr>
              <a:t>ra:</a:t>
            </a:r>
          </a:p>
          <a:p>
            <a:pPr lvl="1">
              <a:spcBef>
                <a:spcPts val="600"/>
              </a:spcBef>
            </a:pPr>
            <a:r>
              <a:rPr lang="en-US" sz="2000" b="1" dirty="0" err="1"/>
              <a:t>Kũ</a:t>
            </a:r>
            <a:r>
              <a:rPr lang="en" sz="2000" b="1" dirty="0"/>
              <a:t>banga weega</a:t>
            </a:r>
          </a:p>
          <a:p>
            <a:pPr lvl="1">
              <a:spcBef>
                <a:spcPts val="600"/>
              </a:spcBef>
            </a:pPr>
            <a:r>
              <a:rPr lang="en-US" sz="2000" b="1" dirty="0"/>
              <a:t>M</a:t>
            </a:r>
            <a:r>
              <a:rPr lang="en" sz="2000" b="1" dirty="0"/>
              <a:t>w</a:t>
            </a:r>
            <a:r>
              <a:rPr lang="en-US" sz="2000" b="1" dirty="0"/>
              <a:t>ĩ</a:t>
            </a:r>
            <a:r>
              <a:rPr lang="en" sz="2000" b="1" dirty="0"/>
              <a:t>iguo mwega</a:t>
            </a:r>
          </a:p>
          <a:p>
            <a:pPr>
              <a:spcBef>
                <a:spcPts val="1200"/>
              </a:spcBef>
            </a:pPr>
            <a:r>
              <a:rPr lang="en-US" sz="2000" b="1" dirty="0">
                <a:solidFill>
                  <a:srgbClr val="375FA5"/>
                </a:solidFill>
              </a:rPr>
              <a:t>M</a:t>
            </a:r>
            <a:r>
              <a:rPr lang="en" sz="2000" b="1" dirty="0">
                <a:solidFill>
                  <a:srgbClr val="375FA5"/>
                </a:solidFill>
              </a:rPr>
              <a:t>oim</a:t>
            </a:r>
            <a:r>
              <a:rPr lang="en-US" sz="2000" b="1" dirty="0">
                <a:solidFill>
                  <a:srgbClr val="375FA5"/>
                </a:solidFill>
              </a:rPr>
              <a:t>ĩ</a:t>
            </a:r>
            <a:r>
              <a:rPr lang="en" sz="2000" b="1" dirty="0">
                <a:solidFill>
                  <a:srgbClr val="375FA5"/>
                </a:solidFill>
              </a:rPr>
              <a:t>r</a:t>
            </a:r>
            <a:r>
              <a:rPr lang="en-US" sz="2000" b="1" dirty="0">
                <a:solidFill>
                  <a:srgbClr val="375FA5"/>
                </a:solidFill>
              </a:rPr>
              <a:t>ĩ</a:t>
            </a:r>
            <a:r>
              <a:rPr lang="en" sz="2000" b="1" dirty="0">
                <a:solidFill>
                  <a:srgbClr val="375FA5"/>
                </a:solidFill>
              </a:rPr>
              <a:t>ra ma </a:t>
            </a:r>
            <a:r>
              <a:rPr lang="en-US" sz="2000" b="1" dirty="0">
                <a:solidFill>
                  <a:srgbClr val="375FA5"/>
                </a:solidFill>
              </a:rPr>
              <a:t>ũ</a:t>
            </a:r>
            <a:r>
              <a:rPr lang="en" sz="2000" b="1" dirty="0">
                <a:solidFill>
                  <a:srgbClr val="375FA5"/>
                </a:solidFill>
              </a:rPr>
              <a:t>ramati:</a:t>
            </a:r>
          </a:p>
          <a:p>
            <a:pPr lvl="1">
              <a:spcBef>
                <a:spcPts val="600"/>
              </a:spcBef>
            </a:pPr>
            <a:r>
              <a:rPr lang="en-US" sz="2000" b="1" dirty="0"/>
              <a:t>ũ</a:t>
            </a:r>
            <a:r>
              <a:rPr lang="en" sz="2000" b="1" dirty="0"/>
              <a:t>nyitan</a:t>
            </a:r>
            <a:r>
              <a:rPr lang="en-US" sz="2000" b="1" dirty="0"/>
              <a:t>ĩ</a:t>
            </a:r>
            <a:r>
              <a:rPr lang="en" sz="2000" b="1" dirty="0"/>
              <a:t>ri wa kanitha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0" y="114582"/>
            <a:ext cx="12068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Ũ</a:t>
            </a:r>
            <a:r>
              <a:rPr lang="en" sz="2000" b="1" dirty="0"/>
              <a:t>ramati noguo nj</a:t>
            </a:r>
            <a:r>
              <a:rPr lang="en-US" sz="2000" b="1" dirty="0"/>
              <a:t>ĩ</a:t>
            </a:r>
            <a:r>
              <a:rPr lang="en" sz="2000" b="1" dirty="0"/>
              <a:t>ra 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m</a:t>
            </a: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ahotaga k</a:t>
            </a:r>
            <a:r>
              <a:rPr lang="en-US" sz="2000" b="1" dirty="0"/>
              <a:t>ũ</a:t>
            </a:r>
            <a:r>
              <a:rPr lang="en" sz="2000" b="1" dirty="0"/>
              <a:t>ramata w</a:t>
            </a:r>
            <a:r>
              <a:rPr lang="en-US" sz="2000" b="1" dirty="0"/>
              <a:t>ĩ</a:t>
            </a:r>
            <a:r>
              <a:rPr lang="en" sz="2000" b="1" dirty="0"/>
              <a:t>ra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</a:t>
            </a:r>
            <a:r>
              <a:rPr lang="en-US" sz="2000" b="1" dirty="0"/>
              <a:t>ũ</a:t>
            </a:r>
            <a:r>
              <a:rPr lang="en" sz="2000" b="1" dirty="0"/>
              <a:t>ig</a:t>
            </a:r>
            <a:r>
              <a:rPr lang="en-US" sz="2000" b="1" dirty="0"/>
              <a:t>ĩ</a:t>
            </a:r>
            <a:r>
              <a:rPr lang="en" sz="2000" b="1" dirty="0"/>
              <a:t>two </a:t>
            </a:r>
            <a:r>
              <a:rPr lang="en-US" sz="2000" b="1" dirty="0"/>
              <a:t>ũ</a:t>
            </a:r>
            <a:r>
              <a:rPr lang="en" sz="2000" b="1" dirty="0"/>
              <a:t>rang</a:t>
            </a:r>
            <a:r>
              <a:rPr lang="en-US" sz="2000" b="1" dirty="0"/>
              <a:t>ĩ</a:t>
            </a:r>
            <a:r>
              <a:rPr lang="en" sz="2000" b="1" dirty="0"/>
              <a:t>ri-in</a:t>
            </a:r>
            <a:r>
              <a:rPr lang="en-US" sz="2000" b="1" dirty="0"/>
              <a:t>ĩ</a:t>
            </a:r>
            <a:r>
              <a:rPr lang="en" sz="2000" b="1" dirty="0"/>
              <a:t> wao.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2949067"/>
            <a:ext cx="3030802" cy="3762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3144664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558171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4367952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02280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364142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608563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859354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524014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5515" y="2949067"/>
            <a:ext cx="2492660" cy="3762375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0" y="1514965"/>
            <a:ext cx="1219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Akorinitho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tie kw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teithia, na ihinda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tie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kinya 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w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hingio na ci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akanitha ma Macedonia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makoretwo manj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tie gw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guo. Pa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ndar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na bata wa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menya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igana wa mbia iria cing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arutirwo, no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no mak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 th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ikaikanio na wendo 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et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kia mang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ekiire mweke-in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cio 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guo mam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rie na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wega/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tugi 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mam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" y="514692"/>
            <a:ext cx="121919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mwonere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wa mar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w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ma ke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Akorinitho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ramati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worotag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ria w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wa mwanya 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wa at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mwo: 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Kanitha cia 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matar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ayahudi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monganie mbia cia g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teithia 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Kanitha 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r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a war</a:t>
            </a:r>
            <a:r>
              <a:rPr lang="en-US" sz="2000" b="1" dirty="0">
                <a:solidFill>
                  <a:prstClr val="black"/>
                </a:solidFill>
                <a:latin typeface="Aptos" panose="02110004020202020204"/>
              </a:rPr>
              <a:t>ĩ</a:t>
            </a:r>
            <a:r>
              <a:rPr lang="en" sz="2000" b="1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Jerusalem,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 wagerag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 mahinda marit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K</a:t>
            </a:r>
            <a:r>
              <a:rPr lang="en-US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Ĩ</a:t>
            </a:r>
            <a:r>
              <a:rPr lang="en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HUMO K</a:t>
            </a:r>
            <a:r>
              <a:rPr lang="en-US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Ĩ</a:t>
            </a:r>
            <a:r>
              <a:rPr lang="en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A </a:t>
            </a:r>
            <a:r>
              <a:rPr lang="en-US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Ũ</a:t>
            </a:r>
            <a:r>
              <a:rPr lang="en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RAMATI</a:t>
            </a: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0"/>
            <a:ext cx="57239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accent5"/>
                </a:solidFill>
              </a:rPr>
              <a:t>M</a:t>
            </a:r>
            <a:r>
              <a:rPr lang="en-US" sz="4000" b="1" dirty="0">
                <a:ln/>
                <a:solidFill>
                  <a:schemeClr val="accent5"/>
                </a:solidFill>
              </a:rPr>
              <a:t>Ũ</a:t>
            </a:r>
            <a:r>
              <a:rPr lang="en" sz="4000" b="1" dirty="0">
                <a:ln/>
                <a:solidFill>
                  <a:schemeClr val="accent5"/>
                </a:solidFill>
              </a:rPr>
              <a:t>HIANO WA J</a:t>
            </a:r>
            <a:r>
              <a:rPr lang="en-US" sz="4000" b="1" dirty="0">
                <a:ln/>
                <a:solidFill>
                  <a:schemeClr val="accent5"/>
                </a:solidFill>
              </a:rPr>
              <a:t>Ĩ</a:t>
            </a:r>
            <a:r>
              <a:rPr lang="en" sz="4000" b="1" dirty="0">
                <a:ln/>
                <a:solidFill>
                  <a:schemeClr val="accent5"/>
                </a:solidFill>
              </a:rPr>
              <a:t>S</a:t>
            </a:r>
            <a:r>
              <a:rPr lang="en-US" sz="4000" b="1" dirty="0">
                <a:ln/>
                <a:solidFill>
                  <a:schemeClr val="accent5"/>
                </a:solidFill>
              </a:rPr>
              <a:t>Ũ</a:t>
            </a:r>
            <a:endParaRPr lang="en" sz="4000" b="1" dirty="0">
              <a:ln/>
              <a:solidFill>
                <a:schemeClr val="accent5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228288" y="704980"/>
            <a:ext cx="5267325" cy="14157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dirty="0">
                <a:latin typeface="Comic Sans MS" panose="030F0702030302020204" pitchFamily="66" charset="0"/>
              </a:rPr>
              <a:t>Nĩgũkorwo </a:t>
            </a:r>
            <a:r>
              <a:rPr lang="en-US" dirty="0" err="1">
                <a:latin typeface="Comic Sans MS" panose="030F0702030302020204" pitchFamily="66" charset="0"/>
              </a:rPr>
              <a:t>nĩmũũĩ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ũhoro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wa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wega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wa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Mwathani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witũ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Jesũ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Kristũ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atĩ</a:t>
            </a:r>
            <a:r>
              <a:rPr lang="en-US" dirty="0">
                <a:latin typeface="Comic Sans MS" panose="030F0702030302020204" pitchFamily="66" charset="0"/>
              </a:rPr>
              <a:t>, o na </a:t>
            </a:r>
            <a:r>
              <a:rPr lang="en-US" dirty="0" err="1">
                <a:latin typeface="Comic Sans MS" panose="030F0702030302020204" pitchFamily="66" charset="0"/>
              </a:rPr>
              <a:t>gũtuĩka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aarĩ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gĩtonga</a:t>
            </a:r>
            <a:r>
              <a:rPr lang="en-US" dirty="0">
                <a:latin typeface="Comic Sans MS" panose="030F0702030302020204" pitchFamily="66" charset="0"/>
              </a:rPr>
              <a:t>, </a:t>
            </a:r>
            <a:r>
              <a:rPr lang="en-US" dirty="0" err="1">
                <a:latin typeface="Comic Sans MS" panose="030F0702030302020204" pitchFamily="66" charset="0"/>
              </a:rPr>
              <a:t>nĩatuĩkire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mũthĩĩni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nĩ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ũndũ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wanyu</a:t>
            </a:r>
            <a:r>
              <a:rPr lang="en-US" dirty="0">
                <a:latin typeface="Comic Sans MS" panose="030F0702030302020204" pitchFamily="66" charset="0"/>
              </a:rPr>
              <a:t>, </a:t>
            </a:r>
            <a:r>
              <a:rPr lang="en-US" dirty="0" err="1">
                <a:latin typeface="Comic Sans MS" panose="030F0702030302020204" pitchFamily="66" charset="0"/>
              </a:rPr>
              <a:t>nĩgeetha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inyuĩ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mũtuĩke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itonga</a:t>
            </a:r>
            <a:r>
              <a:rPr lang="en-US" dirty="0">
                <a:latin typeface="Comic Sans MS" panose="030F0702030302020204" pitchFamily="66" charset="0"/>
              </a:rPr>
              <a:t> na </a:t>
            </a:r>
            <a:r>
              <a:rPr lang="en-US" dirty="0" err="1">
                <a:latin typeface="Comic Sans MS" panose="030F0702030302020204" pitchFamily="66" charset="0"/>
              </a:rPr>
              <a:t>ũndũ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wa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ũrĩa</a:t>
            </a:r>
            <a:r>
              <a:rPr lang="en-US" dirty="0">
                <a:latin typeface="Comic Sans MS" panose="030F0702030302020204" pitchFamily="66" charset="0"/>
              </a:rPr>
              <a:t> </a:t>
            </a:r>
            <a:r>
              <a:rPr lang="en-US" dirty="0" err="1">
                <a:latin typeface="Comic Sans MS" panose="030F0702030302020204" pitchFamily="66" charset="0"/>
              </a:rPr>
              <a:t>aathĩĩnĩkĩte</a:t>
            </a:r>
            <a:r>
              <a:rPr lang="e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</a:t>
            </a:r>
          </a:p>
          <a:p>
            <a:pPr algn="ctr"/>
            <a:r>
              <a:rPr lang="en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8:9)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10064" y="2156346"/>
            <a:ext cx="5491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kuruhanu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k</a:t>
            </a:r>
            <a:r>
              <a:rPr lang="en-US" sz="2000" b="1" dirty="0"/>
              <a:t>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ho gatagat</a:t>
            </a:r>
            <a:r>
              <a:rPr lang="en-US" sz="2000" b="1" dirty="0"/>
              <a:t>ĩ</a:t>
            </a:r>
            <a:r>
              <a:rPr lang="en" sz="2000" b="1" dirty="0"/>
              <a:t>-in</a:t>
            </a:r>
            <a:r>
              <a:rPr lang="en-US" sz="2000" b="1" dirty="0"/>
              <a:t>ĩ</a:t>
            </a:r>
            <a:r>
              <a:rPr lang="en" sz="2000" b="1" dirty="0"/>
              <a:t> ka wega wa Ngai na </a:t>
            </a:r>
            <a:r>
              <a:rPr lang="en-US" sz="2000" b="1" dirty="0"/>
              <a:t>ũ</a:t>
            </a:r>
            <a:r>
              <a:rPr lang="en" sz="2000" b="1" dirty="0"/>
              <a:t>tana? (2 </a:t>
            </a:r>
            <a:r>
              <a:rPr lang="en-US" sz="2000" b="1" dirty="0"/>
              <a:t>Akor</a:t>
            </a:r>
            <a:r>
              <a:rPr lang="en" sz="2000" b="1" dirty="0"/>
              <a:t>. 8:1-2)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3042545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1493520" y="4100353"/>
            <a:ext cx="42551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N</a:t>
            </a:r>
            <a:r>
              <a:rPr lang="en" sz="2000" b="1" dirty="0"/>
              <a:t>a ekire </a:t>
            </a:r>
            <a:r>
              <a:rPr lang="en-US" sz="2000" b="1" dirty="0"/>
              <a:t>ũ</a:t>
            </a:r>
            <a:r>
              <a:rPr lang="en" sz="2000" b="1" dirty="0"/>
              <a:t>guo wothe n</a:t>
            </a:r>
            <a:r>
              <a:rPr lang="en-US" sz="2000" b="1" dirty="0" err="1"/>
              <a:t>ĩũ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wa wendo Wake k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ithuu</a:t>
            </a:r>
            <a:r>
              <a:rPr lang="en-US" sz="2000" b="1" dirty="0"/>
              <a:t>ĩ</a:t>
            </a:r>
            <a:r>
              <a:rPr lang="en" sz="2000" b="1" dirty="0"/>
              <a:t>! (Joh 15:13; Aef 5:2; Aga 2:20 ; 1 Joh 3:16).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889" r="17889"/>
          <a:stretch>
            <a:fillRect/>
          </a:stretch>
        </p:blipFill>
        <p:spPr>
          <a:xfrm>
            <a:off x="177999" y="4226510"/>
            <a:ext cx="1315521" cy="2534290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110064" y="2862380"/>
            <a:ext cx="54918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N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gai aheire wega makanitha ma Macedonia, nao “</a:t>
            </a:r>
            <a:r>
              <a:rPr lang="en-US" sz="2000" b="1" dirty="0" err="1"/>
              <a:t>maingĩhĩrwo</a:t>
            </a:r>
            <a:r>
              <a:rPr lang="en-US" sz="2000" b="1" dirty="0"/>
              <a:t> </a:t>
            </a:r>
            <a:r>
              <a:rPr lang="en-US" sz="2000" b="1" dirty="0" err="1"/>
              <a:t>nĩ</a:t>
            </a:r>
            <a:r>
              <a:rPr lang="en-US" sz="2000" b="1" dirty="0"/>
              <a:t> </a:t>
            </a:r>
            <a:r>
              <a:rPr lang="en-US" sz="2000" b="1" dirty="0" err="1"/>
              <a:t>ũtaana</a:t>
            </a:r>
            <a:r>
              <a:rPr lang="en-US" sz="2000" b="1" dirty="0"/>
              <a:t> </a:t>
            </a:r>
            <a:r>
              <a:rPr lang="en-US" sz="2000" b="1" dirty="0" err="1"/>
              <a:t>mũnene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” (2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Akor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8:2 NIV).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N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a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guo wega/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tugi wa 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o, na 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ithuu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: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1493520" y="5156707"/>
            <a:ext cx="425517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Tũ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am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ria 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wega wa J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ĩ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? “</a:t>
            </a:r>
            <a:r>
              <a:rPr lang="en-US" sz="2000" b="1" dirty="0" err="1"/>
              <a:t>Mũheetwo</a:t>
            </a:r>
            <a:r>
              <a:rPr lang="en-US" sz="2000" b="1" dirty="0"/>
              <a:t> </a:t>
            </a:r>
            <a:r>
              <a:rPr lang="en-US" sz="2000" b="1" dirty="0" err="1"/>
              <a:t>tũhũ</a:t>
            </a:r>
            <a:r>
              <a:rPr lang="en-US" sz="2000" b="1" dirty="0"/>
              <a:t>, </a:t>
            </a:r>
            <a:r>
              <a:rPr lang="en-US" sz="2000" b="1" dirty="0" err="1"/>
              <a:t>heanagai</a:t>
            </a:r>
            <a:r>
              <a:rPr lang="en-US" sz="2000" b="1" dirty="0"/>
              <a:t> </a:t>
            </a:r>
            <a:r>
              <a:rPr lang="en-US" sz="2000" b="1" dirty="0" err="1"/>
              <a:t>tũhũ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” (Mt. 10:8).</a:t>
            </a: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64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R</a:t>
            </a:r>
            <a:r>
              <a:rPr lang="en-US" sz="4400" b="1" dirty="0">
                <a:ln/>
                <a:solidFill>
                  <a:schemeClr val="accent3"/>
                </a:solidFill>
              </a:rPr>
              <a:t>Ĩ</a:t>
            </a:r>
            <a:r>
              <a:rPr lang="en" sz="4400" b="1" dirty="0">
                <a:ln/>
                <a:solidFill>
                  <a:schemeClr val="accent3"/>
                </a:solidFill>
              </a:rPr>
              <a:t>AM</a:t>
            </a:r>
            <a:r>
              <a:rPr lang="en-US" sz="4400" b="1" dirty="0">
                <a:ln/>
                <a:solidFill>
                  <a:schemeClr val="accent3"/>
                </a:solidFill>
              </a:rPr>
              <a:t>Ũ</a:t>
            </a:r>
            <a:r>
              <a:rPr lang="en" sz="4400" b="1" dirty="0">
                <a:ln/>
                <a:solidFill>
                  <a:schemeClr val="accent3"/>
                </a:solidFill>
              </a:rPr>
              <a:t>K</a:t>
            </a:r>
            <a:r>
              <a:rPr lang="en-US" sz="4400" b="1" dirty="0">
                <a:ln/>
                <a:solidFill>
                  <a:schemeClr val="accent3"/>
                </a:solidFill>
              </a:rPr>
              <a:t>Ĩ</a:t>
            </a:r>
            <a:r>
              <a:rPr lang="en" sz="4400" b="1" dirty="0">
                <a:ln/>
                <a:solidFill>
                  <a:schemeClr val="accent3"/>
                </a:solidFill>
              </a:rPr>
              <a:t>RIO R</a:t>
            </a:r>
            <a:r>
              <a:rPr lang="en-US" sz="4400" b="1" dirty="0">
                <a:ln/>
                <a:solidFill>
                  <a:schemeClr val="accent3"/>
                </a:solidFill>
              </a:rPr>
              <a:t>Ĩ</a:t>
            </a:r>
            <a:r>
              <a:rPr lang="en" sz="4400" b="1" dirty="0">
                <a:ln/>
                <a:solidFill>
                  <a:schemeClr val="accent3"/>
                </a:solidFill>
              </a:rPr>
              <a:t>A </a:t>
            </a:r>
            <a:r>
              <a:rPr lang="en-US" sz="4400" b="1" dirty="0">
                <a:ln/>
                <a:solidFill>
                  <a:schemeClr val="accent3"/>
                </a:solidFill>
              </a:rPr>
              <a:t>Ũ</a:t>
            </a:r>
            <a:r>
              <a:rPr lang="en" sz="4400" b="1" dirty="0">
                <a:ln/>
                <a:solidFill>
                  <a:schemeClr val="accent3"/>
                </a:solidFill>
              </a:rPr>
              <a:t>TUGI </a:t>
            </a:r>
            <a:r>
              <a:rPr lang="en-US" sz="4400" b="1" dirty="0">
                <a:ln/>
                <a:solidFill>
                  <a:schemeClr val="accent3"/>
                </a:solidFill>
              </a:rPr>
              <a:t>Ũ</a:t>
            </a:r>
            <a:r>
              <a:rPr lang="en" sz="4400" b="1" dirty="0">
                <a:ln/>
                <a:solidFill>
                  <a:schemeClr val="accent3"/>
                </a:solidFill>
              </a:rPr>
              <a:t>R</a:t>
            </a:r>
            <a:r>
              <a:rPr lang="en-US" sz="4400" b="1" dirty="0">
                <a:ln/>
                <a:solidFill>
                  <a:schemeClr val="accent3"/>
                </a:solidFill>
              </a:rPr>
              <a:t>Ĩ</a:t>
            </a:r>
            <a:r>
              <a:rPr lang="en" sz="4400" b="1" dirty="0">
                <a:ln/>
                <a:solidFill>
                  <a:schemeClr val="accent3"/>
                </a:solidFill>
              </a:rPr>
              <a:t>A TWAM</a:t>
            </a:r>
            <a:r>
              <a:rPr lang="en-US" sz="4400" b="1" dirty="0">
                <a:ln/>
                <a:solidFill>
                  <a:schemeClr val="accent3"/>
                </a:solidFill>
              </a:rPr>
              <a:t>Ũ</a:t>
            </a:r>
            <a:r>
              <a:rPr lang="en" sz="4400" b="1" dirty="0">
                <a:ln/>
                <a:solidFill>
                  <a:schemeClr val="accent3"/>
                </a:solidFill>
              </a:rPr>
              <a:t>K</a:t>
            </a:r>
            <a:r>
              <a:rPr lang="en-US" sz="4400" b="1" dirty="0">
                <a:ln/>
                <a:solidFill>
                  <a:schemeClr val="accent3"/>
                </a:solidFill>
              </a:rPr>
              <a:t>Ĩ</a:t>
            </a:r>
            <a:r>
              <a:rPr lang="en" sz="4400" b="1" dirty="0">
                <a:ln/>
                <a:solidFill>
                  <a:schemeClr val="accent3"/>
                </a:solidFill>
              </a:rPr>
              <a:t>RIRE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1276350" y="667047"/>
            <a:ext cx="9639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“Mag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ĩĩ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ka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nd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cio matiaw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kire ta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r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 twer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r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ire, no mambire kw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heana o ene k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r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Mwathani, o na k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r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ithu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k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ringana na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r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 Ngai endete” 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8:5)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6" y="1361003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T</a:t>
            </a:r>
            <a:r>
              <a:rPr lang="en" sz="2000" b="1" dirty="0"/>
              <a:t>aw</a:t>
            </a:r>
            <a:r>
              <a:rPr lang="en-US" sz="2000" b="1" dirty="0"/>
              <a:t>ĩ</a:t>
            </a:r>
            <a:r>
              <a:rPr lang="en" sz="2000" b="1" dirty="0"/>
              <a:t>c</a:t>
            </a:r>
            <a:r>
              <a:rPr lang="en-US" sz="2000" b="1" dirty="0"/>
              <a:t>ũ</a:t>
            </a:r>
            <a:r>
              <a:rPr lang="en" sz="2000" b="1" dirty="0"/>
              <a:t>ranie ig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 r</a:t>
            </a:r>
            <a:r>
              <a:rPr lang="en-US" sz="2000" b="1" dirty="0"/>
              <a:t>ĩ</a:t>
            </a:r>
            <a:r>
              <a:rPr lang="en" sz="2000" b="1" dirty="0"/>
              <a:t>a Amakedonia ig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 r</a:t>
            </a:r>
            <a:r>
              <a:rPr lang="en-US" sz="2000" b="1" dirty="0"/>
              <a:t>ĩ</a:t>
            </a:r>
            <a:r>
              <a:rPr lang="en" sz="2000" b="1" dirty="0"/>
              <a:t>a </a:t>
            </a:r>
            <a:r>
              <a:rPr lang="en-US" sz="2000" b="1" dirty="0"/>
              <a:t>ũ</a:t>
            </a:r>
            <a:r>
              <a:rPr lang="en" sz="2000" b="1" dirty="0"/>
              <a:t>tugi: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314325" y="3429000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y</a:t>
            </a:r>
            <a:r>
              <a:rPr lang="en-US" sz="2000" b="1" dirty="0"/>
              <a:t>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rutaga at</a:t>
            </a:r>
            <a:r>
              <a:rPr lang="en-US" sz="2000" b="1" dirty="0"/>
              <a:t>ĩ</a:t>
            </a:r>
            <a:r>
              <a:rPr lang="en" sz="2000" b="1" dirty="0"/>
              <a:t>a?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2961867"/>
              </p:ext>
            </p:extLst>
          </p:nvPr>
        </p:nvGraphicFramePr>
        <p:xfrm>
          <a:off x="104774" y="3829111"/>
          <a:ext cx="7816817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4019579"/>
              </p:ext>
            </p:extLst>
          </p:nvPr>
        </p:nvGraphicFramePr>
        <p:xfrm>
          <a:off x="8153399" y="1948754"/>
          <a:ext cx="3990976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1928340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187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-US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Ũ</a:t>
            </a:r>
            <a:r>
              <a:rPr lang="en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R</a:t>
            </a:r>
            <a:r>
              <a:rPr lang="en-US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Ĩ</a:t>
            </a:r>
            <a:r>
              <a:rPr lang="en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A T</a:t>
            </a:r>
            <a:r>
              <a:rPr lang="en-US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Ũ</a:t>
            </a:r>
            <a:r>
              <a:rPr lang="en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NG</a:t>
            </a:r>
            <a:r>
              <a:rPr lang="en-US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Ĩ</a:t>
            </a:r>
            <a:r>
              <a:rPr lang="en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RUTITHIA </a:t>
            </a:r>
            <a:r>
              <a:rPr lang="en-US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Ũ</a:t>
            </a:r>
            <a:r>
              <a:rPr lang="en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RAMATI W</a:t>
            </a:r>
            <a:r>
              <a:rPr lang="en-US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Ĩ</a:t>
            </a:r>
            <a:r>
              <a:rPr lang="en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RA</a:t>
            </a: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0" y="-13335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M</a:t>
            </a:r>
            <a:r>
              <a:rPr lang="en-US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Ĩ</a:t>
            </a:r>
            <a:r>
              <a:rPr lang="en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BANGO M</a:t>
            </a:r>
            <a:r>
              <a:rPr lang="en-US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Ĩ</a:t>
            </a:r>
            <a:r>
              <a:rPr lang="en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AG</a:t>
            </a:r>
            <a:r>
              <a:rPr lang="en-US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Ĩ</a:t>
            </a:r>
            <a:r>
              <a:rPr lang="en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R</a:t>
            </a:r>
            <a:r>
              <a:rPr lang="en-US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Ĩ</a:t>
            </a:r>
            <a:r>
              <a:rPr lang="en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RU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-56994" y="439741"/>
            <a:ext cx="8117683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“Om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nd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aag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r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irwo n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k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heana k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r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a atu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te na ngoro yake n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ek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heana, na ndakaheane atekwenda kana taar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k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ring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r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rio, n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g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korwo Ngai endaga m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nd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r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a </a:t>
            </a:r>
            <a:r>
              <a:rPr lang="en-US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heanaga akenete.” </a:t>
            </a:r>
            <a:r>
              <a:rPr lang="en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9:7)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39278" y="1423545"/>
            <a:ext cx="88727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oririe k</a:t>
            </a:r>
            <a:r>
              <a:rPr lang="en-US" sz="2000" b="1" dirty="0"/>
              <a:t>ũ</a:t>
            </a:r>
            <a:r>
              <a:rPr lang="en" sz="2000" b="1" dirty="0"/>
              <a:t>g</a:t>
            </a:r>
            <a:r>
              <a:rPr lang="en-US" sz="2000" b="1" dirty="0"/>
              <a:t>ĩ</a:t>
            </a:r>
            <a:r>
              <a:rPr lang="en" sz="2000" b="1" dirty="0"/>
              <a:t>e na m</a:t>
            </a:r>
            <a:r>
              <a:rPr lang="en-US" sz="2000" b="1" dirty="0"/>
              <a:t>ũ</a:t>
            </a:r>
            <a:r>
              <a:rPr lang="en" sz="2000" b="1" dirty="0"/>
              <a:t>bango wa k</a:t>
            </a:r>
            <a:r>
              <a:rPr lang="en-US" sz="2000" b="1" dirty="0"/>
              <a:t>ũ</a:t>
            </a:r>
            <a:r>
              <a:rPr lang="en" sz="2000" b="1" dirty="0"/>
              <a:t>ngania m</a:t>
            </a:r>
            <a:r>
              <a:rPr lang="en-US" sz="2000" b="1" dirty="0"/>
              <a:t>ũ</a:t>
            </a:r>
            <a:r>
              <a:rPr lang="en" sz="2000" b="1" dirty="0"/>
              <a:t>hothi wa mwanya kuma makanitha ma Makedonia and Akaia (g</a:t>
            </a:r>
            <a:r>
              <a:rPr lang="en-US" sz="2000" b="1" dirty="0"/>
              <a:t>ĩ</a:t>
            </a:r>
            <a:r>
              <a:rPr lang="en" sz="2000" b="1" dirty="0"/>
              <a:t>cigo k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Korinitho yar</a:t>
            </a:r>
            <a:r>
              <a:rPr lang="en-US" sz="2000" b="1" dirty="0"/>
              <a:t>ĩ</a:t>
            </a:r>
            <a:r>
              <a:rPr lang="en" sz="2000" b="1" dirty="0"/>
              <a:t>) wa g</a:t>
            </a:r>
            <a:r>
              <a:rPr lang="en-US" sz="2000" b="1" dirty="0"/>
              <a:t>ũ</a:t>
            </a:r>
            <a:r>
              <a:rPr lang="en" sz="2000" b="1" dirty="0"/>
              <a:t>teithia kanitha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war</a:t>
            </a:r>
            <a:r>
              <a:rPr lang="en-US" sz="2000" b="1" dirty="0"/>
              <a:t>ĩ</a:t>
            </a:r>
            <a:r>
              <a:rPr lang="en" sz="2000" b="1" dirty="0"/>
              <a:t> Jerusalemu (Arom. 15:26).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9098121" y="737375"/>
            <a:ext cx="2954602" cy="2245519"/>
            <a:chOff x="7848543" y="1393031"/>
            <a:chExt cx="4133907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7848543" y="2564189"/>
              <a:ext cx="10902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Akor</a:t>
              </a:r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inth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583652" y="2763291"/>
              <a:ext cx="83926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AkAIA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031099" y="1679019"/>
              <a:ext cx="14919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MAKEDONIA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946847" y="2702688"/>
              <a:ext cx="8563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Jerusalem</a:t>
              </a: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566419"/>
            <a:ext cx="3367493" cy="2198027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89" y="3160616"/>
            <a:ext cx="2859733" cy="3550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3638746" y="4580229"/>
            <a:ext cx="555424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</a:t>
            </a:r>
            <a:r>
              <a:rPr lang="en-US" sz="2000" b="1" dirty="0"/>
              <a:t>ũ</a:t>
            </a:r>
            <a:r>
              <a:rPr lang="en" sz="2000" b="1" dirty="0"/>
              <a:t>ng</a:t>
            </a:r>
            <a:r>
              <a:rPr lang="en-US" sz="2000" b="1" dirty="0"/>
              <a:t>ĩ</a:t>
            </a:r>
            <a:r>
              <a:rPr lang="en" sz="2000" b="1" dirty="0"/>
              <a:t>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ongereire m</a:t>
            </a:r>
            <a:r>
              <a:rPr lang="en-US" sz="2000" b="1" dirty="0"/>
              <a:t>ũ</a:t>
            </a:r>
            <a:r>
              <a:rPr lang="en" sz="2000" b="1" dirty="0"/>
              <a:t>bango-in</a:t>
            </a:r>
            <a:r>
              <a:rPr lang="en-US" sz="2000" b="1" dirty="0"/>
              <a:t>ĩ</a:t>
            </a:r>
            <a:r>
              <a:rPr lang="en" sz="2000" b="1" dirty="0"/>
              <a:t> wake war</a:t>
            </a:r>
            <a:r>
              <a:rPr lang="en-US" sz="2000" b="1" dirty="0"/>
              <a:t>ĩ</a:t>
            </a:r>
            <a:r>
              <a:rPr lang="en" sz="2000" b="1" dirty="0"/>
              <a:t> at</a:t>
            </a:r>
            <a:r>
              <a:rPr lang="en-US" sz="2000" b="1" dirty="0"/>
              <a:t>ĩ</a:t>
            </a:r>
            <a:r>
              <a:rPr lang="en" sz="2000" b="1" dirty="0"/>
              <a:t> mat</a:t>
            </a:r>
            <a:r>
              <a:rPr lang="en-US" sz="2000" b="1" dirty="0"/>
              <a:t>ĩ</a:t>
            </a:r>
            <a:r>
              <a:rPr lang="en" sz="2000" b="1" dirty="0"/>
              <a:t>ar</a:t>
            </a:r>
            <a:r>
              <a:rPr lang="en-US" sz="2000" b="1" dirty="0"/>
              <a:t>ĩ</a:t>
            </a:r>
            <a:r>
              <a:rPr lang="en" sz="2000" b="1" dirty="0"/>
              <a:t> metererie k</a:t>
            </a:r>
            <a:r>
              <a:rPr lang="en-US" sz="2000" b="1" dirty="0"/>
              <a:t>ũ</a:t>
            </a:r>
            <a:r>
              <a:rPr lang="en" sz="2000" b="1" dirty="0"/>
              <a:t>iganithia n</a:t>
            </a:r>
            <a:r>
              <a:rPr lang="en-US" sz="2000" b="1" dirty="0"/>
              <a:t>ĩ</a:t>
            </a:r>
            <a:r>
              <a:rPr lang="en" sz="2000" b="1" dirty="0"/>
              <a:t>guo marute r</a:t>
            </a:r>
            <a:r>
              <a:rPr lang="en-US" sz="2000" b="1" dirty="0"/>
              <a:t>ĩ</a:t>
            </a:r>
            <a:r>
              <a:rPr lang="en" sz="2000" b="1" dirty="0"/>
              <a:t>mwe, no mak</a:t>
            </a:r>
            <a:r>
              <a:rPr lang="en-US" sz="2000" b="1" dirty="0"/>
              <a:t>ĩ</a:t>
            </a:r>
            <a:r>
              <a:rPr lang="en" sz="2000" b="1" dirty="0"/>
              <a:t>ria makaiga keheri-in</a:t>
            </a:r>
            <a:r>
              <a:rPr lang="en-US" sz="2000" b="1" dirty="0"/>
              <a:t>ĩ</a:t>
            </a:r>
            <a:r>
              <a:rPr lang="en" sz="2000" b="1" dirty="0"/>
              <a:t> o kiumia k</a:t>
            </a:r>
            <a:r>
              <a:rPr lang="en-US" sz="2000" b="1" dirty="0"/>
              <a:t>ĩ</a:t>
            </a:r>
            <a:r>
              <a:rPr lang="en" sz="2000" b="1" dirty="0"/>
              <a:t>nd</a:t>
            </a:r>
            <a:r>
              <a:rPr lang="en-US" sz="2000" b="1" dirty="0"/>
              <a:t>ũ</a:t>
            </a:r>
            <a:r>
              <a:rPr lang="en" sz="2000" b="1" dirty="0"/>
              <a:t> k</a:t>
            </a:r>
            <a:r>
              <a:rPr lang="en-US" sz="2000" b="1" dirty="0"/>
              <a:t>ĩ</a:t>
            </a:r>
            <a:r>
              <a:rPr lang="en" sz="2000" b="1" dirty="0"/>
              <a:t>nini onginya makiny</a:t>
            </a:r>
            <a:r>
              <a:rPr lang="en-US" sz="2000" b="1" dirty="0"/>
              <a:t>ĩ</a:t>
            </a:r>
            <a:r>
              <a:rPr lang="en" sz="2000" b="1" dirty="0"/>
              <a:t>rie m</a:t>
            </a:r>
            <a:r>
              <a:rPr lang="en-US" sz="2000" b="1" dirty="0"/>
              <a:t>ũ</a:t>
            </a:r>
            <a:r>
              <a:rPr lang="en" sz="2000" b="1" dirty="0"/>
              <a:t>igana 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matu</a:t>
            </a:r>
            <a:r>
              <a:rPr lang="en-US" sz="2000" b="1" dirty="0"/>
              <a:t>ĩ</a:t>
            </a:r>
            <a:r>
              <a:rPr lang="en" sz="2000" b="1" dirty="0"/>
              <a:t>te t (1 </a:t>
            </a:r>
            <a:r>
              <a:rPr lang="en-US" sz="2000" b="1" dirty="0"/>
              <a:t>Akor</a:t>
            </a:r>
            <a:r>
              <a:rPr lang="en" sz="2000" b="1" dirty="0"/>
              <a:t>. 16:2). </a:t>
            </a:r>
            <a:r>
              <a:rPr lang="en-US" sz="2000" b="1" dirty="0"/>
              <a:t>N</a:t>
            </a:r>
            <a:r>
              <a:rPr lang="en" sz="2000" b="1" dirty="0"/>
              <a:t>a nj</a:t>
            </a:r>
            <a:r>
              <a:rPr lang="en-US" sz="2000" b="1" dirty="0"/>
              <a:t>ĩ</a:t>
            </a:r>
            <a:r>
              <a:rPr lang="en" sz="2000" b="1" dirty="0"/>
              <a:t>ra </a:t>
            </a:r>
            <a:r>
              <a:rPr lang="en-US" sz="2000" b="1" dirty="0"/>
              <a:t>ĩ</a:t>
            </a:r>
            <a:r>
              <a:rPr lang="en" sz="2000" b="1" dirty="0"/>
              <a:t>yo,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akinya, m</a:t>
            </a:r>
            <a:r>
              <a:rPr lang="en-US" sz="2000" b="1" dirty="0"/>
              <a:t>ũ</a:t>
            </a:r>
            <a:r>
              <a:rPr lang="en" sz="2000" b="1" dirty="0"/>
              <a:t>hothi wote m</a:t>
            </a:r>
            <a:r>
              <a:rPr lang="en-US" sz="2000" b="1" dirty="0"/>
              <a:t>ũ</a:t>
            </a:r>
            <a:r>
              <a:rPr lang="en" sz="2000" b="1" dirty="0"/>
              <a:t>kinyan</a:t>
            </a:r>
            <a:r>
              <a:rPr lang="en-US" sz="2000" b="1" dirty="0"/>
              <a:t>ĩ</a:t>
            </a:r>
            <a:r>
              <a:rPr lang="en" sz="2000" b="1" dirty="0"/>
              <a:t>ru n</a:t>
            </a:r>
            <a:r>
              <a:rPr lang="en-US" sz="2000" b="1" dirty="0" err="1"/>
              <a:t>ĩũ</a:t>
            </a:r>
            <a:r>
              <a:rPr lang="en" sz="2000" b="1" dirty="0"/>
              <a:t>ng</a:t>
            </a:r>
            <a:r>
              <a:rPr lang="en-US" sz="2000" b="1" dirty="0"/>
              <a:t>ĩ</a:t>
            </a:r>
            <a:r>
              <a:rPr lang="en" sz="2000" b="1" dirty="0"/>
              <a:t>ahotire g</a:t>
            </a:r>
            <a:r>
              <a:rPr lang="en-US" sz="2000" b="1" dirty="0"/>
              <a:t>ũ</a:t>
            </a:r>
            <a:r>
              <a:rPr lang="en" sz="2000" b="1" dirty="0"/>
              <a:t>cokan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rio (2 </a:t>
            </a:r>
            <a:r>
              <a:rPr lang="en-US" sz="2000" b="1" dirty="0"/>
              <a:t>Akor</a:t>
            </a:r>
            <a:r>
              <a:rPr lang="en" sz="2000" b="1" dirty="0"/>
              <a:t>. 9:3-5).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126725" y="3835777"/>
            <a:ext cx="906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Rĩ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k</a:t>
            </a:r>
            <a:r>
              <a:rPr lang="en-US" sz="2000" b="1" dirty="0"/>
              <a:t>ũ</a:t>
            </a:r>
            <a:r>
              <a:rPr lang="en" sz="2000" b="1" dirty="0"/>
              <a:t>rabangwo </a:t>
            </a:r>
            <a:r>
              <a:rPr lang="en-US" sz="2000" b="1" dirty="0"/>
              <a:t>ũ</a:t>
            </a:r>
            <a:r>
              <a:rPr lang="en" sz="2000" b="1" dirty="0"/>
              <a:t>ruti, o bam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 n</a:t>
            </a:r>
            <a:r>
              <a:rPr lang="en-US" sz="2000" b="1" dirty="0"/>
              <a:t>ĩ</a:t>
            </a:r>
            <a:r>
              <a:rPr lang="en" sz="2000" b="1" dirty="0"/>
              <a:t>yag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irwo gw</a:t>
            </a:r>
            <a:r>
              <a:rPr lang="en-US" sz="2000" b="1" dirty="0"/>
              <a:t>ĩ</a:t>
            </a:r>
            <a:r>
              <a:rPr lang="en" sz="2000" b="1" dirty="0"/>
              <a:t>c</a:t>
            </a:r>
            <a:r>
              <a:rPr lang="en-US" sz="2000" b="1" dirty="0"/>
              <a:t>ũ</a:t>
            </a:r>
            <a:r>
              <a:rPr lang="en" sz="2000" b="1" dirty="0"/>
              <a:t>rania na k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</a:t>
            </a:r>
            <a:r>
              <a:rPr lang="en-US" sz="2000" b="1" dirty="0"/>
              <a:t>ĩ</a:t>
            </a:r>
            <a:r>
              <a:rPr lang="en" sz="2000" b="1" dirty="0"/>
              <a:t>ng</a:t>
            </a:r>
            <a:r>
              <a:rPr lang="en-US" sz="2000" b="1" dirty="0"/>
              <a:t>ĩ</a:t>
            </a:r>
            <a:r>
              <a:rPr lang="en" sz="2000" b="1" dirty="0"/>
              <a:t>hota kw</a:t>
            </a:r>
            <a:r>
              <a:rPr lang="en-US" sz="2000" b="1" dirty="0"/>
              <a:t>ĩ</a:t>
            </a:r>
            <a:r>
              <a:rPr lang="en" sz="2000" b="1" dirty="0"/>
              <a:t>rut</a:t>
            </a:r>
            <a:r>
              <a:rPr lang="en-US" sz="2000" b="1" dirty="0"/>
              <a:t>ĩ</a:t>
            </a:r>
            <a:r>
              <a:rPr lang="en" sz="2000" b="1" dirty="0"/>
              <a:t>ra, k</a:t>
            </a:r>
            <a:r>
              <a:rPr lang="en-US" sz="2000" b="1" dirty="0"/>
              <a:t>ũ</a:t>
            </a:r>
            <a:r>
              <a:rPr lang="en" sz="2000" b="1" dirty="0"/>
              <a:t>ringana na m</a:t>
            </a:r>
            <a:r>
              <a:rPr lang="en-US" sz="2000" b="1" dirty="0"/>
              <a:t>ũ</a:t>
            </a:r>
            <a:r>
              <a:rPr lang="en" sz="2000" b="1" dirty="0"/>
              <a:t>igana wa m</a:t>
            </a:r>
            <a:r>
              <a:rPr lang="en-US" sz="2000" b="1" dirty="0"/>
              <a:t>ũ</a:t>
            </a:r>
            <a:r>
              <a:rPr lang="en" sz="2000" b="1" dirty="0"/>
              <a:t>ikar</a:t>
            </a:r>
            <a:r>
              <a:rPr lang="en-US" sz="2000" b="1" dirty="0"/>
              <a:t>ĩ</a:t>
            </a:r>
            <a:r>
              <a:rPr lang="en" sz="2000" b="1" dirty="0"/>
              <a:t>re wa m</a:t>
            </a:r>
            <a:r>
              <a:rPr lang="en-US" sz="2000" b="1" dirty="0"/>
              <a:t>ũ</a:t>
            </a:r>
            <a:r>
              <a:rPr lang="en" sz="2000" b="1" dirty="0"/>
              <a:t>huko. 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26725" y="2489582"/>
            <a:ext cx="926734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Rĩ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m</a:t>
            </a:r>
            <a:r>
              <a:rPr lang="en-US" sz="2000" b="1" dirty="0"/>
              <a:t>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mwo aheanire m</a:t>
            </a:r>
            <a:r>
              <a:rPr lang="en-US" sz="2000" b="1" dirty="0"/>
              <a:t>ũ</a:t>
            </a:r>
            <a:r>
              <a:rPr lang="en" sz="2000" b="1" dirty="0"/>
              <a:t>bango ota </a:t>
            </a:r>
            <a:r>
              <a:rPr lang="en-US" sz="2000" b="1" dirty="0"/>
              <a:t>ũ</a:t>
            </a:r>
            <a:r>
              <a:rPr lang="en" sz="2000" b="1" dirty="0"/>
              <a:t>cio Korosae mwaka </a:t>
            </a:r>
            <a:r>
              <a:rPr lang="en-US" sz="2000" b="1" dirty="0"/>
              <a:t>ũ</a:t>
            </a:r>
            <a:r>
              <a:rPr lang="en" sz="2000" b="1" dirty="0"/>
              <a:t>mwe wa h</a:t>
            </a:r>
            <a:r>
              <a:rPr lang="en-US" sz="2000" b="1" dirty="0"/>
              <a:t>ĩ</a:t>
            </a:r>
            <a:r>
              <a:rPr lang="en" sz="2000" b="1" dirty="0"/>
              <a:t>t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te, n</a:t>
            </a:r>
            <a:r>
              <a:rPr lang="en-US" sz="2000" b="1" dirty="0"/>
              <a:t>ĩ</a:t>
            </a:r>
            <a:r>
              <a:rPr lang="en" sz="2000" b="1" dirty="0"/>
              <a:t> wam</a:t>
            </a:r>
            <a:r>
              <a:rPr lang="en-US" sz="2000" b="1" dirty="0"/>
              <a:t>ũ</a:t>
            </a:r>
            <a:r>
              <a:rPr lang="en" sz="2000" b="1" dirty="0"/>
              <a:t>k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rtwo na g</a:t>
            </a:r>
            <a:r>
              <a:rPr lang="en-US" sz="2000" b="1" dirty="0"/>
              <a:t>ĩ</a:t>
            </a:r>
            <a:r>
              <a:rPr lang="en" sz="2000" b="1" dirty="0"/>
              <a:t>keno k</a:t>
            </a:r>
            <a:r>
              <a:rPr lang="en-US" sz="2000" b="1" dirty="0"/>
              <a:t>ĩ</a:t>
            </a:r>
            <a:r>
              <a:rPr lang="en" sz="2000" b="1" dirty="0"/>
              <a:t>ing</a:t>
            </a:r>
            <a:r>
              <a:rPr lang="en-US" sz="2000" b="1" dirty="0"/>
              <a:t>ĩ</a:t>
            </a:r>
            <a:r>
              <a:rPr lang="en" sz="2000" b="1" dirty="0"/>
              <a:t>, ona g</a:t>
            </a:r>
            <a:r>
              <a:rPr lang="en-US" sz="2000" b="1" dirty="0"/>
              <a:t>ũ</a:t>
            </a:r>
            <a:r>
              <a:rPr lang="en" sz="2000" b="1" dirty="0"/>
              <a:t>tu</a:t>
            </a:r>
            <a:r>
              <a:rPr lang="en-US" sz="2000" b="1" dirty="0"/>
              <a:t>ĩ</a:t>
            </a:r>
            <a:r>
              <a:rPr lang="en" sz="2000" b="1" dirty="0"/>
              <a:t>ka g</a:t>
            </a:r>
            <a:r>
              <a:rPr lang="en-US" sz="2000" b="1" dirty="0"/>
              <a:t>ũ</a:t>
            </a:r>
            <a:r>
              <a:rPr lang="en" sz="2000" b="1" dirty="0"/>
              <a:t>tire m</a:t>
            </a:r>
            <a:r>
              <a:rPr lang="en-US" sz="2000" b="1" dirty="0"/>
              <a:t>ũ</a:t>
            </a:r>
            <a:r>
              <a:rPr lang="en" sz="2000" b="1" dirty="0"/>
              <a:t>igana wa iruta war</a:t>
            </a:r>
            <a:r>
              <a:rPr lang="en-US" sz="2000" b="1" dirty="0"/>
              <a:t>ũ</a:t>
            </a:r>
            <a:r>
              <a:rPr lang="en" sz="2000" b="1" dirty="0"/>
              <a:t>gam</a:t>
            </a:r>
            <a:r>
              <a:rPr lang="en-US" sz="2000" b="1" dirty="0"/>
              <a:t>ĩ</a:t>
            </a:r>
            <a:r>
              <a:rPr lang="en" sz="2000" b="1" dirty="0"/>
              <a:t>tio ihinda-in</a:t>
            </a:r>
            <a:r>
              <a:rPr lang="en-US" sz="2000" b="1" dirty="0"/>
              <a:t>ĩ</a:t>
            </a:r>
            <a:r>
              <a:rPr lang="en" sz="2000" b="1" dirty="0"/>
              <a:t> r</a:t>
            </a:r>
            <a:r>
              <a:rPr lang="en-US" sz="2000" b="1" dirty="0"/>
              <a:t>ĩ</a:t>
            </a:r>
            <a:r>
              <a:rPr lang="en" sz="2000" b="1" dirty="0"/>
              <a:t>u (2 </a:t>
            </a:r>
            <a:r>
              <a:rPr lang="en-US" sz="2000" b="1" dirty="0"/>
              <a:t>Akor</a:t>
            </a:r>
            <a:r>
              <a:rPr lang="en" sz="2000" b="1" dirty="0"/>
              <a:t>. 9:1-2). </a:t>
            </a:r>
            <a:r>
              <a:rPr lang="en-US" sz="2000" b="1" dirty="0"/>
              <a:t>N</a:t>
            </a:r>
            <a:r>
              <a:rPr lang="en" sz="2000" b="1" dirty="0"/>
              <a:t>o ning</a:t>
            </a:r>
            <a:r>
              <a:rPr lang="en-US" sz="2000" b="1" dirty="0"/>
              <a:t>ĩ</a:t>
            </a:r>
            <a:r>
              <a:rPr lang="en" sz="2000" b="1" dirty="0"/>
              <a:t>, o m</a:t>
            </a:r>
            <a:r>
              <a:rPr lang="en-US" sz="2000" b="1" dirty="0"/>
              <a:t>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 n</a:t>
            </a:r>
            <a:r>
              <a:rPr lang="en-US" sz="2000" b="1" dirty="0"/>
              <a:t>ĩ</a:t>
            </a:r>
            <a:r>
              <a:rPr lang="en" sz="2000" b="1" dirty="0"/>
              <a:t>atuire na ngoro iruta r</a:t>
            </a:r>
            <a:r>
              <a:rPr lang="en-US" sz="2000" b="1" dirty="0"/>
              <a:t>ĩ</a:t>
            </a:r>
            <a:r>
              <a:rPr lang="en" sz="2000" b="1" dirty="0"/>
              <a:t>a </a:t>
            </a:r>
            <a:r>
              <a:rPr lang="en-US" sz="2000" b="1" dirty="0"/>
              <a:t>ũ</a:t>
            </a:r>
            <a:r>
              <a:rPr lang="en" sz="2000" b="1" dirty="0"/>
              <a:t>hoti wake mwene (2 </a:t>
            </a:r>
            <a:r>
              <a:rPr lang="en-US" sz="2000" b="1" dirty="0"/>
              <a:t>Akor</a:t>
            </a:r>
            <a:r>
              <a:rPr lang="en" sz="2000" b="1" dirty="0"/>
              <a:t>. 9:7a).</a:t>
            </a:r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1905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MW</a:t>
            </a:r>
            <a:r>
              <a:rPr lang="en-US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Ĩ</a:t>
            </a:r>
            <a:r>
              <a:rPr lang="en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IGUO MWEGA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683508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“N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korwo ni nd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m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ira at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maheanire indo o ta 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r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 mahootire, o na mak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ruta mak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ria ma 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r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 mang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ahotire, n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nd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ũ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wa kw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ĩ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yendera kwao”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n-US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Akorinitho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8:3)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329839"/>
            <a:ext cx="7324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Nĩ</a:t>
            </a:r>
            <a:r>
              <a:rPr lang="en" sz="2000" b="1" dirty="0"/>
              <a:t>guo om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rie uma and</a:t>
            </a:r>
            <a:r>
              <a:rPr lang="en-US" sz="2000" b="1" dirty="0"/>
              <a:t>ũ</a:t>
            </a:r>
            <a:r>
              <a:rPr lang="en" sz="2000" b="1" dirty="0"/>
              <a:t> wa Akolosai’, Pa</a:t>
            </a:r>
            <a:r>
              <a:rPr lang="en-US" sz="2000" b="1" dirty="0"/>
              <a:t>ũ</a:t>
            </a:r>
            <a:r>
              <a:rPr lang="en" sz="2000" b="1" dirty="0"/>
              <a:t>l</a:t>
            </a:r>
            <a:r>
              <a:rPr lang="en-US" sz="2000" b="1" dirty="0"/>
              <a:t>ũ</a:t>
            </a:r>
            <a:r>
              <a:rPr lang="en" sz="2000" b="1" dirty="0"/>
              <a:t> amaheire m</a:t>
            </a:r>
            <a:r>
              <a:rPr lang="en-US" sz="2000" b="1" dirty="0"/>
              <a:t>ũ</a:t>
            </a:r>
            <a:r>
              <a:rPr lang="en" sz="2000" b="1" dirty="0"/>
              <a:t>hiano wa Makedonia. </a:t>
            </a:r>
            <a:r>
              <a:rPr lang="en-US" sz="2000" b="1" dirty="0"/>
              <a:t>M</a:t>
            </a:r>
            <a:r>
              <a:rPr lang="en" sz="2000" b="1" dirty="0"/>
              <a:t>akanitha-in</a:t>
            </a:r>
            <a:r>
              <a:rPr lang="en-US" sz="2000" b="1" dirty="0"/>
              <a:t>ĩ</a:t>
            </a:r>
            <a:r>
              <a:rPr lang="en" sz="2000" b="1" dirty="0"/>
              <a:t> macio, ari</a:t>
            </a:r>
            <a:r>
              <a:rPr lang="en-US" sz="2000" b="1" dirty="0"/>
              <a:t>ũ</a:t>
            </a:r>
            <a:r>
              <a:rPr lang="en" sz="2000" b="1" dirty="0"/>
              <a:t> aithe n</a:t>
            </a:r>
            <a:r>
              <a:rPr lang="en-US" sz="2000" b="1" dirty="0"/>
              <a:t>ĩ</a:t>
            </a:r>
            <a:r>
              <a:rPr lang="en" sz="2000" b="1" dirty="0"/>
              <a:t>monan</a:t>
            </a:r>
            <a:r>
              <a:rPr lang="en-US" sz="2000" b="1" dirty="0"/>
              <a:t>ĩ</a:t>
            </a:r>
            <a:r>
              <a:rPr lang="en" sz="2000" b="1" dirty="0"/>
              <a:t>tie nj</a:t>
            </a:r>
            <a:r>
              <a:rPr lang="en-US" sz="2000" b="1" dirty="0"/>
              <a:t>ĩ</a:t>
            </a:r>
            <a:r>
              <a:rPr lang="en" sz="2000" b="1" dirty="0"/>
              <a:t>ra njega na mwi</a:t>
            </a:r>
            <a:r>
              <a:rPr lang="en-US" sz="2000" b="1" dirty="0"/>
              <a:t>ĩ</a:t>
            </a:r>
            <a:r>
              <a:rPr lang="en" sz="2000" b="1" dirty="0"/>
              <a:t>guo </a:t>
            </a:r>
            <a:r>
              <a:rPr lang="en-US" sz="2000" b="1" dirty="0"/>
              <a:t>ũ</a:t>
            </a:r>
            <a:r>
              <a:rPr lang="en" sz="2000" b="1" dirty="0"/>
              <a:t>ng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ũ</a:t>
            </a:r>
            <a:r>
              <a:rPr lang="en" sz="2000" b="1" dirty="0"/>
              <a:t>m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rwo r</a:t>
            </a:r>
            <a:r>
              <a:rPr lang="en-US" sz="2000" b="1" dirty="0"/>
              <a:t>ĩ</a:t>
            </a:r>
            <a:r>
              <a:rPr lang="en" sz="2000" b="1" dirty="0"/>
              <a:t>r</a:t>
            </a:r>
            <a:r>
              <a:rPr lang="en-US" sz="2000" b="1" dirty="0"/>
              <a:t>ĩ</a:t>
            </a:r>
            <a:r>
              <a:rPr lang="en" sz="2000" b="1" dirty="0"/>
              <a:t>a and</a:t>
            </a:r>
            <a:r>
              <a:rPr lang="en-US" sz="2000" b="1" dirty="0"/>
              <a:t>ũ</a:t>
            </a:r>
            <a:r>
              <a:rPr lang="en" sz="2000" b="1" dirty="0"/>
              <a:t> mek</a:t>
            </a:r>
            <a:r>
              <a:rPr lang="en-US" sz="2000" b="1" dirty="0"/>
              <a:t>ũ</a:t>
            </a:r>
            <a:r>
              <a:rPr lang="en" sz="2000" b="1" dirty="0"/>
              <a:t>heana maruta, tond</a:t>
            </a:r>
            <a:r>
              <a:rPr lang="en-US" sz="2000" b="1" dirty="0"/>
              <a:t>ũ</a:t>
            </a:r>
            <a:r>
              <a:rPr lang="en" sz="2000" b="1" dirty="0"/>
              <a:t> maheanaga…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8262741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3130</TotalTime>
  <Words>2267</Words>
  <Application>Microsoft Office PowerPoint</Application>
  <PresentationFormat>Panorámica</PresentationFormat>
  <Paragraphs>85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Aptos</vt:lpstr>
      <vt:lpstr>Arial</vt:lpstr>
      <vt:lpstr>Constantia</vt:lpstr>
      <vt:lpstr>Comic Sans MS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97</cp:revision>
  <dcterms:created xsi:type="dcterms:W3CDTF">2026-08-01T16:23:29Z</dcterms:created>
  <dcterms:modified xsi:type="dcterms:W3CDTF">2026-09-11T06:30:19Z</dcterms:modified>
</cp:coreProperties>
</file>