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94" r:id="rId3"/>
    <p:sldId id="295" r:id="rId4"/>
    <p:sldId id="257" r:id="rId5"/>
    <p:sldId id="258" r:id="rId6"/>
    <p:sldId id="292" r:id="rId7"/>
    <p:sldId id="259" r:id="rId8"/>
    <p:sldId id="260" r:id="rId9"/>
    <p:sldId id="293" r:id="rId10"/>
    <p:sldId id="261" r:id="rId11"/>
    <p:sldId id="262" r:id="rId12"/>
    <p:sldId id="289" r:id="rId13"/>
    <p:sldId id="264" r:id="rId14"/>
  </p:sldIdLst>
  <p:sldSz cx="12192000" cy="6858000"/>
  <p:notesSz cx="6858000" cy="9144000"/>
  <p:embeddedFontLst>
    <p:embeddedFont>
      <p:font typeface="Comic Sans MS" panose="030F0702030302020204" pitchFamily="66" charset="0"/>
      <p:regular r:id="rId15"/>
      <p:bold r:id="rId16"/>
      <p:italic r:id="rId17"/>
      <p:boldItalic r:id="rId18"/>
    </p:embeddedFont>
    <p:embeddedFont>
      <p:font typeface="Constantia" panose="02030602050306030303" pitchFamily="18" charset="0"/>
      <p:regular r:id="rId19"/>
      <p:bold r:id="rId20"/>
      <p:italic r:id="rId21"/>
      <p:boldItalic r:id="rId22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45423"/>
    <a:srgbClr val="B9F5FD"/>
    <a:srgbClr val="94F0FC"/>
    <a:srgbClr val="6ADC85"/>
    <a:srgbClr val="2DBD4F"/>
    <a:srgbClr val="6699FF"/>
    <a:srgbClr val="B7CFFF"/>
    <a:srgbClr val="97BAFF"/>
    <a:srgbClr val="3CAA51"/>
    <a:srgbClr val="B5E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3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8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Relationship Id="rId4" Type="http://schemas.openxmlformats.org/officeDocument/2006/relationships/image" Target="../media/image2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5.png"/><Relationship Id="rId12" Type="http://schemas.openxmlformats.org/officeDocument/2006/relationships/image" Target="../media/image49.jpeg"/><Relationship Id="rId2" Type="http://schemas.openxmlformats.org/officeDocument/2006/relationships/image" Target="../media/image41.jpeg"/><Relationship Id="rId1" Type="http://schemas.openxmlformats.org/officeDocument/2006/relationships/image" Target="../media/image40.jpeg"/><Relationship Id="rId6" Type="http://schemas.openxmlformats.org/officeDocument/2006/relationships/image" Target="../media/image44.jpeg"/><Relationship Id="rId11" Type="http://schemas.openxmlformats.org/officeDocument/2006/relationships/image" Target="../media/image48.jpeg"/><Relationship Id="rId5" Type="http://schemas.microsoft.com/office/2007/relationships/hdphoto" Target="../media/hdphoto13.wdp"/><Relationship Id="rId10" Type="http://schemas.openxmlformats.org/officeDocument/2006/relationships/image" Target="../media/image47.jpeg"/><Relationship Id="rId4" Type="http://schemas.openxmlformats.org/officeDocument/2006/relationships/image" Target="../media/image43.pn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1" qsCatId="simple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F4610E80-4EA3-47E2-B382-D17B8EA4B5F0}">
      <dgm:prSet custT="1"/>
      <dgm:spPr>
        <a:solidFill>
          <a:schemeClr val="accent5">
            <a:lumMod val="50000"/>
          </a:schemeClr>
        </a:soli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Kahinda-inĩ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o kau, Ngai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akĩgĩa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na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kĩrĩkanĩro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na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Aburamu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ahĩtũkĩire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gatagatĩ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igongona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Kĩa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15:7-21)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8353B093-9109-42EB-BD5A-090A5E1C16A3}" type="par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257E71F6-5EA8-491A-82E5-F4454F4601B5}" type="sibTrans" cxnId="{1EC815A1-B5DF-462B-86FB-0E5455F3154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1645775C-B166-4877-AE68-92D7E00D3383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Ngai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akĩgarũra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rĩtwa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rĩake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na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rĩa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Sarai, na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akĩmũiguithia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atĩ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mũmũgai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agakorwo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arĩ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mũriũ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Sarai.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Kĩa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17:1-8, 15-16)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39587C3-614E-4022-AA57-695FD291A010}" type="par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FBCDA0D-85B1-466E-8276-8644A1258765}" type="sibTrans" cxnId="{FBC7A2D6-AF22-412A-B5CF-18069725534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B80B4D25-B8C0-4234-BE4B-8943C9D019EA}">
      <dgm:prSet custT="1"/>
      <dgm:spPr>
        <a:solidFill>
          <a:schemeClr val="tx2">
            <a:lumMod val="75000"/>
          </a:schemeClr>
        </a:soli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Kĩrũgamo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Ngai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nĩ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oimĩrĩire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Iburahĩmu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hamwe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na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araika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eerĩ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na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makĩanĩrĩra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gũciarwo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kwa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Kĩa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18:1-2, 10)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E725FF78-E1EB-405F-B5AE-BB22635CF6D2}" type="par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99DB999-3C5C-42EB-888D-E77E3CE8E76C}" type="sibTrans" cxnId="{9B79708B-1172-4FF3-B0B8-B74CFC0D409E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C980763B-B45D-47D8-A091-59CD3B2ED63E}">
      <dgm:prSet custT="1"/>
      <dgm:spPr>
        <a:solidFill>
          <a:srgbClr val="98465F"/>
        </a:solidFill>
      </dgm:spPr>
      <dgm:t>
        <a:bodyPr/>
        <a:lstStyle/>
        <a:p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Ngai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akĩũria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Iburahĩm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arute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mũrũwe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Isaka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By providing a substitute sacrifice, the great plan of redemption was revealed to him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Kĩa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22:1-3, 9-13).</a:t>
          </a:r>
          <a:endParaRPr lang="en-US" sz="20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423A6DB8-6814-41AA-B090-4773B9A5A29D}" type="par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7F4003AC-D363-4F64-9767-580E2C969E82}" type="sibTrans" cxnId="{E41CD9B1-E9ED-486C-AEBD-D51F57A94D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gm:t>
    </dgm:pt>
    <dgm:pt modelId="{66940E5F-11B5-4318-8D9F-ABC59C67A972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22379186-B708-4C7D-8FA9-C923C59ACDF6}" type="pres">
      <dgm:prSet presAssocID="{F4610E80-4EA3-47E2-B382-D17B8EA4B5F0}" presName="comp" presStyleCnt="0"/>
      <dgm:spPr/>
    </dgm:pt>
    <dgm:pt modelId="{92AA474A-1740-4263-977A-67953F07C79F}" type="pres">
      <dgm:prSet presAssocID="{F4610E80-4EA3-47E2-B382-D17B8EA4B5F0}" presName="box" presStyleLbl="node1" presStyleIdx="0" presStyleCnt="4"/>
      <dgm:spPr/>
    </dgm:pt>
    <dgm:pt modelId="{51B27083-B009-4DBA-8978-E052AC4B7311}" type="pres">
      <dgm:prSet presAssocID="{F4610E80-4EA3-47E2-B382-D17B8EA4B5F0}" presName="img" presStyleLbl="fgImgPlace1" presStyleIdx="0" presStyleCnt="4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E91911FC-64FF-4564-8AA1-4E52A028F2CD}" type="pres">
      <dgm:prSet presAssocID="{F4610E80-4EA3-47E2-B382-D17B8EA4B5F0}" presName="text" presStyleLbl="node1" presStyleIdx="0" presStyleCnt="4">
        <dgm:presLayoutVars>
          <dgm:bulletEnabled val="1"/>
        </dgm:presLayoutVars>
      </dgm:prSet>
      <dgm:spPr/>
    </dgm:pt>
    <dgm:pt modelId="{8DBF250E-C665-4516-8762-741B4FE75A98}" type="pres">
      <dgm:prSet presAssocID="{257E71F6-5EA8-491A-82E5-F4454F4601B5}" presName="spacer" presStyleCnt="0"/>
      <dgm:spPr/>
    </dgm:pt>
    <dgm:pt modelId="{ECBB244F-8FC1-49ED-93E5-9E77BC3930A3}" type="pres">
      <dgm:prSet presAssocID="{1645775C-B166-4877-AE68-92D7E00D3383}" presName="comp" presStyleCnt="0"/>
      <dgm:spPr/>
    </dgm:pt>
    <dgm:pt modelId="{DB901CF0-473D-4E0F-BF26-5C219F695B8B}" type="pres">
      <dgm:prSet presAssocID="{1645775C-B166-4877-AE68-92D7E00D3383}" presName="box" presStyleLbl="node1" presStyleIdx="1" presStyleCnt="4"/>
      <dgm:spPr/>
    </dgm:pt>
    <dgm:pt modelId="{71011F65-FDA4-4BA7-AB08-D129F5FB81CD}" type="pres">
      <dgm:prSet presAssocID="{1645775C-B166-4877-AE68-92D7E00D3383}" presName="img" presStyleLbl="fgImgPlace1" presStyleIdx="1" presStyleCnt="4"/>
      <dgm:spPr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</dgm:spPr>
    </dgm:pt>
    <dgm:pt modelId="{2D218103-F19F-4379-AD3F-192432DCACB8}" type="pres">
      <dgm:prSet presAssocID="{1645775C-B166-4877-AE68-92D7E00D3383}" presName="text" presStyleLbl="node1" presStyleIdx="1" presStyleCnt="4">
        <dgm:presLayoutVars>
          <dgm:bulletEnabled val="1"/>
        </dgm:presLayoutVars>
      </dgm:prSet>
      <dgm:spPr/>
    </dgm:pt>
    <dgm:pt modelId="{C774C60B-D63C-4F37-81C7-86640E899C93}" type="pres">
      <dgm:prSet presAssocID="{BFBCDA0D-85B1-466E-8276-8644A1258765}" presName="spacer" presStyleCnt="0"/>
      <dgm:spPr/>
    </dgm:pt>
    <dgm:pt modelId="{A3F8AEEA-5DC1-488E-BE5C-CCC186C432C6}" type="pres">
      <dgm:prSet presAssocID="{B80B4D25-B8C0-4234-BE4B-8943C9D019EA}" presName="comp" presStyleCnt="0"/>
      <dgm:spPr/>
    </dgm:pt>
    <dgm:pt modelId="{662BB74B-9E2C-4F62-8BB5-7C3EF4E7B9C3}" type="pres">
      <dgm:prSet presAssocID="{B80B4D25-B8C0-4234-BE4B-8943C9D019EA}" presName="box" presStyleLbl="node1" presStyleIdx="2" presStyleCnt="4"/>
      <dgm:spPr/>
    </dgm:pt>
    <dgm:pt modelId="{61254A0A-9E03-4BE7-82AB-482A33CC26F4}" type="pres">
      <dgm:prSet presAssocID="{B80B4D25-B8C0-4234-BE4B-8943C9D019EA}" presName="img" presStyleLbl="fgImgPlace1" presStyleIdx="2" presStyleCnt="4"/>
      <dgm:spPr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</dgm:spPr>
    </dgm:pt>
    <dgm:pt modelId="{A20F8E67-3891-461A-9F41-4162F105D6E1}" type="pres">
      <dgm:prSet presAssocID="{B80B4D25-B8C0-4234-BE4B-8943C9D019EA}" presName="text" presStyleLbl="node1" presStyleIdx="2" presStyleCnt="4">
        <dgm:presLayoutVars>
          <dgm:bulletEnabled val="1"/>
        </dgm:presLayoutVars>
      </dgm:prSet>
      <dgm:spPr/>
    </dgm:pt>
    <dgm:pt modelId="{EF631866-BC13-4B76-B110-DDE1630068EA}" type="pres">
      <dgm:prSet presAssocID="{799DB999-3C5C-42EB-888D-E77E3CE8E76C}" presName="spacer" presStyleCnt="0"/>
      <dgm:spPr/>
    </dgm:pt>
    <dgm:pt modelId="{0247BB42-3E5C-41D6-A3D8-23A79AF5FA41}" type="pres">
      <dgm:prSet presAssocID="{C980763B-B45D-47D8-A091-59CD3B2ED63E}" presName="comp" presStyleCnt="0"/>
      <dgm:spPr/>
    </dgm:pt>
    <dgm:pt modelId="{F1C20DE1-D577-4111-B099-21CA8EF386D2}" type="pres">
      <dgm:prSet presAssocID="{C980763B-B45D-47D8-A091-59CD3B2ED63E}" presName="box" presStyleLbl="node1" presStyleIdx="3" presStyleCnt="4"/>
      <dgm:spPr/>
    </dgm:pt>
    <dgm:pt modelId="{8A842A48-1079-4542-94D2-33CB6B8C61FF}" type="pres">
      <dgm:prSet presAssocID="{C980763B-B45D-47D8-A091-59CD3B2ED63E}" presName="img" presStyleLbl="fgImgPlace1" presStyleIdx="3" presStyleCnt="4"/>
      <dgm:spPr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</dgm:spPr>
    </dgm:pt>
    <dgm:pt modelId="{3704D1A6-3A1E-4D4C-B913-F471D354579D}" type="pres">
      <dgm:prSet presAssocID="{C980763B-B45D-47D8-A091-59CD3B2ED63E}" presName="text" presStyleLbl="node1" presStyleIdx="3" presStyleCnt="4">
        <dgm:presLayoutVars>
          <dgm:bulletEnabled val="1"/>
        </dgm:presLayoutVars>
      </dgm:prSet>
      <dgm:spPr/>
    </dgm:pt>
  </dgm:ptLst>
  <dgm:cxnLst>
    <dgm:cxn modelId="{83B47611-D2AE-42A9-97ED-E778AA625812}" type="presOf" srcId="{C980763B-B45D-47D8-A091-59CD3B2ED63E}" destId="{3704D1A6-3A1E-4D4C-B913-F471D354579D}" srcOrd="1" destOrd="0" presId="urn:microsoft.com/office/officeart/2005/8/layout/vList4"/>
    <dgm:cxn modelId="{D2E94B3D-4887-4052-9108-4A5F6E30E396}" type="presOf" srcId="{1645775C-B166-4877-AE68-92D7E00D3383}" destId="{2D218103-F19F-4379-AD3F-192432DCACB8}" srcOrd="1" destOrd="0" presId="urn:microsoft.com/office/officeart/2005/8/layout/vList4"/>
    <dgm:cxn modelId="{C841B746-5058-4365-A678-9988F866472E}" type="presOf" srcId="{B80B4D25-B8C0-4234-BE4B-8943C9D019EA}" destId="{A20F8E67-3891-461A-9F41-4162F105D6E1}" srcOrd="1" destOrd="0" presId="urn:microsoft.com/office/officeart/2005/8/layout/vList4"/>
    <dgm:cxn modelId="{65A60689-1F95-4B90-A226-F9C5ED7F6DCB}" type="presOf" srcId="{B153A74C-6CDA-4FA6-8EAA-A3D9D306606B}" destId="{66940E5F-11B5-4318-8D9F-ABC59C67A972}" srcOrd="0" destOrd="0" presId="urn:microsoft.com/office/officeart/2005/8/layout/vList4"/>
    <dgm:cxn modelId="{9B79708B-1172-4FF3-B0B8-B74CFC0D409E}" srcId="{B153A74C-6CDA-4FA6-8EAA-A3D9D306606B}" destId="{B80B4D25-B8C0-4234-BE4B-8943C9D019EA}" srcOrd="2" destOrd="0" parTransId="{E725FF78-E1EB-405F-B5AE-BB22635CF6D2}" sibTransId="{799DB999-3C5C-42EB-888D-E77E3CE8E76C}"/>
    <dgm:cxn modelId="{AFA8D58C-6CCB-44B0-BFEF-8DC95CC33BAF}" type="presOf" srcId="{C980763B-B45D-47D8-A091-59CD3B2ED63E}" destId="{F1C20DE1-D577-4111-B099-21CA8EF386D2}" srcOrd="0" destOrd="0" presId="urn:microsoft.com/office/officeart/2005/8/layout/vList4"/>
    <dgm:cxn modelId="{6B8B5D8D-2628-4E06-86B1-466FCFE7E14F}" type="presOf" srcId="{F4610E80-4EA3-47E2-B382-D17B8EA4B5F0}" destId="{E91911FC-64FF-4564-8AA1-4E52A028F2CD}" srcOrd="1" destOrd="0" presId="urn:microsoft.com/office/officeart/2005/8/layout/vList4"/>
    <dgm:cxn modelId="{1EC815A1-B5DF-462B-86FB-0E5455F31542}" srcId="{B153A74C-6CDA-4FA6-8EAA-A3D9D306606B}" destId="{F4610E80-4EA3-47E2-B382-D17B8EA4B5F0}" srcOrd="0" destOrd="0" parTransId="{8353B093-9109-42EB-BD5A-090A5E1C16A3}" sibTransId="{257E71F6-5EA8-491A-82E5-F4454F4601B5}"/>
    <dgm:cxn modelId="{E41CD9B1-E9ED-486C-AEBD-D51F57A94D2B}" srcId="{B153A74C-6CDA-4FA6-8EAA-A3D9D306606B}" destId="{C980763B-B45D-47D8-A091-59CD3B2ED63E}" srcOrd="3" destOrd="0" parTransId="{423A6DB8-6814-41AA-B090-4773B9A5A29D}" sibTransId="{7F4003AC-D363-4F64-9767-580E2C969E82}"/>
    <dgm:cxn modelId="{AB464AB6-19CB-4019-B339-53A83D2AF948}" type="presOf" srcId="{B80B4D25-B8C0-4234-BE4B-8943C9D019EA}" destId="{662BB74B-9E2C-4F62-8BB5-7C3EF4E7B9C3}" srcOrd="0" destOrd="0" presId="urn:microsoft.com/office/officeart/2005/8/layout/vList4"/>
    <dgm:cxn modelId="{FBC7A2D6-AF22-412A-B5CF-180697255346}" srcId="{B153A74C-6CDA-4FA6-8EAA-A3D9D306606B}" destId="{1645775C-B166-4877-AE68-92D7E00D3383}" srcOrd="1" destOrd="0" parTransId="{439587C3-614E-4022-AA57-695FD291A010}" sibTransId="{BFBCDA0D-85B1-466E-8276-8644A1258765}"/>
    <dgm:cxn modelId="{CCF8CEED-CD9E-4598-A43C-1350BD2A9999}" type="presOf" srcId="{F4610E80-4EA3-47E2-B382-D17B8EA4B5F0}" destId="{92AA474A-1740-4263-977A-67953F07C79F}" srcOrd="0" destOrd="0" presId="urn:microsoft.com/office/officeart/2005/8/layout/vList4"/>
    <dgm:cxn modelId="{8190EBFF-2028-4ACD-B11B-60C3E145DE22}" type="presOf" srcId="{1645775C-B166-4877-AE68-92D7E00D3383}" destId="{DB901CF0-473D-4E0F-BF26-5C219F695B8B}" srcOrd="0" destOrd="0" presId="urn:microsoft.com/office/officeart/2005/8/layout/vList4"/>
    <dgm:cxn modelId="{6B300228-93C7-4492-9405-6B96DAEE9B91}" type="presParOf" srcId="{66940E5F-11B5-4318-8D9F-ABC59C67A972}" destId="{22379186-B708-4C7D-8FA9-C923C59ACDF6}" srcOrd="0" destOrd="0" presId="urn:microsoft.com/office/officeart/2005/8/layout/vList4"/>
    <dgm:cxn modelId="{D923F563-541B-41B4-AD99-BB0F7A781824}" type="presParOf" srcId="{22379186-B708-4C7D-8FA9-C923C59ACDF6}" destId="{92AA474A-1740-4263-977A-67953F07C79F}" srcOrd="0" destOrd="0" presId="urn:microsoft.com/office/officeart/2005/8/layout/vList4"/>
    <dgm:cxn modelId="{29230E24-42CD-4FA1-9592-A731DC0ACFB4}" type="presParOf" srcId="{22379186-B708-4C7D-8FA9-C923C59ACDF6}" destId="{51B27083-B009-4DBA-8978-E052AC4B7311}" srcOrd="1" destOrd="0" presId="urn:microsoft.com/office/officeart/2005/8/layout/vList4"/>
    <dgm:cxn modelId="{C76A7F19-BD03-412C-99F7-67C509D11BDA}" type="presParOf" srcId="{22379186-B708-4C7D-8FA9-C923C59ACDF6}" destId="{E91911FC-64FF-4564-8AA1-4E52A028F2CD}" srcOrd="2" destOrd="0" presId="urn:microsoft.com/office/officeart/2005/8/layout/vList4"/>
    <dgm:cxn modelId="{02F20770-EC42-41D5-88DF-ABA6A6CDABFC}" type="presParOf" srcId="{66940E5F-11B5-4318-8D9F-ABC59C67A972}" destId="{8DBF250E-C665-4516-8762-741B4FE75A98}" srcOrd="1" destOrd="0" presId="urn:microsoft.com/office/officeart/2005/8/layout/vList4"/>
    <dgm:cxn modelId="{E4969F29-0849-4151-8E82-C792510288F0}" type="presParOf" srcId="{66940E5F-11B5-4318-8D9F-ABC59C67A972}" destId="{ECBB244F-8FC1-49ED-93E5-9E77BC3930A3}" srcOrd="2" destOrd="0" presId="urn:microsoft.com/office/officeart/2005/8/layout/vList4"/>
    <dgm:cxn modelId="{7FB20895-6501-4BD3-89C8-68E655EB18A1}" type="presParOf" srcId="{ECBB244F-8FC1-49ED-93E5-9E77BC3930A3}" destId="{DB901CF0-473D-4E0F-BF26-5C219F695B8B}" srcOrd="0" destOrd="0" presId="urn:microsoft.com/office/officeart/2005/8/layout/vList4"/>
    <dgm:cxn modelId="{2C0FBEA1-3521-42C7-88DA-AE974E431FF0}" type="presParOf" srcId="{ECBB244F-8FC1-49ED-93E5-9E77BC3930A3}" destId="{71011F65-FDA4-4BA7-AB08-D129F5FB81CD}" srcOrd="1" destOrd="0" presId="urn:microsoft.com/office/officeart/2005/8/layout/vList4"/>
    <dgm:cxn modelId="{99E834A5-E390-40B7-A71F-08A1BF679B53}" type="presParOf" srcId="{ECBB244F-8FC1-49ED-93E5-9E77BC3930A3}" destId="{2D218103-F19F-4379-AD3F-192432DCACB8}" srcOrd="2" destOrd="0" presId="urn:microsoft.com/office/officeart/2005/8/layout/vList4"/>
    <dgm:cxn modelId="{57C331F3-F6E3-469E-A246-FD40677128A0}" type="presParOf" srcId="{66940E5F-11B5-4318-8D9F-ABC59C67A972}" destId="{C774C60B-D63C-4F37-81C7-86640E899C93}" srcOrd="3" destOrd="0" presId="urn:microsoft.com/office/officeart/2005/8/layout/vList4"/>
    <dgm:cxn modelId="{1B867B4A-BBFA-4F3D-8C0F-74C432BDDDEC}" type="presParOf" srcId="{66940E5F-11B5-4318-8D9F-ABC59C67A972}" destId="{A3F8AEEA-5DC1-488E-BE5C-CCC186C432C6}" srcOrd="4" destOrd="0" presId="urn:microsoft.com/office/officeart/2005/8/layout/vList4"/>
    <dgm:cxn modelId="{02E046F5-E32D-4D8D-ABF0-A121BFB9CE9A}" type="presParOf" srcId="{A3F8AEEA-5DC1-488E-BE5C-CCC186C432C6}" destId="{662BB74B-9E2C-4F62-8BB5-7C3EF4E7B9C3}" srcOrd="0" destOrd="0" presId="urn:microsoft.com/office/officeart/2005/8/layout/vList4"/>
    <dgm:cxn modelId="{2DAE91F7-3BFB-4416-AD6A-874AFC110E72}" type="presParOf" srcId="{A3F8AEEA-5DC1-488E-BE5C-CCC186C432C6}" destId="{61254A0A-9E03-4BE7-82AB-482A33CC26F4}" srcOrd="1" destOrd="0" presId="urn:microsoft.com/office/officeart/2005/8/layout/vList4"/>
    <dgm:cxn modelId="{1F279AB8-DC36-4667-B556-BA1792EF5FD1}" type="presParOf" srcId="{A3F8AEEA-5DC1-488E-BE5C-CCC186C432C6}" destId="{A20F8E67-3891-461A-9F41-4162F105D6E1}" srcOrd="2" destOrd="0" presId="urn:microsoft.com/office/officeart/2005/8/layout/vList4"/>
    <dgm:cxn modelId="{C2236833-AABC-40BF-ADBC-6094ADA58BB8}" type="presParOf" srcId="{66940E5F-11B5-4318-8D9F-ABC59C67A972}" destId="{EF631866-BC13-4B76-B110-DDE1630068EA}" srcOrd="5" destOrd="0" presId="urn:microsoft.com/office/officeart/2005/8/layout/vList4"/>
    <dgm:cxn modelId="{5BCD461D-364D-4C9A-9A03-5B10C42204F2}" type="presParOf" srcId="{66940E5F-11B5-4318-8D9F-ABC59C67A972}" destId="{0247BB42-3E5C-41D6-A3D8-23A79AF5FA41}" srcOrd="6" destOrd="0" presId="urn:microsoft.com/office/officeart/2005/8/layout/vList4"/>
    <dgm:cxn modelId="{7429980E-5076-4B47-A515-C53D7A4E7C5D}" type="presParOf" srcId="{0247BB42-3E5C-41D6-A3D8-23A79AF5FA41}" destId="{F1C20DE1-D577-4111-B099-21CA8EF386D2}" srcOrd="0" destOrd="0" presId="urn:microsoft.com/office/officeart/2005/8/layout/vList4"/>
    <dgm:cxn modelId="{5F8427D6-5E7D-4B7D-84ED-E8C3116A053D}" type="presParOf" srcId="{0247BB42-3E5C-41D6-A3D8-23A79AF5FA41}" destId="{8A842A48-1079-4542-94D2-33CB6B8C61FF}" srcOrd="1" destOrd="0" presId="urn:microsoft.com/office/officeart/2005/8/layout/vList4"/>
    <dgm:cxn modelId="{4DD71262-C612-4498-ADE6-41D9A69F14CB}" type="presParOf" srcId="{0247BB42-3E5C-41D6-A3D8-23A79AF5FA41}" destId="{3704D1A6-3A1E-4D4C-B913-F471D354579D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53A74C-6CDA-4FA6-8EAA-A3D9D306606B}" type="doc">
      <dgm:prSet loTypeId="urn:microsoft.com/office/officeart/2005/8/layout/vList4" loCatId="picture" qsTypeId="urn:microsoft.com/office/officeart/2005/8/quickstyle/simple5#2" qsCatId="simple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A7D4F87E-0341-4A97-BC66-2F68D2A2E44E}">
      <dgm:prSet custT="1"/>
      <dgm:spPr>
        <a:solidFill>
          <a:srgbClr val="9F7919"/>
        </a:soli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Thĩiniĩ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wa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Shekemu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nĩ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erĩirwo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atĩ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njiarwa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ciake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nĩikagaya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bũrũri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wa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Kanaani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Kĩa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12:6-7)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BADD93-D035-40F5-8741-2FF394DBECE8}" type="par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5D8363D6-5FB5-42C9-ABA6-8211203F17F3}" type="sibTrans" cxnId="{904F1BCC-634A-4193-BD09-52D102DA210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91BE7FD-8FE6-44EE-AF33-5F9CB9DC3673}">
      <dgm:prSet custT="1"/>
      <dgm:spPr>
        <a:solidFill>
          <a:schemeClr val="accent1">
            <a:lumMod val="75000"/>
          </a:schemeClr>
        </a:solidFill>
      </dgm:spPr>
      <dgm:t>
        <a:bodyPr/>
        <a:lstStyle/>
        <a:p>
          <a:pPr rtl="0"/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Thĩiniĩ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wa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Betheli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Ngai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akĩerũhia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kĩrĩkanĩro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gĩake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akĩmwĩra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atĩ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njiarwa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ciake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cigakorwo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ihaana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ta “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rũkũngũ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rwa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thĩ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Kĩa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13:14-18)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BD864A20-95DC-4E47-BEF4-6460C3F0D2E9}" type="par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1F5A4859-A292-40F1-9AFB-0A9E8D0BC905}" type="sibTrans" cxnId="{3E653406-A8CD-4B8F-A00B-3055881B05B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C3D3DA70-85C8-4FD5-99F3-98BF1304226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Kũu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Mamure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agĩkĩrwo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hinya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atĩ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njiarwa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ciake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ikaingĩha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o ta 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njata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“</a:t>
          </a:r>
          <a:r>
            <a:rPr lang="en-US" sz="2000" b="1" i="0" dirty="0" err="1"/>
            <a:t>Aburamu</a:t>
          </a:r>
          <a:r>
            <a:rPr lang="en-US" sz="2000" b="1" i="0" dirty="0"/>
            <a:t> </a:t>
          </a:r>
          <a:r>
            <a:rPr lang="en-US" sz="2000" b="1" i="0" dirty="0" err="1"/>
            <a:t>agĩĩtĩkia</a:t>
          </a:r>
          <a:r>
            <a:rPr lang="en-US" sz="2000" b="1" i="0" dirty="0"/>
            <a:t> </a:t>
          </a:r>
          <a:r>
            <a:rPr lang="en-US" sz="2000" b="1" i="0" dirty="0" err="1"/>
            <a:t>Jehova</a:t>
          </a:r>
          <a:r>
            <a:rPr lang="en-US" sz="2000" b="1" i="0" dirty="0"/>
            <a:t>. Nake </a:t>
          </a:r>
          <a:r>
            <a:rPr lang="en-US" sz="2000" b="1" i="0" dirty="0" err="1"/>
            <a:t>Jehova</a:t>
          </a:r>
          <a:r>
            <a:rPr lang="en-US" sz="2000" b="1" i="0" dirty="0"/>
            <a:t> </a:t>
          </a:r>
          <a:r>
            <a:rPr lang="en-US" sz="2000" b="1" i="0" dirty="0" err="1"/>
            <a:t>agĩkenio</a:t>
          </a:r>
          <a:r>
            <a:rPr lang="en-US" sz="2000" b="1" i="0" dirty="0"/>
            <a:t> </a:t>
          </a:r>
          <a:r>
            <a:rPr lang="en-US" sz="2000" b="1" i="0" dirty="0" err="1"/>
            <a:t>nĩ</a:t>
          </a:r>
          <a:r>
            <a:rPr lang="en-US" sz="2000" b="1" i="0" dirty="0"/>
            <a:t> </a:t>
          </a:r>
          <a:r>
            <a:rPr lang="en-US" sz="2000" b="1" i="0" dirty="0" err="1"/>
            <a:t>wĩtĩkio</a:t>
          </a:r>
          <a:r>
            <a:rPr lang="en-US" sz="2000" b="1" i="0" dirty="0"/>
            <a:t> </a:t>
          </a:r>
          <a:r>
            <a:rPr lang="en-US" sz="2000" b="1" i="0" dirty="0" err="1"/>
            <a:t>ũcio</a:t>
          </a:r>
          <a:r>
            <a:rPr lang="en-US" sz="2000" b="1" i="0" dirty="0"/>
            <a:t>, </a:t>
          </a:r>
          <a:r>
            <a:rPr lang="en-US" sz="2000" b="1" i="0" dirty="0" err="1"/>
            <a:t>akĩmũtua</a:t>
          </a:r>
          <a:r>
            <a:rPr lang="en-US" sz="2000" b="1" i="0" dirty="0"/>
            <a:t> </a:t>
          </a:r>
          <a:r>
            <a:rPr lang="en-US" sz="2000" b="1" i="0" dirty="0" err="1"/>
            <a:t>mũthingu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</a:t>
          </a:r>
          <a:r>
            <a:rPr lang="en-US" sz="2000" b="1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Kĩa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15:1-6 </a:t>
          </a:r>
          <a:r>
            <a:rPr lang="en-US" sz="12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NIV</a:t>
          </a:r>
          <a:r>
            <a:rPr lang="en-US" sz="2000" b="1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20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213921A4-81E6-4446-8ACA-E805410581B4}" type="par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4D86634B-6DB3-4E7D-995C-B7F0756FCCC5}" type="sibTrans" cxnId="{76EB4751-8F2A-45FD-A696-796D3E657DD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gm:t>
    </dgm:pt>
    <dgm:pt modelId="{0C5C82AA-8003-4CC6-9466-4FE10012F4BC}" type="pres">
      <dgm:prSet presAssocID="{B153A74C-6CDA-4FA6-8EAA-A3D9D306606B}" presName="linear" presStyleCnt="0">
        <dgm:presLayoutVars>
          <dgm:dir/>
          <dgm:resizeHandles val="exact"/>
        </dgm:presLayoutVars>
      </dgm:prSet>
      <dgm:spPr/>
    </dgm:pt>
    <dgm:pt modelId="{E20839F9-6B55-4B89-A779-BA72DF9C8D69}" type="pres">
      <dgm:prSet presAssocID="{A7D4F87E-0341-4A97-BC66-2F68D2A2E44E}" presName="comp" presStyleCnt="0"/>
      <dgm:spPr/>
    </dgm:pt>
    <dgm:pt modelId="{01F4ED62-D99A-4E0A-B413-9C2F2F2F67B8}" type="pres">
      <dgm:prSet presAssocID="{A7D4F87E-0341-4A97-BC66-2F68D2A2E44E}" presName="box" presStyleLbl="node1" presStyleIdx="0" presStyleCnt="3"/>
      <dgm:spPr/>
    </dgm:pt>
    <dgm:pt modelId="{FDBE7BA9-F2C9-492E-83BA-2EED7B3E52A1}" type="pres">
      <dgm:prSet presAssocID="{A7D4F87E-0341-4A97-BC66-2F68D2A2E44E}" presName="img" presStyleLbl="fgImgPlace1" presStyleIdx="0" presStyleCnt="3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</dgm:spPr>
    </dgm:pt>
    <dgm:pt modelId="{75B2397F-AF99-4F1F-82DF-D4016A7DA322}" type="pres">
      <dgm:prSet presAssocID="{A7D4F87E-0341-4A97-BC66-2F68D2A2E44E}" presName="text" presStyleLbl="node1" presStyleIdx="0" presStyleCnt="3">
        <dgm:presLayoutVars>
          <dgm:bulletEnabled val="1"/>
        </dgm:presLayoutVars>
      </dgm:prSet>
      <dgm:spPr/>
    </dgm:pt>
    <dgm:pt modelId="{FCD4AE24-9B34-4DBD-8F16-59D4C73B1A09}" type="pres">
      <dgm:prSet presAssocID="{5D8363D6-5FB5-42C9-ABA6-8211203F17F3}" presName="spacer" presStyleCnt="0"/>
      <dgm:spPr/>
    </dgm:pt>
    <dgm:pt modelId="{F5712FCD-436C-431B-B2AC-CD704D5EF4E8}" type="pres">
      <dgm:prSet presAssocID="{491BE7FD-8FE6-44EE-AF33-5F9CB9DC3673}" presName="comp" presStyleCnt="0"/>
      <dgm:spPr/>
    </dgm:pt>
    <dgm:pt modelId="{66288725-619E-4C10-9BAE-98B76CD56E82}" type="pres">
      <dgm:prSet presAssocID="{491BE7FD-8FE6-44EE-AF33-5F9CB9DC3673}" presName="box" presStyleLbl="node1" presStyleIdx="1" presStyleCnt="3"/>
      <dgm:spPr/>
    </dgm:pt>
    <dgm:pt modelId="{64766CB8-A1C6-464D-9FA2-A493A09185E9}" type="pres">
      <dgm:prSet presAssocID="{491BE7FD-8FE6-44EE-AF33-5F9CB9DC3673}" presName="img" presStyleLbl="fgImgPlace1" presStyleIdx="1" presStyleCnt="3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</dgm:spPr>
    </dgm:pt>
    <dgm:pt modelId="{C6BEE319-2734-4FA5-96E0-DDDCA80DD95A}" type="pres">
      <dgm:prSet presAssocID="{491BE7FD-8FE6-44EE-AF33-5F9CB9DC3673}" presName="text" presStyleLbl="node1" presStyleIdx="1" presStyleCnt="3">
        <dgm:presLayoutVars>
          <dgm:bulletEnabled val="1"/>
        </dgm:presLayoutVars>
      </dgm:prSet>
      <dgm:spPr/>
    </dgm:pt>
    <dgm:pt modelId="{0DF8987E-BC51-4BAC-B5D0-CDEB493BB134}" type="pres">
      <dgm:prSet presAssocID="{1F5A4859-A292-40F1-9AFB-0A9E8D0BC905}" presName="spacer" presStyleCnt="0"/>
      <dgm:spPr/>
    </dgm:pt>
    <dgm:pt modelId="{69AA5BD4-5602-4150-BDDF-B472377140D7}" type="pres">
      <dgm:prSet presAssocID="{C3D3DA70-85C8-4FD5-99F3-98BF13042262}" presName="comp" presStyleCnt="0"/>
      <dgm:spPr/>
    </dgm:pt>
    <dgm:pt modelId="{71436BC0-B46F-428C-919A-DB60CA8C0C2F}" type="pres">
      <dgm:prSet presAssocID="{C3D3DA70-85C8-4FD5-99F3-98BF13042262}" presName="box" presStyleLbl="node1" presStyleIdx="2" presStyleCnt="3" custScaleY="126197"/>
      <dgm:spPr/>
    </dgm:pt>
    <dgm:pt modelId="{EB2C40E9-8ADC-4E8F-B069-5B0EF8221EA8}" type="pres">
      <dgm:prSet presAssocID="{C3D3DA70-85C8-4FD5-99F3-98BF13042262}" presName="img" presStyleLbl="fgImgPlace1" presStyleIdx="2" presStyleCnt="3"/>
      <dgm:spPr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</dgm:spPr>
    </dgm:pt>
    <dgm:pt modelId="{92C56584-FD49-4784-ACAE-E75CA382016A}" type="pres">
      <dgm:prSet presAssocID="{C3D3DA70-85C8-4FD5-99F3-98BF13042262}" presName="text" presStyleLbl="node1" presStyleIdx="2" presStyleCnt="3">
        <dgm:presLayoutVars>
          <dgm:bulletEnabled val="1"/>
        </dgm:presLayoutVars>
      </dgm:prSet>
      <dgm:spPr/>
    </dgm:pt>
  </dgm:ptLst>
  <dgm:cxnLst>
    <dgm:cxn modelId="{3E653406-A8CD-4B8F-A00B-3055881B05BD}" srcId="{B153A74C-6CDA-4FA6-8EAA-A3D9D306606B}" destId="{491BE7FD-8FE6-44EE-AF33-5F9CB9DC3673}" srcOrd="1" destOrd="0" parTransId="{BD864A20-95DC-4E47-BEF4-6460C3F0D2E9}" sibTransId="{1F5A4859-A292-40F1-9AFB-0A9E8D0BC905}"/>
    <dgm:cxn modelId="{A7A16B40-6C4D-4B36-9D64-526B2D33C394}" type="presOf" srcId="{B153A74C-6CDA-4FA6-8EAA-A3D9D306606B}" destId="{0C5C82AA-8003-4CC6-9466-4FE10012F4BC}" srcOrd="0" destOrd="0" presId="urn:microsoft.com/office/officeart/2005/8/layout/vList4"/>
    <dgm:cxn modelId="{59EBBA47-342D-4FDF-B8B1-A96DB0E56DE2}" type="presOf" srcId="{491BE7FD-8FE6-44EE-AF33-5F9CB9DC3673}" destId="{66288725-619E-4C10-9BAE-98B76CD56E82}" srcOrd="0" destOrd="0" presId="urn:microsoft.com/office/officeart/2005/8/layout/vList4"/>
    <dgm:cxn modelId="{76EB4751-8F2A-45FD-A696-796D3E657DD9}" srcId="{B153A74C-6CDA-4FA6-8EAA-A3D9D306606B}" destId="{C3D3DA70-85C8-4FD5-99F3-98BF13042262}" srcOrd="2" destOrd="0" parTransId="{213921A4-81E6-4446-8ACA-E805410581B4}" sibTransId="{4D86634B-6DB3-4E7D-995C-B7F0756FCCC5}"/>
    <dgm:cxn modelId="{0D5F6F82-B366-4AD7-B7B2-F090F1F66DFE}" type="presOf" srcId="{A7D4F87E-0341-4A97-BC66-2F68D2A2E44E}" destId="{75B2397F-AF99-4F1F-82DF-D4016A7DA322}" srcOrd="1" destOrd="0" presId="urn:microsoft.com/office/officeart/2005/8/layout/vList4"/>
    <dgm:cxn modelId="{DFDF328D-2FC2-4E99-8F60-6096DE2367E6}" type="presOf" srcId="{C3D3DA70-85C8-4FD5-99F3-98BF13042262}" destId="{71436BC0-B46F-428C-919A-DB60CA8C0C2F}" srcOrd="0" destOrd="0" presId="urn:microsoft.com/office/officeart/2005/8/layout/vList4"/>
    <dgm:cxn modelId="{2C03EC90-F930-4450-8BA8-54346F869825}" type="presOf" srcId="{A7D4F87E-0341-4A97-BC66-2F68D2A2E44E}" destId="{01F4ED62-D99A-4E0A-B413-9C2F2F2F67B8}" srcOrd="0" destOrd="0" presId="urn:microsoft.com/office/officeart/2005/8/layout/vList4"/>
    <dgm:cxn modelId="{F45650AD-B04C-467F-BACC-D17BFD2DB86A}" type="presOf" srcId="{491BE7FD-8FE6-44EE-AF33-5F9CB9DC3673}" destId="{C6BEE319-2734-4FA5-96E0-DDDCA80DD95A}" srcOrd="1" destOrd="0" presId="urn:microsoft.com/office/officeart/2005/8/layout/vList4"/>
    <dgm:cxn modelId="{5393ECC7-D794-4FB7-A423-E44C1D1D18C2}" type="presOf" srcId="{C3D3DA70-85C8-4FD5-99F3-98BF13042262}" destId="{92C56584-FD49-4784-ACAE-E75CA382016A}" srcOrd="1" destOrd="0" presId="urn:microsoft.com/office/officeart/2005/8/layout/vList4"/>
    <dgm:cxn modelId="{904F1BCC-634A-4193-BD09-52D102DA2101}" srcId="{B153A74C-6CDA-4FA6-8EAA-A3D9D306606B}" destId="{A7D4F87E-0341-4A97-BC66-2F68D2A2E44E}" srcOrd="0" destOrd="0" parTransId="{C3BADD93-D035-40F5-8741-2FF394DBECE8}" sibTransId="{5D8363D6-5FB5-42C9-ABA6-8211203F17F3}"/>
    <dgm:cxn modelId="{BC450CAE-FC22-4D27-AB1C-972040BED8E3}" type="presParOf" srcId="{0C5C82AA-8003-4CC6-9466-4FE10012F4BC}" destId="{E20839F9-6B55-4B89-A779-BA72DF9C8D69}" srcOrd="0" destOrd="0" presId="urn:microsoft.com/office/officeart/2005/8/layout/vList4"/>
    <dgm:cxn modelId="{6F1D5DDE-8B7A-44B0-B0CC-E04F97F2B7E3}" type="presParOf" srcId="{E20839F9-6B55-4B89-A779-BA72DF9C8D69}" destId="{01F4ED62-D99A-4E0A-B413-9C2F2F2F67B8}" srcOrd="0" destOrd="0" presId="urn:microsoft.com/office/officeart/2005/8/layout/vList4"/>
    <dgm:cxn modelId="{66C1B4CA-0D13-42BE-B3DF-EFF819A1EF60}" type="presParOf" srcId="{E20839F9-6B55-4B89-A779-BA72DF9C8D69}" destId="{FDBE7BA9-F2C9-492E-83BA-2EED7B3E52A1}" srcOrd="1" destOrd="0" presId="urn:microsoft.com/office/officeart/2005/8/layout/vList4"/>
    <dgm:cxn modelId="{EEFEEE0A-AD75-4BD3-A310-7543CAE141FD}" type="presParOf" srcId="{E20839F9-6B55-4B89-A779-BA72DF9C8D69}" destId="{75B2397F-AF99-4F1F-82DF-D4016A7DA322}" srcOrd="2" destOrd="0" presId="urn:microsoft.com/office/officeart/2005/8/layout/vList4"/>
    <dgm:cxn modelId="{1043B782-7078-4DFD-8DE5-1C5F75AA7B34}" type="presParOf" srcId="{0C5C82AA-8003-4CC6-9466-4FE10012F4BC}" destId="{FCD4AE24-9B34-4DBD-8F16-59D4C73B1A09}" srcOrd="1" destOrd="0" presId="urn:microsoft.com/office/officeart/2005/8/layout/vList4"/>
    <dgm:cxn modelId="{F69C83B4-907F-4096-8B53-8FD0E6700869}" type="presParOf" srcId="{0C5C82AA-8003-4CC6-9466-4FE10012F4BC}" destId="{F5712FCD-436C-431B-B2AC-CD704D5EF4E8}" srcOrd="2" destOrd="0" presId="urn:microsoft.com/office/officeart/2005/8/layout/vList4"/>
    <dgm:cxn modelId="{B34F6B43-B924-4E36-8D84-30267AAB50D1}" type="presParOf" srcId="{F5712FCD-436C-431B-B2AC-CD704D5EF4E8}" destId="{66288725-619E-4C10-9BAE-98B76CD56E82}" srcOrd="0" destOrd="0" presId="urn:microsoft.com/office/officeart/2005/8/layout/vList4"/>
    <dgm:cxn modelId="{06B14629-95C7-4E14-B7F4-415456A2130A}" type="presParOf" srcId="{F5712FCD-436C-431B-B2AC-CD704D5EF4E8}" destId="{64766CB8-A1C6-464D-9FA2-A493A09185E9}" srcOrd="1" destOrd="0" presId="urn:microsoft.com/office/officeart/2005/8/layout/vList4"/>
    <dgm:cxn modelId="{ADE7E971-FD18-4938-A4D9-5DC6891B9591}" type="presParOf" srcId="{F5712FCD-436C-431B-B2AC-CD704D5EF4E8}" destId="{C6BEE319-2734-4FA5-96E0-DDDCA80DD95A}" srcOrd="2" destOrd="0" presId="urn:microsoft.com/office/officeart/2005/8/layout/vList4"/>
    <dgm:cxn modelId="{C98AA9FD-4E0B-4066-A913-897AFE20FF95}" type="presParOf" srcId="{0C5C82AA-8003-4CC6-9466-4FE10012F4BC}" destId="{0DF8987E-BC51-4BAC-B5D0-CDEB493BB134}" srcOrd="3" destOrd="0" presId="urn:microsoft.com/office/officeart/2005/8/layout/vList4"/>
    <dgm:cxn modelId="{8318FCAF-72DF-4FD7-8AE3-9B4FED5B0AE2}" type="presParOf" srcId="{0C5C82AA-8003-4CC6-9466-4FE10012F4BC}" destId="{69AA5BD4-5602-4150-BDDF-B472377140D7}" srcOrd="4" destOrd="0" presId="urn:microsoft.com/office/officeart/2005/8/layout/vList4"/>
    <dgm:cxn modelId="{29F61D2C-DDF4-4E80-8931-2E25E7F38B69}" type="presParOf" srcId="{69AA5BD4-5602-4150-BDDF-B472377140D7}" destId="{71436BC0-B46F-428C-919A-DB60CA8C0C2F}" srcOrd="0" destOrd="0" presId="urn:microsoft.com/office/officeart/2005/8/layout/vList4"/>
    <dgm:cxn modelId="{1AF275B8-5E52-4AAA-9446-4E0941FF411A}" type="presParOf" srcId="{69AA5BD4-5602-4150-BDDF-B472377140D7}" destId="{EB2C40E9-8ADC-4E8F-B069-5B0EF8221EA8}" srcOrd="1" destOrd="0" presId="urn:microsoft.com/office/officeart/2005/8/layout/vList4"/>
    <dgm:cxn modelId="{E7998952-55A8-4E06-9F81-32852D2C77C7}" type="presParOf" srcId="{69AA5BD4-5602-4150-BDDF-B472377140D7}" destId="{92C56584-FD49-4784-ACAE-E75CA382016A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A2313FD-589B-48BE-A6EA-644340E3294E}" type="doc">
      <dgm:prSet loTypeId="urn:microsoft.com/office/officeart/2008/layout/PictureStrips" loCatId="picture" qsTypeId="urn:microsoft.com/office/officeart/2005/8/quickstyle/3d1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738D9233-94DF-4C46-9903-6891354EFE9C}">
      <dgm:prSet custT="1"/>
      <dgm:spPr>
        <a:solidFill>
          <a:schemeClr val="bg2">
            <a:lumMod val="20000"/>
            <a:lumOff val="80000"/>
          </a:schemeClr>
        </a:solidFill>
        <a:ln>
          <a:solidFill>
            <a:schemeClr val="bg2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 err="1"/>
            <a:t>Ciira</a:t>
          </a:r>
          <a:r>
            <a:rPr lang="en-US" sz="1800" b="1" noProof="0" dirty="0"/>
            <a:t> wake </a:t>
          </a:r>
          <a:r>
            <a:rPr lang="en-US" sz="1800" b="1" noProof="0" dirty="0" err="1"/>
            <a:t>ndwarĩ</a:t>
          </a:r>
          <a:r>
            <a:rPr lang="en-US" sz="1800" b="1" noProof="0" dirty="0"/>
            <a:t> </a:t>
          </a:r>
          <a:r>
            <a:rPr lang="en-US" sz="1800" b="1" noProof="0" dirty="0" err="1"/>
            <a:t>wa</a:t>
          </a:r>
          <a:r>
            <a:rPr lang="en-US" sz="1800" b="1" noProof="0" dirty="0"/>
            <a:t> </a:t>
          </a:r>
          <a:r>
            <a:rPr lang="en-US" sz="1800" b="1" noProof="0" dirty="0" err="1"/>
            <a:t>mwĩrĩ</a:t>
          </a:r>
          <a:r>
            <a:rPr lang="en-US" sz="1800" b="1" noProof="0" dirty="0"/>
            <a:t>, </a:t>
          </a:r>
          <a:r>
            <a:rPr lang="en-US" sz="1800" b="1" noProof="0" dirty="0" err="1"/>
            <a:t>warĩ</a:t>
          </a:r>
          <a:r>
            <a:rPr lang="en-US" sz="1800" b="1" noProof="0" dirty="0"/>
            <a:t> </a:t>
          </a:r>
          <a:r>
            <a:rPr lang="en-US" sz="1800" b="1" noProof="0" dirty="0" err="1"/>
            <a:t>wa</a:t>
          </a:r>
          <a:r>
            <a:rPr lang="en-US" sz="1800" b="1" noProof="0" dirty="0"/>
            <a:t> </a:t>
          </a:r>
          <a:r>
            <a:rPr lang="en-US" sz="1800" b="1" noProof="0" dirty="0" err="1"/>
            <a:t>kĩroho</a:t>
          </a:r>
          <a:r>
            <a:rPr lang="en-US" sz="1800" b="1" noProof="0" dirty="0"/>
            <a:t> (v. 2)</a:t>
          </a:r>
          <a:endParaRPr lang="en-US" sz="1800" noProof="0" dirty="0"/>
        </a:p>
      </dgm:t>
    </dgm:pt>
    <dgm:pt modelId="{9EF17351-858D-42CC-A53A-654F3F1A230E}" type="parTrans" cxnId="{8EF2366F-25A2-44F0-8103-4FBABD4D95B5}">
      <dgm:prSet/>
      <dgm:spPr/>
      <dgm:t>
        <a:bodyPr/>
        <a:lstStyle/>
        <a:p>
          <a:endParaRPr lang="es-ES" sz="1800"/>
        </a:p>
      </dgm:t>
    </dgm:pt>
    <dgm:pt modelId="{6012DC52-1026-4642-8474-5511A643BF7D}" type="sibTrans" cxnId="{8EF2366F-25A2-44F0-8103-4FBABD4D95B5}">
      <dgm:prSet/>
      <dgm:spPr/>
      <dgm:t>
        <a:bodyPr/>
        <a:lstStyle/>
        <a:p>
          <a:endParaRPr lang="es-ES" sz="1800"/>
        </a:p>
      </dgm:t>
    </dgm:pt>
    <dgm:pt modelId="{99CEFA0D-3749-4EA1-9F83-6E2EDEE07172}">
      <dgm:prSet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 err="1"/>
            <a:t>Amenirwo</a:t>
          </a:r>
          <a:r>
            <a:rPr lang="en-US" sz="1800" b="1" noProof="0" dirty="0"/>
            <a:t>, </a:t>
          </a:r>
          <a:r>
            <a:rPr lang="en-US" sz="1800" b="1" noProof="0" dirty="0" err="1"/>
            <a:t>agĩtihio</a:t>
          </a:r>
          <a:r>
            <a:rPr lang="en-US" sz="1800" b="1" noProof="0" dirty="0"/>
            <a:t>, na </a:t>
          </a:r>
          <a:r>
            <a:rPr lang="en-US" sz="1800" b="1" noProof="0" dirty="0" err="1"/>
            <a:t>agĩtiganĩrio</a:t>
          </a:r>
          <a:r>
            <a:rPr lang="en-US" sz="1800" b="1" noProof="0" dirty="0"/>
            <a:t> (v. 3)</a:t>
          </a:r>
          <a:endParaRPr lang="en-US" sz="1800" noProof="0" dirty="0"/>
        </a:p>
      </dgm:t>
    </dgm:pt>
    <dgm:pt modelId="{B733B311-22A7-4109-9E76-D4DED783F57E}" type="parTrans" cxnId="{1B818C11-BA74-4D62-8CF0-EA08E0B958D5}">
      <dgm:prSet/>
      <dgm:spPr/>
      <dgm:t>
        <a:bodyPr/>
        <a:lstStyle/>
        <a:p>
          <a:endParaRPr lang="es-ES" sz="1800"/>
        </a:p>
      </dgm:t>
    </dgm:pt>
    <dgm:pt modelId="{6991A908-6CC1-4845-8E33-A4D94CD0CB88}" type="sibTrans" cxnId="{1B818C11-BA74-4D62-8CF0-EA08E0B958D5}">
      <dgm:prSet/>
      <dgm:spPr/>
      <dgm:t>
        <a:bodyPr/>
        <a:lstStyle/>
        <a:p>
          <a:endParaRPr lang="es-ES" sz="1800"/>
        </a:p>
      </dgm:t>
    </dgm:pt>
    <dgm:pt modelId="{158076A8-2EFC-40C4-AE20-3186ABB38EED}">
      <dgm:prSet custT="1"/>
      <dgm:spPr>
        <a:solidFill>
          <a:schemeClr val="accent1">
            <a:lumMod val="20000"/>
            <a:lumOff val="80000"/>
          </a:schemeClr>
        </a:solidFill>
        <a:ln>
          <a:solidFill>
            <a:schemeClr val="accent1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 err="1"/>
            <a:t>Onagũtuĩka</a:t>
          </a:r>
          <a:r>
            <a:rPr lang="en-US" sz="1800" b="1" noProof="0" dirty="0"/>
            <a:t> </a:t>
          </a:r>
          <a:r>
            <a:rPr lang="en-US" sz="1800" b="1" noProof="0" dirty="0" err="1"/>
            <a:t>nĩ</a:t>
          </a:r>
          <a:r>
            <a:rPr lang="en-US" sz="1800" b="1" noProof="0" dirty="0"/>
            <a:t> </a:t>
          </a:r>
          <a:r>
            <a:rPr lang="en-US" sz="1800" b="1" noProof="0" dirty="0" err="1"/>
            <a:t>ahonagia</a:t>
          </a:r>
          <a:r>
            <a:rPr lang="en-US" sz="1800" b="1" noProof="0" dirty="0"/>
            <a:t> </a:t>
          </a:r>
          <a:r>
            <a:rPr lang="en-US" sz="1800" b="1" noProof="0" dirty="0" err="1"/>
            <a:t>irĩndĩ</a:t>
          </a:r>
          <a:r>
            <a:rPr lang="en-US" sz="1800" b="1" noProof="0" dirty="0"/>
            <a:t>, </a:t>
          </a:r>
          <a:r>
            <a:rPr lang="en-US" sz="1800" b="1" noProof="0" dirty="0" err="1"/>
            <a:t>itiamwĩtĩkĩrire</a:t>
          </a:r>
          <a:r>
            <a:rPr lang="en-US" sz="1800" b="1" noProof="0" dirty="0"/>
            <a:t> (v. 4)</a:t>
          </a:r>
          <a:endParaRPr lang="en-US" sz="1800" noProof="0" dirty="0"/>
        </a:p>
      </dgm:t>
    </dgm:pt>
    <dgm:pt modelId="{248FCA8B-D634-4C59-80EB-9365DC7BBFFC}" type="parTrans" cxnId="{FD0FB32C-23BB-4B35-A9C7-686DA919AF8D}">
      <dgm:prSet/>
      <dgm:spPr/>
      <dgm:t>
        <a:bodyPr/>
        <a:lstStyle/>
        <a:p>
          <a:endParaRPr lang="es-ES" sz="1800"/>
        </a:p>
      </dgm:t>
    </dgm:pt>
    <dgm:pt modelId="{29FA3C20-713A-4918-AADC-E88263134FF7}" type="sibTrans" cxnId="{FD0FB32C-23BB-4B35-A9C7-686DA919AF8D}">
      <dgm:prSet/>
      <dgm:spPr/>
      <dgm:t>
        <a:bodyPr/>
        <a:lstStyle/>
        <a:p>
          <a:endParaRPr lang="es-ES" sz="1800"/>
        </a:p>
      </dgm:t>
    </dgm:pt>
    <dgm:pt modelId="{EFF64215-54B7-4E30-B268-F6C616566B21}">
      <dgm:prSet custT="1"/>
      <dgm:spPr>
        <a:solidFill>
          <a:schemeClr val="accent4">
            <a:lumMod val="20000"/>
            <a:lumOff val="80000"/>
          </a:schemeClr>
        </a:solidFill>
        <a:ln>
          <a:solidFill>
            <a:schemeClr val="accent4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 err="1"/>
            <a:t>Kũhĩtũkĩra</a:t>
          </a:r>
          <a:r>
            <a:rPr lang="en-US" sz="1800" b="1" noProof="0" dirty="0"/>
            <a:t> </a:t>
          </a:r>
          <a:r>
            <a:rPr lang="en-US" sz="1800" b="1" noProof="0" dirty="0" err="1"/>
            <a:t>gĩkuũ</a:t>
          </a:r>
          <a:r>
            <a:rPr lang="en-US" sz="1800" b="1" noProof="0" dirty="0"/>
            <a:t> </a:t>
          </a:r>
          <a:r>
            <a:rPr lang="en-US" sz="1800" b="1" noProof="0" dirty="0" err="1"/>
            <a:t>gĩake</a:t>
          </a:r>
          <a:r>
            <a:rPr lang="en-US" sz="1800" b="1" noProof="0" dirty="0"/>
            <a:t> </a:t>
          </a:r>
          <a:r>
            <a:rPr lang="en-US" sz="1800" b="1" noProof="0" dirty="0" err="1"/>
            <a:t>mũtharaba-inĩ</a:t>
          </a:r>
          <a:r>
            <a:rPr lang="en-US" sz="1800" b="1" noProof="0" dirty="0"/>
            <a:t> </a:t>
          </a:r>
          <a:r>
            <a:rPr lang="en-US" sz="1800" b="1" noProof="0" dirty="0" err="1"/>
            <a:t>atũheaga</a:t>
          </a:r>
          <a:r>
            <a:rPr lang="en-US" sz="1800" b="1" noProof="0" dirty="0"/>
            <a:t> </a:t>
          </a:r>
          <a:r>
            <a:rPr lang="en-US" sz="1800" b="1" noProof="0" dirty="0" err="1"/>
            <a:t>ũhonokio</a:t>
          </a:r>
          <a:r>
            <a:rPr lang="en-US" sz="1800" b="1" noProof="0" dirty="0"/>
            <a:t> (v. 5)</a:t>
          </a:r>
          <a:endParaRPr lang="en-US" sz="1800" noProof="0" dirty="0"/>
        </a:p>
      </dgm:t>
    </dgm:pt>
    <dgm:pt modelId="{09FF405C-48B6-4750-AE10-89659BE9B458}" type="parTrans" cxnId="{820B0BAE-47AE-49AC-B82E-E050E2D8EE63}">
      <dgm:prSet/>
      <dgm:spPr/>
      <dgm:t>
        <a:bodyPr/>
        <a:lstStyle/>
        <a:p>
          <a:endParaRPr lang="es-ES" sz="1800"/>
        </a:p>
      </dgm:t>
    </dgm:pt>
    <dgm:pt modelId="{45E1D0F5-6913-4BC9-A914-36B0546AD27E}" type="sibTrans" cxnId="{820B0BAE-47AE-49AC-B82E-E050E2D8EE63}">
      <dgm:prSet/>
      <dgm:spPr/>
      <dgm:t>
        <a:bodyPr/>
        <a:lstStyle/>
        <a:p>
          <a:endParaRPr lang="es-ES" sz="1800"/>
        </a:p>
      </dgm:t>
    </dgm:pt>
    <dgm:pt modelId="{A1018400-FF57-45C1-BC49-7BE863908122}">
      <dgm:prSet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6">
              <a:lumMod val="75000"/>
            </a:schemeClr>
          </a:solidFill>
        </a:ln>
      </dgm:spPr>
      <dgm:t>
        <a:bodyPr/>
        <a:lstStyle/>
        <a:p>
          <a:r>
            <a:rPr lang="en-US" sz="1800" b="1" noProof="0" dirty="0"/>
            <a:t>Ngai </a:t>
          </a:r>
          <a:r>
            <a:rPr lang="en-US" sz="1800" b="1" noProof="0" dirty="0" err="1"/>
            <a:t>aigire</a:t>
          </a:r>
          <a:r>
            <a:rPr lang="en-US" sz="1800" b="1" noProof="0" dirty="0"/>
            <a:t> </a:t>
          </a:r>
          <a:r>
            <a:rPr lang="en-US" sz="1800" b="1" noProof="0" dirty="0" err="1"/>
            <a:t>igũrũ</a:t>
          </a:r>
          <a:r>
            <a:rPr lang="en-US" sz="1800" b="1" noProof="0" dirty="0"/>
            <a:t> </a:t>
          </a:r>
          <a:r>
            <a:rPr lang="en-US" sz="1800" b="1" noProof="0" dirty="0" err="1"/>
            <a:t>rĩake</a:t>
          </a:r>
          <a:r>
            <a:rPr lang="en-US" sz="1800" b="1" noProof="0" dirty="0"/>
            <a:t> </a:t>
          </a:r>
          <a:r>
            <a:rPr lang="en-US" sz="1800" b="1" noProof="0" dirty="0" err="1"/>
            <a:t>mehia</a:t>
          </a:r>
          <a:r>
            <a:rPr lang="en-US" sz="1800" b="1" noProof="0" dirty="0"/>
            <a:t> </a:t>
          </a:r>
          <a:r>
            <a:rPr lang="en-US" sz="1800" b="1" noProof="0" dirty="0" err="1"/>
            <a:t>maitũ</a:t>
          </a:r>
          <a:r>
            <a:rPr lang="en-US" sz="1800" b="1" noProof="0" dirty="0"/>
            <a:t> </a:t>
          </a:r>
          <a:r>
            <a:rPr lang="en-US" sz="1800" b="1" noProof="0" dirty="0" err="1"/>
            <a:t>moothe</a:t>
          </a:r>
          <a:r>
            <a:rPr lang="en-US" sz="1800" b="1" noProof="0" dirty="0"/>
            <a:t> (v. 6)</a:t>
          </a:r>
          <a:endParaRPr lang="en-US" sz="1800" noProof="0" dirty="0"/>
        </a:p>
      </dgm:t>
    </dgm:pt>
    <dgm:pt modelId="{D725D9D1-8860-46B5-899B-2392C3737577}" type="parTrans" cxnId="{FEAB4EA7-3DD3-49F0-9F37-39539930F610}">
      <dgm:prSet/>
      <dgm:spPr/>
      <dgm:t>
        <a:bodyPr/>
        <a:lstStyle/>
        <a:p>
          <a:endParaRPr lang="es-ES" sz="1800"/>
        </a:p>
      </dgm:t>
    </dgm:pt>
    <dgm:pt modelId="{7DB41B7B-54C8-4BD5-9F9F-40BA8F957016}" type="sibTrans" cxnId="{FEAB4EA7-3DD3-49F0-9F37-39539930F610}">
      <dgm:prSet/>
      <dgm:spPr/>
      <dgm:t>
        <a:bodyPr/>
        <a:lstStyle/>
        <a:p>
          <a:endParaRPr lang="es-ES" sz="1800"/>
        </a:p>
      </dgm:t>
    </dgm:pt>
    <dgm:pt modelId="{6964FCFD-EFD5-4160-8282-E6925A473081}">
      <dgm:prSet custT="1"/>
      <dgm:spPr>
        <a:solidFill>
          <a:schemeClr val="tx2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US" sz="1800" b="1" noProof="0" dirty="0" err="1"/>
            <a:t>Ndeyarĩrĩirie</a:t>
          </a:r>
          <a:r>
            <a:rPr lang="en-US" sz="1800" b="1" noProof="0" dirty="0"/>
            <a:t> </a:t>
          </a:r>
          <a:r>
            <a:rPr lang="en-US" sz="1800" b="1" noProof="0" dirty="0" err="1"/>
            <a:t>mbere</a:t>
          </a:r>
          <a:r>
            <a:rPr lang="en-US" sz="1800" b="1" noProof="0" dirty="0"/>
            <a:t> </a:t>
          </a:r>
          <a:r>
            <a:rPr lang="en-US" sz="1800" b="1" noProof="0" dirty="0" err="1"/>
            <a:t>ya</a:t>
          </a:r>
          <a:r>
            <a:rPr lang="en-US" sz="1800" b="1" noProof="0" dirty="0"/>
            <a:t> </a:t>
          </a:r>
          <a:r>
            <a:rPr lang="en-US" sz="1800" b="1" noProof="0" dirty="0" err="1"/>
            <a:t>arĩa</a:t>
          </a:r>
          <a:r>
            <a:rPr lang="en-US" sz="1800" b="1" noProof="0" dirty="0"/>
            <a:t> </a:t>
          </a:r>
          <a:r>
            <a:rPr lang="en-US" sz="1800" b="1" noProof="0" dirty="0" err="1"/>
            <a:t>mamũthitakaga</a:t>
          </a:r>
          <a:r>
            <a:rPr lang="en-US" sz="1800" b="1" noProof="0" dirty="0"/>
            <a:t> (v. 7)</a:t>
          </a:r>
          <a:endParaRPr lang="en-US" sz="1800" noProof="0" dirty="0"/>
        </a:p>
      </dgm:t>
    </dgm:pt>
    <dgm:pt modelId="{008715D0-6B1D-4526-8C5B-CFB06D81D2BF}" type="parTrans" cxnId="{874E38AD-1524-4897-88A0-34FE8A86B650}">
      <dgm:prSet/>
      <dgm:spPr/>
      <dgm:t>
        <a:bodyPr/>
        <a:lstStyle/>
        <a:p>
          <a:endParaRPr lang="es-ES" sz="1800"/>
        </a:p>
      </dgm:t>
    </dgm:pt>
    <dgm:pt modelId="{0DEADBDD-8602-4BA7-8B3F-2E9D04E12553}" type="sibTrans" cxnId="{874E38AD-1524-4897-88A0-34FE8A86B650}">
      <dgm:prSet/>
      <dgm:spPr/>
      <dgm:t>
        <a:bodyPr/>
        <a:lstStyle/>
        <a:p>
          <a:endParaRPr lang="es-ES" sz="1800"/>
        </a:p>
      </dgm:t>
    </dgm:pt>
    <dgm:pt modelId="{21EE72C8-3711-4DB1-A109-33D4D7CD99F3}">
      <dgm:prSet custT="1"/>
      <dgm:spPr>
        <a:solidFill>
          <a:srgbClr val="FFE697"/>
        </a:solidFill>
        <a:ln>
          <a:solidFill>
            <a:srgbClr val="FFC000"/>
          </a:solidFill>
        </a:ln>
      </dgm:spPr>
      <dgm:t>
        <a:bodyPr/>
        <a:lstStyle/>
        <a:p>
          <a:r>
            <a:rPr lang="en-US" sz="1800" b="1" noProof="0" dirty="0" err="1"/>
            <a:t>Ageririo</a:t>
          </a:r>
          <a:r>
            <a:rPr lang="en-US" sz="1800" b="1" noProof="0" dirty="0"/>
            <a:t> na </a:t>
          </a:r>
          <a:r>
            <a:rPr lang="en-US" sz="1800" b="1" noProof="0" dirty="0" err="1"/>
            <a:t>agĩtuĩrwo</a:t>
          </a:r>
          <a:r>
            <a:rPr lang="en-US" sz="1800" b="1" noProof="0" dirty="0"/>
            <a:t> </a:t>
          </a:r>
          <a:r>
            <a:rPr lang="en-US" sz="1800" b="1" noProof="0" dirty="0" err="1"/>
            <a:t>gĩkuũ</a:t>
          </a:r>
          <a:r>
            <a:rPr lang="en-US" sz="1800" b="1" noProof="0" dirty="0"/>
            <a:t> (v. 8)</a:t>
          </a:r>
          <a:endParaRPr lang="en-US" sz="1800" noProof="0" dirty="0"/>
        </a:p>
      </dgm:t>
    </dgm:pt>
    <dgm:pt modelId="{E136CDE6-FB94-4C34-B03E-ED4F6D51F429}" type="parTrans" cxnId="{9B4C6B4C-84B2-4F86-AE05-8BAB70C0434B}">
      <dgm:prSet/>
      <dgm:spPr/>
      <dgm:t>
        <a:bodyPr/>
        <a:lstStyle/>
        <a:p>
          <a:endParaRPr lang="es-ES" sz="1800"/>
        </a:p>
      </dgm:t>
    </dgm:pt>
    <dgm:pt modelId="{FEF0D992-562B-4EBA-86B1-8749E906A822}" type="sibTrans" cxnId="{9B4C6B4C-84B2-4F86-AE05-8BAB70C0434B}">
      <dgm:prSet/>
      <dgm:spPr/>
      <dgm:t>
        <a:bodyPr/>
        <a:lstStyle/>
        <a:p>
          <a:endParaRPr lang="es-ES" sz="1800"/>
        </a:p>
      </dgm:t>
    </dgm:pt>
    <dgm:pt modelId="{E51F8748-5080-4473-A708-CBDE928097B8}">
      <dgm:prSet custT="1"/>
      <dgm:spPr>
        <a:solidFill>
          <a:srgbClr val="FEC3A8"/>
        </a:solidFill>
        <a:ln>
          <a:solidFill>
            <a:srgbClr val="FF0000"/>
          </a:solidFill>
        </a:ln>
      </dgm:spPr>
      <dgm:t>
        <a:bodyPr/>
        <a:lstStyle/>
        <a:p>
          <a:r>
            <a:rPr lang="en-US" sz="1800" b="1" noProof="0" dirty="0" err="1"/>
            <a:t>Athikirwo</a:t>
          </a:r>
          <a:r>
            <a:rPr lang="en-US" sz="1800" b="1" noProof="0" dirty="0"/>
            <a:t> </a:t>
          </a:r>
          <a:r>
            <a:rPr lang="en-US" sz="1800" b="1" noProof="0" dirty="0" err="1"/>
            <a:t>hamwe</a:t>
          </a:r>
          <a:r>
            <a:rPr lang="en-US" sz="1800" b="1" noProof="0" dirty="0"/>
            <a:t> na </a:t>
          </a:r>
          <a:r>
            <a:rPr lang="en-US" sz="1800" b="1" noProof="0" dirty="0" err="1"/>
            <a:t>arĩa</a:t>
          </a:r>
          <a:r>
            <a:rPr lang="en-US" sz="1800" b="1" noProof="0" dirty="0"/>
            <a:t> </a:t>
          </a:r>
          <a:r>
            <a:rPr lang="en-US" sz="1800" b="1" noProof="0" dirty="0" err="1"/>
            <a:t>atongu</a:t>
          </a:r>
          <a:r>
            <a:rPr lang="en-US" sz="1800" b="1" noProof="0" dirty="0"/>
            <a:t> (v. 9a)</a:t>
          </a:r>
          <a:endParaRPr lang="en-US" sz="1800" noProof="0" dirty="0"/>
        </a:p>
      </dgm:t>
    </dgm:pt>
    <dgm:pt modelId="{3274F435-899E-4A53-B2CF-6FEB74E19A5B}" type="parTrans" cxnId="{3EB70F7C-679D-4A68-B04D-FAC24E6503CB}">
      <dgm:prSet/>
      <dgm:spPr/>
      <dgm:t>
        <a:bodyPr/>
        <a:lstStyle/>
        <a:p>
          <a:endParaRPr lang="es-ES" sz="1800"/>
        </a:p>
      </dgm:t>
    </dgm:pt>
    <dgm:pt modelId="{C4EC3406-B545-44B5-91BD-6A8F470D4471}" type="sibTrans" cxnId="{3EB70F7C-679D-4A68-B04D-FAC24E6503CB}">
      <dgm:prSet/>
      <dgm:spPr/>
      <dgm:t>
        <a:bodyPr/>
        <a:lstStyle/>
        <a:p>
          <a:endParaRPr lang="es-ES" sz="1800"/>
        </a:p>
      </dgm:t>
    </dgm:pt>
    <dgm:pt modelId="{A8489E5A-4D3C-4631-9A0A-1917F9FD7026}">
      <dgm:prSet custT="1"/>
      <dgm:spPr>
        <a:solidFill>
          <a:srgbClr val="EBE600"/>
        </a:solidFill>
        <a:ln>
          <a:solidFill>
            <a:srgbClr val="9E9A00"/>
          </a:solidFill>
        </a:ln>
      </dgm:spPr>
      <dgm:t>
        <a:bodyPr/>
        <a:lstStyle/>
        <a:p>
          <a:r>
            <a:rPr lang="en-US" sz="1800" b="1" noProof="0" dirty="0" err="1"/>
            <a:t>Ndoimire</a:t>
          </a:r>
          <a:r>
            <a:rPr lang="en-US" sz="1800" b="1" noProof="0" dirty="0"/>
            <a:t> </a:t>
          </a:r>
          <a:r>
            <a:rPr lang="en-US" sz="1800" b="1" noProof="0" dirty="0" err="1"/>
            <a:t>ehĩtie</a:t>
          </a:r>
          <a:br>
            <a:rPr lang="en-US" sz="1800" b="1" noProof="0" dirty="0"/>
          </a:br>
          <a:r>
            <a:rPr lang="en-US" sz="1800" b="1" noProof="0" dirty="0"/>
            <a:t>(v. 9b)</a:t>
          </a:r>
          <a:endParaRPr lang="en-US" sz="1800" noProof="0" dirty="0"/>
        </a:p>
      </dgm:t>
    </dgm:pt>
    <dgm:pt modelId="{06D51938-7E7D-4514-BF73-9834CA84EB0E}" type="parTrans" cxnId="{C029E5B5-3427-48E8-904B-AEDAF0C0FB23}">
      <dgm:prSet/>
      <dgm:spPr/>
      <dgm:t>
        <a:bodyPr/>
        <a:lstStyle/>
        <a:p>
          <a:endParaRPr lang="es-ES" sz="1800"/>
        </a:p>
      </dgm:t>
    </dgm:pt>
    <dgm:pt modelId="{535EFA2F-14F3-4CB6-8C07-21741E6B72D6}" type="sibTrans" cxnId="{C029E5B5-3427-48E8-904B-AEDAF0C0FB23}">
      <dgm:prSet/>
      <dgm:spPr/>
      <dgm:t>
        <a:bodyPr/>
        <a:lstStyle/>
        <a:p>
          <a:endParaRPr lang="es-ES" sz="1800"/>
        </a:p>
      </dgm:t>
    </dgm:pt>
    <dgm:pt modelId="{CCBFFEC0-A33B-4D8F-8A80-432BF59E3C6C}">
      <dgm:prSet custT="1"/>
      <dgm:spPr>
        <a:solidFill>
          <a:srgbClr val="DCC5ED"/>
        </a:solidFill>
        <a:ln>
          <a:solidFill>
            <a:srgbClr val="7030A0"/>
          </a:solidFill>
        </a:ln>
      </dgm:spPr>
      <dgm:t>
        <a:bodyPr/>
        <a:lstStyle/>
        <a:p>
          <a:r>
            <a:rPr lang="en-US" sz="1800" b="1" noProof="0" dirty="0" err="1"/>
            <a:t>Ariũkire</a:t>
          </a:r>
          <a:r>
            <a:rPr lang="en-US" sz="1800" b="1" noProof="0" dirty="0"/>
            <a:t> </a:t>
          </a:r>
          <a:r>
            <a:rPr lang="en-US" sz="1800" b="1" noProof="0" dirty="0" err="1"/>
            <a:t>thutha</a:t>
          </a:r>
          <a:r>
            <a:rPr lang="en-US" sz="1800" b="1" noProof="0" dirty="0"/>
            <a:t> </a:t>
          </a:r>
          <a:r>
            <a:rPr lang="en-US" sz="1800" b="1" noProof="0" dirty="0" err="1"/>
            <a:t>wa</a:t>
          </a:r>
          <a:r>
            <a:rPr lang="en-US" sz="1800" b="1" noProof="0" dirty="0"/>
            <a:t> </a:t>
          </a:r>
          <a:r>
            <a:rPr lang="en-US" sz="1800" b="1" noProof="0" dirty="0" err="1"/>
            <a:t>gĩkuũ</a:t>
          </a:r>
          <a:r>
            <a:rPr lang="en-US" sz="1800" b="1" noProof="0" dirty="0"/>
            <a:t> </a:t>
          </a:r>
          <a:r>
            <a:rPr lang="en-US" sz="1800" b="1" noProof="0" dirty="0" err="1"/>
            <a:t>gĩake</a:t>
          </a:r>
          <a:r>
            <a:rPr lang="en-US" sz="1800" b="1" noProof="0" dirty="0"/>
            <a:t> </a:t>
          </a:r>
          <a:r>
            <a:rPr lang="en-US" sz="1800" b="1" noProof="0" dirty="0" err="1"/>
            <a:t>gĩa</a:t>
          </a:r>
          <a:r>
            <a:rPr lang="en-US" sz="1800" b="1" noProof="0" dirty="0"/>
            <a:t> </a:t>
          </a:r>
          <a:r>
            <a:rPr lang="en-US" sz="1800" b="1" noProof="0" dirty="0" err="1"/>
            <a:t>gũtũtheria</a:t>
          </a:r>
          <a:r>
            <a:rPr lang="en-US" sz="1800" b="1" noProof="0" dirty="0"/>
            <a:t> (v. 10)</a:t>
          </a:r>
          <a:endParaRPr lang="en-US" sz="1800" noProof="0" dirty="0"/>
        </a:p>
      </dgm:t>
    </dgm:pt>
    <dgm:pt modelId="{2DD4180E-9E58-41E1-B518-AE10E8829094}" type="parTrans" cxnId="{B924DCFA-CB7F-4CCE-AF57-B1160064C72C}">
      <dgm:prSet/>
      <dgm:spPr/>
      <dgm:t>
        <a:bodyPr/>
        <a:lstStyle/>
        <a:p>
          <a:endParaRPr lang="es-ES" sz="1800"/>
        </a:p>
      </dgm:t>
    </dgm:pt>
    <dgm:pt modelId="{0756EBA2-2341-4E04-8A81-7C6E95A35EB8}" type="sibTrans" cxnId="{B924DCFA-CB7F-4CCE-AF57-B1160064C72C}">
      <dgm:prSet/>
      <dgm:spPr/>
      <dgm:t>
        <a:bodyPr/>
        <a:lstStyle/>
        <a:p>
          <a:endParaRPr lang="es-ES" sz="1800"/>
        </a:p>
      </dgm:t>
    </dgm:pt>
    <dgm:pt modelId="{E5A4BF27-BB31-463F-ABAD-0BA3DDFCB256}">
      <dgm:prSet custT="1"/>
      <dgm:spPr>
        <a:solidFill>
          <a:srgbClr val="B5E5BE"/>
        </a:solidFill>
        <a:ln>
          <a:solidFill>
            <a:srgbClr val="3CAA51"/>
          </a:solidFill>
        </a:ln>
      </dgm:spPr>
      <dgm:t>
        <a:bodyPr/>
        <a:lstStyle/>
        <a:p>
          <a:r>
            <a:rPr lang="en-US" sz="1800" b="1" noProof="0" dirty="0" err="1"/>
            <a:t>Mũthenya</a:t>
          </a:r>
          <a:r>
            <a:rPr lang="en-US" sz="1800" b="1" noProof="0" dirty="0"/>
            <a:t> </a:t>
          </a:r>
          <a:r>
            <a:rPr lang="en-US" sz="1800" b="1" noProof="0" dirty="0" err="1"/>
            <a:t>ũmwe</a:t>
          </a:r>
          <a:r>
            <a:rPr lang="en-US" sz="1800" b="1" noProof="0" dirty="0"/>
            <a:t> </a:t>
          </a:r>
          <a:r>
            <a:rPr lang="en-US" sz="1800" b="1" noProof="0" dirty="0" err="1"/>
            <a:t>nĩ</a:t>
          </a:r>
          <a:r>
            <a:rPr lang="en-US" sz="1800" b="1" noProof="0" dirty="0"/>
            <a:t> </a:t>
          </a:r>
          <a:r>
            <a:rPr lang="en-US" sz="1800" b="1" noProof="0" dirty="0" err="1"/>
            <a:t>agatũũrania</a:t>
          </a:r>
          <a:r>
            <a:rPr lang="en-US" sz="1800" b="1" noProof="0" dirty="0"/>
            <a:t> na </a:t>
          </a:r>
          <a:r>
            <a:rPr lang="en-US" sz="1800" b="1" noProof="0" dirty="0" err="1"/>
            <a:t>arĩa</a:t>
          </a:r>
          <a:r>
            <a:rPr lang="en-US" sz="1800" b="1" noProof="0" dirty="0"/>
            <a:t> </a:t>
          </a:r>
          <a:r>
            <a:rPr lang="en-US" sz="1800" b="1" noProof="0" dirty="0" err="1"/>
            <a:t>akũũrĩte</a:t>
          </a:r>
          <a:r>
            <a:rPr lang="en-US" sz="1800" b="1" noProof="0" dirty="0"/>
            <a:t> (v. 11)</a:t>
          </a:r>
          <a:endParaRPr lang="en-US" sz="1800" noProof="0" dirty="0"/>
        </a:p>
      </dgm:t>
    </dgm:pt>
    <dgm:pt modelId="{05537A22-D189-4770-B207-2D979DAB1F35}" type="parTrans" cxnId="{55AF1E61-DAF6-4BB7-AD4F-7F2D9A0FBB8E}">
      <dgm:prSet/>
      <dgm:spPr/>
      <dgm:t>
        <a:bodyPr/>
        <a:lstStyle/>
        <a:p>
          <a:endParaRPr lang="es-ES" sz="1800"/>
        </a:p>
      </dgm:t>
    </dgm:pt>
    <dgm:pt modelId="{099F6F00-4A8A-4EEB-93AB-78F9DE250298}" type="sibTrans" cxnId="{55AF1E61-DAF6-4BB7-AD4F-7F2D9A0FBB8E}">
      <dgm:prSet/>
      <dgm:spPr/>
      <dgm:t>
        <a:bodyPr/>
        <a:lstStyle/>
        <a:p>
          <a:endParaRPr lang="es-ES" sz="1800"/>
        </a:p>
      </dgm:t>
    </dgm:pt>
    <dgm:pt modelId="{C95EA1E6-6989-4819-AA86-E90AFEFE3ADD}">
      <dgm:prSet custT="1"/>
      <dgm:spPr>
        <a:solidFill>
          <a:srgbClr val="B7CFFF"/>
        </a:solidFill>
        <a:ln>
          <a:solidFill>
            <a:srgbClr val="6699FF"/>
          </a:solidFill>
        </a:ln>
      </dgm:spPr>
      <dgm:t>
        <a:bodyPr/>
        <a:lstStyle/>
        <a:p>
          <a:r>
            <a:rPr lang="en-US" sz="1800" b="1" noProof="0" dirty="0"/>
            <a:t>Na </a:t>
          </a:r>
          <a:r>
            <a:rPr lang="en-US" sz="1800" b="1" noProof="0" dirty="0" err="1"/>
            <a:t>thaa</a:t>
          </a:r>
          <a:r>
            <a:rPr lang="en-US" sz="1800" b="1" noProof="0" dirty="0"/>
            <a:t> </a:t>
          </a:r>
          <a:r>
            <a:rPr lang="en-US" sz="1800" b="1" noProof="0" dirty="0" err="1"/>
            <a:t>ici</a:t>
          </a:r>
          <a:r>
            <a:rPr lang="en-US" sz="1800" b="1" noProof="0" dirty="0"/>
            <a:t>, </a:t>
          </a:r>
          <a:r>
            <a:rPr lang="en-US" sz="1800" b="1" noProof="0" dirty="0" err="1"/>
            <a:t>nĩ</a:t>
          </a:r>
          <a:r>
            <a:rPr lang="en-US" sz="1800" b="1" noProof="0" dirty="0"/>
            <a:t> </a:t>
          </a:r>
          <a:r>
            <a:rPr lang="en-US" sz="1800" b="1" noProof="0" dirty="0" err="1"/>
            <a:t>mũtũthaithanĩri</a:t>
          </a:r>
          <a:r>
            <a:rPr lang="en-US" sz="1800" b="1" noProof="0" dirty="0"/>
            <a:t> (v. 12)</a:t>
          </a:r>
          <a:endParaRPr lang="en-US" sz="1800" noProof="0" dirty="0"/>
        </a:p>
      </dgm:t>
    </dgm:pt>
    <dgm:pt modelId="{4B1392BB-9B4A-4A66-914A-A563ACFA2EE5}" type="parTrans" cxnId="{A032D48D-ED10-4494-AED1-6F01C97C0125}">
      <dgm:prSet/>
      <dgm:spPr/>
      <dgm:t>
        <a:bodyPr/>
        <a:lstStyle/>
        <a:p>
          <a:endParaRPr lang="es-ES" sz="1800"/>
        </a:p>
      </dgm:t>
    </dgm:pt>
    <dgm:pt modelId="{2A7C9424-2497-4FFC-ADF3-A620F5D311EE}" type="sibTrans" cxnId="{A032D48D-ED10-4494-AED1-6F01C97C0125}">
      <dgm:prSet/>
      <dgm:spPr/>
      <dgm:t>
        <a:bodyPr/>
        <a:lstStyle/>
        <a:p>
          <a:endParaRPr lang="es-ES" sz="1800"/>
        </a:p>
      </dgm:t>
    </dgm:pt>
    <dgm:pt modelId="{8882939E-6804-403B-BA2B-9DB638CEF473}" type="pres">
      <dgm:prSet presAssocID="{6A2313FD-589B-48BE-A6EA-644340E3294E}" presName="Name0" presStyleCnt="0">
        <dgm:presLayoutVars>
          <dgm:dir/>
          <dgm:resizeHandles val="exact"/>
        </dgm:presLayoutVars>
      </dgm:prSet>
      <dgm:spPr/>
    </dgm:pt>
    <dgm:pt modelId="{DDC90ED4-F302-4B31-9FCC-4A91206E5653}" type="pres">
      <dgm:prSet presAssocID="{738D9233-94DF-4C46-9903-6891354EFE9C}" presName="composite" presStyleCnt="0"/>
      <dgm:spPr/>
    </dgm:pt>
    <dgm:pt modelId="{900C7FC6-8112-41E9-9028-5FA0098927D2}" type="pres">
      <dgm:prSet presAssocID="{738D9233-94DF-4C46-9903-6891354EFE9C}" presName="rect1" presStyleLbl="trAlignAcc1" presStyleIdx="0" presStyleCnt="12" custLinFactNeighborX="-8964">
        <dgm:presLayoutVars>
          <dgm:bulletEnabled val="1"/>
        </dgm:presLayoutVars>
      </dgm:prSet>
      <dgm:spPr/>
    </dgm:pt>
    <dgm:pt modelId="{F6438344-8F0F-4DC4-B75E-CF562DB342BA}" type="pres">
      <dgm:prSet presAssocID="{738D9233-94DF-4C46-9903-6891354EFE9C}" presName="rect2" presStyleLbl="fgImgPlace1" presStyleIdx="0" presStyleCnt="12" custScaleX="200521" custLinFactX="-41162" custLinFactNeighborX="-100000"/>
      <dgm:spPr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</dgm:spPr>
    </dgm:pt>
    <dgm:pt modelId="{F0295438-9AAD-4A8F-9237-FB9B2CE1ACDE}" type="pres">
      <dgm:prSet presAssocID="{6012DC52-1026-4642-8474-5511A643BF7D}" presName="sibTrans" presStyleCnt="0"/>
      <dgm:spPr/>
    </dgm:pt>
    <dgm:pt modelId="{0A30D4D4-8063-456C-9C6A-2C5FFE9DA61D}" type="pres">
      <dgm:prSet presAssocID="{99CEFA0D-3749-4EA1-9F83-6E2EDEE07172}" presName="composite" presStyleCnt="0"/>
      <dgm:spPr/>
    </dgm:pt>
    <dgm:pt modelId="{D4FF5664-0623-4096-9F26-41F8EF382369}" type="pres">
      <dgm:prSet presAssocID="{99CEFA0D-3749-4EA1-9F83-6E2EDEE07172}" presName="rect1" presStyleLbl="trAlignAcc1" presStyleIdx="1" presStyleCnt="12" custLinFactNeighborX="6308">
        <dgm:presLayoutVars>
          <dgm:bulletEnabled val="1"/>
        </dgm:presLayoutVars>
      </dgm:prSet>
      <dgm:spPr/>
    </dgm:pt>
    <dgm:pt modelId="{7DF17FC3-A427-416A-9371-0A0113350C66}" type="pres">
      <dgm:prSet presAssocID="{99CEFA0D-3749-4EA1-9F83-6E2EDEE07172}" presName="rect2" presStyleLbl="fgImgPlace1" presStyleIdx="1" presStyleCnt="12" custScaleX="200521" custLinFactNeighborX="-37948"/>
      <dgm:spPr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</dgm:spPr>
    </dgm:pt>
    <dgm:pt modelId="{1C1D0127-6C16-434A-BBC1-3275065D2647}" type="pres">
      <dgm:prSet presAssocID="{6991A908-6CC1-4845-8E33-A4D94CD0CB88}" presName="sibTrans" presStyleCnt="0"/>
      <dgm:spPr/>
    </dgm:pt>
    <dgm:pt modelId="{78160733-156F-4A02-91A9-040FA108B00B}" type="pres">
      <dgm:prSet presAssocID="{158076A8-2EFC-40C4-AE20-3186ABB38EED}" presName="composite" presStyleCnt="0"/>
      <dgm:spPr/>
    </dgm:pt>
    <dgm:pt modelId="{D0C04B62-7486-41F9-B79B-C48B34E31EE6}" type="pres">
      <dgm:prSet presAssocID="{158076A8-2EFC-40C4-AE20-3186ABB38EED}" presName="rect1" presStyleLbl="trAlignAcc1" presStyleIdx="2" presStyleCnt="12" custLinFactNeighborX="22908">
        <dgm:presLayoutVars>
          <dgm:bulletEnabled val="1"/>
        </dgm:presLayoutVars>
      </dgm:prSet>
      <dgm:spPr/>
    </dgm:pt>
    <dgm:pt modelId="{24448896-CA1D-4883-BE3F-84CB5DDCC757}" type="pres">
      <dgm:prSet presAssocID="{158076A8-2EFC-40C4-AE20-3186ABB38EED}" presName="rect2" presStyleLbl="fgImgPlace1" presStyleIdx="2" presStyleCnt="12" custScaleX="200521" custLinFactNeighborX="31878"/>
      <dgm:spPr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</dgm:spPr>
    </dgm:pt>
    <dgm:pt modelId="{7C2BDBEC-3171-4306-AD97-EBEE8B714796}" type="pres">
      <dgm:prSet presAssocID="{29FA3C20-713A-4918-AADC-E88263134FF7}" presName="sibTrans" presStyleCnt="0"/>
      <dgm:spPr/>
    </dgm:pt>
    <dgm:pt modelId="{8F0CB019-3545-449A-825E-D8150827F6C7}" type="pres">
      <dgm:prSet presAssocID="{EFF64215-54B7-4E30-B268-F6C616566B21}" presName="composite" presStyleCnt="0"/>
      <dgm:spPr/>
    </dgm:pt>
    <dgm:pt modelId="{F328A671-F538-4EAD-88EA-C1B65401CB01}" type="pres">
      <dgm:prSet presAssocID="{EFF64215-54B7-4E30-B268-F6C616566B21}" presName="rect1" presStyleLbl="trAlignAcc1" presStyleIdx="3" presStyleCnt="12" custLinFactNeighborX="-8964">
        <dgm:presLayoutVars>
          <dgm:bulletEnabled val="1"/>
        </dgm:presLayoutVars>
      </dgm:prSet>
      <dgm:spPr/>
    </dgm:pt>
    <dgm:pt modelId="{5BA0408C-669B-45DF-995D-F2F35FC9DD3D}" type="pres">
      <dgm:prSet presAssocID="{EFF64215-54B7-4E30-B268-F6C616566B21}" presName="rect2" presStyleLbl="fgImgPlace1" presStyleIdx="3" presStyleCnt="12" custScaleX="200521" custLinFactX="-41162" custLinFactNeighborX="-100000"/>
      <dgm:spPr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FBA00852-48FE-4CAE-A057-7F2B58E3D17D}" type="pres">
      <dgm:prSet presAssocID="{45E1D0F5-6913-4BC9-A914-36B0546AD27E}" presName="sibTrans" presStyleCnt="0"/>
      <dgm:spPr/>
    </dgm:pt>
    <dgm:pt modelId="{86D01113-A0C3-41F3-8327-0FA2FC87DE66}" type="pres">
      <dgm:prSet presAssocID="{A1018400-FF57-45C1-BC49-7BE863908122}" presName="composite" presStyleCnt="0"/>
      <dgm:spPr/>
    </dgm:pt>
    <dgm:pt modelId="{EDF251BE-D7CD-436E-B59C-0606C669B925}" type="pres">
      <dgm:prSet presAssocID="{A1018400-FF57-45C1-BC49-7BE863908122}" presName="rect1" presStyleLbl="trAlignAcc1" presStyleIdx="4" presStyleCnt="12" custLinFactNeighborX="6308">
        <dgm:presLayoutVars>
          <dgm:bulletEnabled val="1"/>
        </dgm:presLayoutVars>
      </dgm:prSet>
      <dgm:spPr/>
    </dgm:pt>
    <dgm:pt modelId="{AE878031-4BBF-4EF4-9556-33969B6A0D0E}" type="pres">
      <dgm:prSet presAssocID="{A1018400-FF57-45C1-BC49-7BE863908122}" presName="rect2" presStyleLbl="fgImgPlace1" presStyleIdx="4" presStyleCnt="12" custScaleX="200521" custLinFactNeighborX="-37948"/>
      <dgm:spPr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</dgm:spPr>
    </dgm:pt>
    <dgm:pt modelId="{005FF220-5136-4291-8918-B662EA3FA9A8}" type="pres">
      <dgm:prSet presAssocID="{7DB41B7B-54C8-4BD5-9F9F-40BA8F957016}" presName="sibTrans" presStyleCnt="0"/>
      <dgm:spPr/>
    </dgm:pt>
    <dgm:pt modelId="{A7EEA874-6D25-4D4D-81D3-F73D149F5809}" type="pres">
      <dgm:prSet presAssocID="{6964FCFD-EFD5-4160-8282-E6925A473081}" presName="composite" presStyleCnt="0"/>
      <dgm:spPr/>
    </dgm:pt>
    <dgm:pt modelId="{05B072B4-7394-49EE-880D-7A0C05073BAC}" type="pres">
      <dgm:prSet presAssocID="{6964FCFD-EFD5-4160-8282-E6925A473081}" presName="rect1" presStyleLbl="trAlignAcc1" presStyleIdx="5" presStyleCnt="12" custLinFactNeighborX="22908">
        <dgm:presLayoutVars>
          <dgm:bulletEnabled val="1"/>
        </dgm:presLayoutVars>
      </dgm:prSet>
      <dgm:spPr/>
    </dgm:pt>
    <dgm:pt modelId="{A3375F40-8DD6-4373-81D7-EE4B422B8BEF}" type="pres">
      <dgm:prSet presAssocID="{6964FCFD-EFD5-4160-8282-E6925A473081}" presName="rect2" presStyleLbl="fgImgPlace1" presStyleIdx="5" presStyleCnt="12" custScaleX="200521" custLinFactNeighborX="31878"/>
      <dgm:spPr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</dgm:spPr>
    </dgm:pt>
    <dgm:pt modelId="{54F276F7-F9C6-4AAC-9CF8-911D76E64D6C}" type="pres">
      <dgm:prSet presAssocID="{0DEADBDD-8602-4BA7-8B3F-2E9D04E12553}" presName="sibTrans" presStyleCnt="0"/>
      <dgm:spPr/>
    </dgm:pt>
    <dgm:pt modelId="{864BD765-7DE9-47D0-862B-EA62C829C473}" type="pres">
      <dgm:prSet presAssocID="{21EE72C8-3711-4DB1-A109-33D4D7CD99F3}" presName="composite" presStyleCnt="0"/>
      <dgm:spPr/>
    </dgm:pt>
    <dgm:pt modelId="{46E0D814-1770-4727-9EF9-9B6BC6CB9647}" type="pres">
      <dgm:prSet presAssocID="{21EE72C8-3711-4DB1-A109-33D4D7CD99F3}" presName="rect1" presStyleLbl="trAlignAcc1" presStyleIdx="6" presStyleCnt="12" custLinFactNeighborX="-8964">
        <dgm:presLayoutVars>
          <dgm:bulletEnabled val="1"/>
        </dgm:presLayoutVars>
      </dgm:prSet>
      <dgm:spPr/>
    </dgm:pt>
    <dgm:pt modelId="{5237D0B7-7F65-4461-9797-CB2C5C38E1A5}" type="pres">
      <dgm:prSet presAssocID="{21EE72C8-3711-4DB1-A109-33D4D7CD99F3}" presName="rect2" presStyleLbl="fgImgPlace1" presStyleIdx="6" presStyleCnt="12" custScaleX="200521" custLinFactX="-41162" custLinFactNeighborX="-100000"/>
      <dgm:spPr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</dgm:spPr>
    </dgm:pt>
    <dgm:pt modelId="{64D07265-A0F8-42EF-BA62-719243C42738}" type="pres">
      <dgm:prSet presAssocID="{FEF0D992-562B-4EBA-86B1-8749E906A822}" presName="sibTrans" presStyleCnt="0"/>
      <dgm:spPr/>
    </dgm:pt>
    <dgm:pt modelId="{3F5DDFAE-8929-4808-932B-7AD7A3642229}" type="pres">
      <dgm:prSet presAssocID="{E51F8748-5080-4473-A708-CBDE928097B8}" presName="composite" presStyleCnt="0"/>
      <dgm:spPr/>
    </dgm:pt>
    <dgm:pt modelId="{0BF2E09E-5358-4A27-9A8E-579579F6657C}" type="pres">
      <dgm:prSet presAssocID="{E51F8748-5080-4473-A708-CBDE928097B8}" presName="rect1" presStyleLbl="trAlignAcc1" presStyleIdx="7" presStyleCnt="12" custLinFactNeighborX="6308">
        <dgm:presLayoutVars>
          <dgm:bulletEnabled val="1"/>
        </dgm:presLayoutVars>
      </dgm:prSet>
      <dgm:spPr/>
    </dgm:pt>
    <dgm:pt modelId="{12656DD7-776A-4FBB-B7F0-7C60A02F2F49}" type="pres">
      <dgm:prSet presAssocID="{E51F8748-5080-4473-A708-CBDE928097B8}" presName="rect2" presStyleLbl="fgImgPlace1" presStyleIdx="7" presStyleCnt="12" custScaleX="200521" custLinFactNeighborX="-37948"/>
      <dgm:spPr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306131C2-2BFF-4C1C-9771-98FC777A4618}" type="pres">
      <dgm:prSet presAssocID="{C4EC3406-B545-44B5-91BD-6A8F470D4471}" presName="sibTrans" presStyleCnt="0"/>
      <dgm:spPr/>
    </dgm:pt>
    <dgm:pt modelId="{18EC7B33-76C3-440B-B898-AFC880023608}" type="pres">
      <dgm:prSet presAssocID="{A8489E5A-4D3C-4631-9A0A-1917F9FD7026}" presName="composite" presStyleCnt="0"/>
      <dgm:spPr/>
    </dgm:pt>
    <dgm:pt modelId="{8BACC5E0-2473-4196-928F-E4A3074963F0}" type="pres">
      <dgm:prSet presAssocID="{A8489E5A-4D3C-4631-9A0A-1917F9FD7026}" presName="rect1" presStyleLbl="trAlignAcc1" presStyleIdx="8" presStyleCnt="12" custLinFactNeighborX="22908">
        <dgm:presLayoutVars>
          <dgm:bulletEnabled val="1"/>
        </dgm:presLayoutVars>
      </dgm:prSet>
      <dgm:spPr/>
    </dgm:pt>
    <dgm:pt modelId="{5B87B8EE-EC59-410A-BC31-2F01366AE4A7}" type="pres">
      <dgm:prSet presAssocID="{A8489E5A-4D3C-4631-9A0A-1917F9FD7026}" presName="rect2" presStyleLbl="fgImgPlace1" presStyleIdx="8" presStyleCnt="12" custScaleX="200521" custLinFactNeighborX="31878"/>
      <dgm:spPr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B634889A-4F85-49E9-80BA-D098CA438161}" type="pres">
      <dgm:prSet presAssocID="{535EFA2F-14F3-4CB6-8C07-21741E6B72D6}" presName="sibTrans" presStyleCnt="0"/>
      <dgm:spPr/>
    </dgm:pt>
    <dgm:pt modelId="{2D8C2DE1-4BAA-4A69-9C44-531552F4F9FE}" type="pres">
      <dgm:prSet presAssocID="{CCBFFEC0-A33B-4D8F-8A80-432BF59E3C6C}" presName="composite" presStyleCnt="0"/>
      <dgm:spPr/>
    </dgm:pt>
    <dgm:pt modelId="{5DA6CDA0-395F-491F-ABB7-6ED4F5BF27E4}" type="pres">
      <dgm:prSet presAssocID="{CCBFFEC0-A33B-4D8F-8A80-432BF59E3C6C}" presName="rect1" presStyleLbl="trAlignAcc1" presStyleIdx="9" presStyleCnt="12" custLinFactNeighborX="-8964">
        <dgm:presLayoutVars>
          <dgm:bulletEnabled val="1"/>
        </dgm:presLayoutVars>
      </dgm:prSet>
      <dgm:spPr/>
    </dgm:pt>
    <dgm:pt modelId="{221F4DF1-C4D6-463F-A71F-CFB4A107A606}" type="pres">
      <dgm:prSet presAssocID="{CCBFFEC0-A33B-4D8F-8A80-432BF59E3C6C}" presName="rect2" presStyleLbl="fgImgPlace1" presStyleIdx="9" presStyleCnt="12" custScaleX="200521" custLinFactX="-41162" custLinFactNeighborX="-100000"/>
      <dgm:spPr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</dgm:spPr>
    </dgm:pt>
    <dgm:pt modelId="{C6B97D92-6939-4E5C-AAE5-2538F4D2C6E7}" type="pres">
      <dgm:prSet presAssocID="{0756EBA2-2341-4E04-8A81-7C6E95A35EB8}" presName="sibTrans" presStyleCnt="0"/>
      <dgm:spPr/>
    </dgm:pt>
    <dgm:pt modelId="{8A0706C0-2E32-4B11-AE1F-1E342A499B8D}" type="pres">
      <dgm:prSet presAssocID="{E5A4BF27-BB31-463F-ABAD-0BA3DDFCB256}" presName="composite" presStyleCnt="0"/>
      <dgm:spPr/>
    </dgm:pt>
    <dgm:pt modelId="{158A3A02-EB17-4596-B68B-7CAFDB9A99E5}" type="pres">
      <dgm:prSet presAssocID="{E5A4BF27-BB31-463F-ABAD-0BA3DDFCB256}" presName="rect1" presStyleLbl="trAlignAcc1" presStyleIdx="10" presStyleCnt="12" custLinFactNeighborX="6308">
        <dgm:presLayoutVars>
          <dgm:bulletEnabled val="1"/>
        </dgm:presLayoutVars>
      </dgm:prSet>
      <dgm:spPr/>
    </dgm:pt>
    <dgm:pt modelId="{CD8BC6EB-CBE6-4AFE-872D-39830C0A1935}" type="pres">
      <dgm:prSet presAssocID="{E5A4BF27-BB31-463F-ABAD-0BA3DDFCB256}" presName="rect2" presStyleLbl="fgImgPlace1" presStyleIdx="10" presStyleCnt="12" custScaleX="200521" custLinFactNeighborX="-37948"/>
      <dgm:spPr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</dgm:spPr>
    </dgm:pt>
    <dgm:pt modelId="{56825492-BECF-4AF1-BDFE-29A14D7679AC}" type="pres">
      <dgm:prSet presAssocID="{099F6F00-4A8A-4EEB-93AB-78F9DE250298}" presName="sibTrans" presStyleCnt="0"/>
      <dgm:spPr/>
    </dgm:pt>
    <dgm:pt modelId="{A5ECE183-5B43-4358-AD22-5E490756BED7}" type="pres">
      <dgm:prSet presAssocID="{C95EA1E6-6989-4819-AA86-E90AFEFE3ADD}" presName="composite" presStyleCnt="0"/>
      <dgm:spPr/>
    </dgm:pt>
    <dgm:pt modelId="{E0BCFF9E-D978-42AC-9151-B4B106A83126}" type="pres">
      <dgm:prSet presAssocID="{C95EA1E6-6989-4819-AA86-E90AFEFE3ADD}" presName="rect1" presStyleLbl="trAlignAcc1" presStyleIdx="11" presStyleCnt="12" custLinFactNeighborX="22908">
        <dgm:presLayoutVars>
          <dgm:bulletEnabled val="1"/>
        </dgm:presLayoutVars>
      </dgm:prSet>
      <dgm:spPr/>
    </dgm:pt>
    <dgm:pt modelId="{A6C372CA-8BFD-4004-8FB0-0CAC06FFF0DA}" type="pres">
      <dgm:prSet presAssocID="{C95EA1E6-6989-4819-AA86-E90AFEFE3ADD}" presName="rect2" presStyleLbl="fgImgPlace1" presStyleIdx="11" presStyleCnt="12" custScaleX="200521" custLinFactNeighborX="31878"/>
      <dgm:spPr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</dgm:spPr>
    </dgm:pt>
  </dgm:ptLst>
  <dgm:cxnLst>
    <dgm:cxn modelId="{CFCAC903-0A38-43EF-B478-BCEA18F81CAB}" type="presOf" srcId="{738D9233-94DF-4C46-9903-6891354EFE9C}" destId="{900C7FC6-8112-41E9-9028-5FA0098927D2}" srcOrd="0" destOrd="0" presId="urn:microsoft.com/office/officeart/2008/layout/PictureStrips"/>
    <dgm:cxn modelId="{1B818C11-BA74-4D62-8CF0-EA08E0B958D5}" srcId="{6A2313FD-589B-48BE-A6EA-644340E3294E}" destId="{99CEFA0D-3749-4EA1-9F83-6E2EDEE07172}" srcOrd="1" destOrd="0" parTransId="{B733B311-22A7-4109-9E76-D4DED783F57E}" sibTransId="{6991A908-6CC1-4845-8E33-A4D94CD0CB88}"/>
    <dgm:cxn modelId="{1ADCE21A-1BF1-4A40-9744-CD746C521CB3}" type="presOf" srcId="{6964FCFD-EFD5-4160-8282-E6925A473081}" destId="{05B072B4-7394-49EE-880D-7A0C05073BAC}" srcOrd="0" destOrd="0" presId="urn:microsoft.com/office/officeart/2008/layout/PictureStrips"/>
    <dgm:cxn modelId="{D3EC371C-B51B-4B3E-945B-3E8F9EAC9E56}" type="presOf" srcId="{6A2313FD-589B-48BE-A6EA-644340E3294E}" destId="{8882939E-6804-403B-BA2B-9DB638CEF473}" srcOrd="0" destOrd="0" presId="urn:microsoft.com/office/officeart/2008/layout/PictureStrips"/>
    <dgm:cxn modelId="{348E8A26-A172-455F-AB87-2189463827B2}" type="presOf" srcId="{21EE72C8-3711-4DB1-A109-33D4D7CD99F3}" destId="{46E0D814-1770-4727-9EF9-9B6BC6CB9647}" srcOrd="0" destOrd="0" presId="urn:microsoft.com/office/officeart/2008/layout/PictureStrips"/>
    <dgm:cxn modelId="{FD0FB32C-23BB-4B35-A9C7-686DA919AF8D}" srcId="{6A2313FD-589B-48BE-A6EA-644340E3294E}" destId="{158076A8-2EFC-40C4-AE20-3186ABB38EED}" srcOrd="2" destOrd="0" parTransId="{248FCA8B-D634-4C59-80EB-9365DC7BBFFC}" sibTransId="{29FA3C20-713A-4918-AADC-E88263134FF7}"/>
    <dgm:cxn modelId="{55AF1E61-DAF6-4BB7-AD4F-7F2D9A0FBB8E}" srcId="{6A2313FD-589B-48BE-A6EA-644340E3294E}" destId="{E5A4BF27-BB31-463F-ABAD-0BA3DDFCB256}" srcOrd="10" destOrd="0" parTransId="{05537A22-D189-4770-B207-2D979DAB1F35}" sibTransId="{099F6F00-4A8A-4EEB-93AB-78F9DE250298}"/>
    <dgm:cxn modelId="{9B4C6B4C-84B2-4F86-AE05-8BAB70C0434B}" srcId="{6A2313FD-589B-48BE-A6EA-644340E3294E}" destId="{21EE72C8-3711-4DB1-A109-33D4D7CD99F3}" srcOrd="6" destOrd="0" parTransId="{E136CDE6-FB94-4C34-B03E-ED4F6D51F429}" sibTransId="{FEF0D992-562B-4EBA-86B1-8749E906A822}"/>
    <dgm:cxn modelId="{8EF2366F-25A2-44F0-8103-4FBABD4D95B5}" srcId="{6A2313FD-589B-48BE-A6EA-644340E3294E}" destId="{738D9233-94DF-4C46-9903-6891354EFE9C}" srcOrd="0" destOrd="0" parTransId="{9EF17351-858D-42CC-A53A-654F3F1A230E}" sibTransId="{6012DC52-1026-4642-8474-5511A643BF7D}"/>
    <dgm:cxn modelId="{89632D72-B6F0-477A-95F0-40B52810D9E2}" type="presOf" srcId="{A8489E5A-4D3C-4631-9A0A-1917F9FD7026}" destId="{8BACC5E0-2473-4196-928F-E4A3074963F0}" srcOrd="0" destOrd="0" presId="urn:microsoft.com/office/officeart/2008/layout/PictureStrips"/>
    <dgm:cxn modelId="{730CA957-4E26-4BE1-AB50-022F3444869F}" type="presOf" srcId="{99CEFA0D-3749-4EA1-9F83-6E2EDEE07172}" destId="{D4FF5664-0623-4096-9F26-41F8EF382369}" srcOrd="0" destOrd="0" presId="urn:microsoft.com/office/officeart/2008/layout/PictureStrips"/>
    <dgm:cxn modelId="{3EB70F7C-679D-4A68-B04D-FAC24E6503CB}" srcId="{6A2313FD-589B-48BE-A6EA-644340E3294E}" destId="{E51F8748-5080-4473-A708-CBDE928097B8}" srcOrd="7" destOrd="0" parTransId="{3274F435-899E-4A53-B2CF-6FEB74E19A5B}" sibTransId="{C4EC3406-B545-44B5-91BD-6A8F470D4471}"/>
    <dgm:cxn modelId="{A032D48D-ED10-4494-AED1-6F01C97C0125}" srcId="{6A2313FD-589B-48BE-A6EA-644340E3294E}" destId="{C95EA1E6-6989-4819-AA86-E90AFEFE3ADD}" srcOrd="11" destOrd="0" parTransId="{4B1392BB-9B4A-4A66-914A-A563ACFA2EE5}" sibTransId="{2A7C9424-2497-4FFC-ADF3-A620F5D311EE}"/>
    <dgm:cxn modelId="{B6D25393-01C7-4E40-82AD-E933AA79B65E}" type="presOf" srcId="{158076A8-2EFC-40C4-AE20-3186ABB38EED}" destId="{D0C04B62-7486-41F9-B79B-C48B34E31EE6}" srcOrd="0" destOrd="0" presId="urn:microsoft.com/office/officeart/2008/layout/PictureStrips"/>
    <dgm:cxn modelId="{79506695-13F7-4A05-A311-8B6E7C23D49E}" type="presOf" srcId="{EFF64215-54B7-4E30-B268-F6C616566B21}" destId="{F328A671-F538-4EAD-88EA-C1B65401CB01}" srcOrd="0" destOrd="0" presId="urn:microsoft.com/office/officeart/2008/layout/PictureStrips"/>
    <dgm:cxn modelId="{FEAB4EA7-3DD3-49F0-9F37-39539930F610}" srcId="{6A2313FD-589B-48BE-A6EA-644340E3294E}" destId="{A1018400-FF57-45C1-BC49-7BE863908122}" srcOrd="4" destOrd="0" parTransId="{D725D9D1-8860-46B5-899B-2392C3737577}" sibTransId="{7DB41B7B-54C8-4BD5-9F9F-40BA8F957016}"/>
    <dgm:cxn modelId="{4E7C4DAC-F26A-4A94-8176-426712B4F776}" type="presOf" srcId="{E5A4BF27-BB31-463F-ABAD-0BA3DDFCB256}" destId="{158A3A02-EB17-4596-B68B-7CAFDB9A99E5}" srcOrd="0" destOrd="0" presId="urn:microsoft.com/office/officeart/2008/layout/PictureStrips"/>
    <dgm:cxn modelId="{874E38AD-1524-4897-88A0-34FE8A86B650}" srcId="{6A2313FD-589B-48BE-A6EA-644340E3294E}" destId="{6964FCFD-EFD5-4160-8282-E6925A473081}" srcOrd="5" destOrd="0" parTransId="{008715D0-6B1D-4526-8C5B-CFB06D81D2BF}" sibTransId="{0DEADBDD-8602-4BA7-8B3F-2E9D04E12553}"/>
    <dgm:cxn modelId="{820B0BAE-47AE-49AC-B82E-E050E2D8EE63}" srcId="{6A2313FD-589B-48BE-A6EA-644340E3294E}" destId="{EFF64215-54B7-4E30-B268-F6C616566B21}" srcOrd="3" destOrd="0" parTransId="{09FF405C-48B6-4750-AE10-89659BE9B458}" sibTransId="{45E1D0F5-6913-4BC9-A914-36B0546AD27E}"/>
    <dgm:cxn modelId="{C029E5B5-3427-48E8-904B-AEDAF0C0FB23}" srcId="{6A2313FD-589B-48BE-A6EA-644340E3294E}" destId="{A8489E5A-4D3C-4631-9A0A-1917F9FD7026}" srcOrd="8" destOrd="0" parTransId="{06D51938-7E7D-4514-BF73-9834CA84EB0E}" sibTransId="{535EFA2F-14F3-4CB6-8C07-21741E6B72D6}"/>
    <dgm:cxn modelId="{3C6CC9CE-549E-41C6-976B-5310FE656EBE}" type="presOf" srcId="{A1018400-FF57-45C1-BC49-7BE863908122}" destId="{EDF251BE-D7CD-436E-B59C-0606C669B925}" srcOrd="0" destOrd="0" presId="urn:microsoft.com/office/officeart/2008/layout/PictureStrips"/>
    <dgm:cxn modelId="{6B47DFDF-A2AA-4F7D-BDFD-AAF25F3A0B44}" type="presOf" srcId="{C95EA1E6-6989-4819-AA86-E90AFEFE3ADD}" destId="{E0BCFF9E-D978-42AC-9151-B4B106A83126}" srcOrd="0" destOrd="0" presId="urn:microsoft.com/office/officeart/2008/layout/PictureStrips"/>
    <dgm:cxn modelId="{CFB498F8-0062-4E46-B301-FE1E11D7E58F}" type="presOf" srcId="{CCBFFEC0-A33B-4D8F-8A80-432BF59E3C6C}" destId="{5DA6CDA0-395F-491F-ABB7-6ED4F5BF27E4}" srcOrd="0" destOrd="0" presId="urn:microsoft.com/office/officeart/2008/layout/PictureStrips"/>
    <dgm:cxn modelId="{B924DCFA-CB7F-4CCE-AF57-B1160064C72C}" srcId="{6A2313FD-589B-48BE-A6EA-644340E3294E}" destId="{CCBFFEC0-A33B-4D8F-8A80-432BF59E3C6C}" srcOrd="9" destOrd="0" parTransId="{2DD4180E-9E58-41E1-B518-AE10E8829094}" sibTransId="{0756EBA2-2341-4E04-8A81-7C6E95A35EB8}"/>
    <dgm:cxn modelId="{539A01FE-849C-4107-A6D3-A59A949A9F69}" type="presOf" srcId="{E51F8748-5080-4473-A708-CBDE928097B8}" destId="{0BF2E09E-5358-4A27-9A8E-579579F6657C}" srcOrd="0" destOrd="0" presId="urn:microsoft.com/office/officeart/2008/layout/PictureStrips"/>
    <dgm:cxn modelId="{E9085D5C-3D62-4CD1-8C44-8B68365D645F}" type="presParOf" srcId="{8882939E-6804-403B-BA2B-9DB638CEF473}" destId="{DDC90ED4-F302-4B31-9FCC-4A91206E5653}" srcOrd="0" destOrd="0" presId="urn:microsoft.com/office/officeart/2008/layout/PictureStrips"/>
    <dgm:cxn modelId="{61183F76-0749-438A-8A14-15111291FCF4}" type="presParOf" srcId="{DDC90ED4-F302-4B31-9FCC-4A91206E5653}" destId="{900C7FC6-8112-41E9-9028-5FA0098927D2}" srcOrd="0" destOrd="0" presId="urn:microsoft.com/office/officeart/2008/layout/PictureStrips"/>
    <dgm:cxn modelId="{37B12A25-2AAD-443A-BF92-D9F9E289C3B4}" type="presParOf" srcId="{DDC90ED4-F302-4B31-9FCC-4A91206E5653}" destId="{F6438344-8F0F-4DC4-B75E-CF562DB342BA}" srcOrd="1" destOrd="0" presId="urn:microsoft.com/office/officeart/2008/layout/PictureStrips"/>
    <dgm:cxn modelId="{731F1BDC-57A6-4337-A8F3-E38CFA4C4317}" type="presParOf" srcId="{8882939E-6804-403B-BA2B-9DB638CEF473}" destId="{F0295438-9AAD-4A8F-9237-FB9B2CE1ACDE}" srcOrd="1" destOrd="0" presId="urn:microsoft.com/office/officeart/2008/layout/PictureStrips"/>
    <dgm:cxn modelId="{2D49B93D-6A82-4E00-B575-E8628A015E48}" type="presParOf" srcId="{8882939E-6804-403B-BA2B-9DB638CEF473}" destId="{0A30D4D4-8063-456C-9C6A-2C5FFE9DA61D}" srcOrd="2" destOrd="0" presId="urn:microsoft.com/office/officeart/2008/layout/PictureStrips"/>
    <dgm:cxn modelId="{B647161B-D30B-4BF1-80BE-B66A06FDDF18}" type="presParOf" srcId="{0A30D4D4-8063-456C-9C6A-2C5FFE9DA61D}" destId="{D4FF5664-0623-4096-9F26-41F8EF382369}" srcOrd="0" destOrd="0" presId="urn:microsoft.com/office/officeart/2008/layout/PictureStrips"/>
    <dgm:cxn modelId="{68D5FC15-A3FF-484B-9073-3702F2AA397D}" type="presParOf" srcId="{0A30D4D4-8063-456C-9C6A-2C5FFE9DA61D}" destId="{7DF17FC3-A427-416A-9371-0A0113350C66}" srcOrd="1" destOrd="0" presId="urn:microsoft.com/office/officeart/2008/layout/PictureStrips"/>
    <dgm:cxn modelId="{7CD10646-61D0-4FF5-AF84-1FB11A670F64}" type="presParOf" srcId="{8882939E-6804-403B-BA2B-9DB638CEF473}" destId="{1C1D0127-6C16-434A-BBC1-3275065D2647}" srcOrd="3" destOrd="0" presId="urn:microsoft.com/office/officeart/2008/layout/PictureStrips"/>
    <dgm:cxn modelId="{D8011CE3-BEF5-400A-B908-B7F91A334AAF}" type="presParOf" srcId="{8882939E-6804-403B-BA2B-9DB638CEF473}" destId="{78160733-156F-4A02-91A9-040FA108B00B}" srcOrd="4" destOrd="0" presId="urn:microsoft.com/office/officeart/2008/layout/PictureStrips"/>
    <dgm:cxn modelId="{E866E408-B89B-4290-9DDA-1E882A0A2A29}" type="presParOf" srcId="{78160733-156F-4A02-91A9-040FA108B00B}" destId="{D0C04B62-7486-41F9-B79B-C48B34E31EE6}" srcOrd="0" destOrd="0" presId="urn:microsoft.com/office/officeart/2008/layout/PictureStrips"/>
    <dgm:cxn modelId="{414E7C16-066A-41ED-9C7B-E5F8F488D809}" type="presParOf" srcId="{78160733-156F-4A02-91A9-040FA108B00B}" destId="{24448896-CA1D-4883-BE3F-84CB5DDCC757}" srcOrd="1" destOrd="0" presId="urn:microsoft.com/office/officeart/2008/layout/PictureStrips"/>
    <dgm:cxn modelId="{43AAF278-2BC9-41A5-B1C9-5699B357117C}" type="presParOf" srcId="{8882939E-6804-403B-BA2B-9DB638CEF473}" destId="{7C2BDBEC-3171-4306-AD97-EBEE8B714796}" srcOrd="5" destOrd="0" presId="urn:microsoft.com/office/officeart/2008/layout/PictureStrips"/>
    <dgm:cxn modelId="{E171193C-1E39-4809-B3ED-F1EB51D693F9}" type="presParOf" srcId="{8882939E-6804-403B-BA2B-9DB638CEF473}" destId="{8F0CB019-3545-449A-825E-D8150827F6C7}" srcOrd="6" destOrd="0" presId="urn:microsoft.com/office/officeart/2008/layout/PictureStrips"/>
    <dgm:cxn modelId="{FBEE465C-C60A-4684-9CCA-4AC74BDDDDB6}" type="presParOf" srcId="{8F0CB019-3545-449A-825E-D8150827F6C7}" destId="{F328A671-F538-4EAD-88EA-C1B65401CB01}" srcOrd="0" destOrd="0" presId="urn:microsoft.com/office/officeart/2008/layout/PictureStrips"/>
    <dgm:cxn modelId="{4A5CF021-8A1F-40B2-91B6-ADE73D0EA4C2}" type="presParOf" srcId="{8F0CB019-3545-449A-825E-D8150827F6C7}" destId="{5BA0408C-669B-45DF-995D-F2F35FC9DD3D}" srcOrd="1" destOrd="0" presId="urn:microsoft.com/office/officeart/2008/layout/PictureStrips"/>
    <dgm:cxn modelId="{B537ABE4-79AE-4966-B15F-05C8C5FD7C75}" type="presParOf" srcId="{8882939E-6804-403B-BA2B-9DB638CEF473}" destId="{FBA00852-48FE-4CAE-A057-7F2B58E3D17D}" srcOrd="7" destOrd="0" presId="urn:microsoft.com/office/officeart/2008/layout/PictureStrips"/>
    <dgm:cxn modelId="{768DBFE5-A12C-42D9-BDC7-262CDB5471F3}" type="presParOf" srcId="{8882939E-6804-403B-BA2B-9DB638CEF473}" destId="{86D01113-A0C3-41F3-8327-0FA2FC87DE66}" srcOrd="8" destOrd="0" presId="urn:microsoft.com/office/officeart/2008/layout/PictureStrips"/>
    <dgm:cxn modelId="{9CC45A01-53CF-4B63-8958-AFF3A9EBF6A3}" type="presParOf" srcId="{86D01113-A0C3-41F3-8327-0FA2FC87DE66}" destId="{EDF251BE-D7CD-436E-B59C-0606C669B925}" srcOrd="0" destOrd="0" presId="urn:microsoft.com/office/officeart/2008/layout/PictureStrips"/>
    <dgm:cxn modelId="{7595A804-0A0D-47DF-AFD1-E91C339BAA6D}" type="presParOf" srcId="{86D01113-A0C3-41F3-8327-0FA2FC87DE66}" destId="{AE878031-4BBF-4EF4-9556-33969B6A0D0E}" srcOrd="1" destOrd="0" presId="urn:microsoft.com/office/officeart/2008/layout/PictureStrips"/>
    <dgm:cxn modelId="{0F07344C-76D5-46B2-97AA-4675D1B80906}" type="presParOf" srcId="{8882939E-6804-403B-BA2B-9DB638CEF473}" destId="{005FF220-5136-4291-8918-B662EA3FA9A8}" srcOrd="9" destOrd="0" presId="urn:microsoft.com/office/officeart/2008/layout/PictureStrips"/>
    <dgm:cxn modelId="{8806F464-763B-411A-8C27-B7B765BF92BC}" type="presParOf" srcId="{8882939E-6804-403B-BA2B-9DB638CEF473}" destId="{A7EEA874-6D25-4D4D-81D3-F73D149F5809}" srcOrd="10" destOrd="0" presId="urn:microsoft.com/office/officeart/2008/layout/PictureStrips"/>
    <dgm:cxn modelId="{0CD24FFA-4783-492A-A24E-86830F1660FF}" type="presParOf" srcId="{A7EEA874-6D25-4D4D-81D3-F73D149F5809}" destId="{05B072B4-7394-49EE-880D-7A0C05073BAC}" srcOrd="0" destOrd="0" presId="urn:microsoft.com/office/officeart/2008/layout/PictureStrips"/>
    <dgm:cxn modelId="{9908C1CB-B344-406A-809D-CE74D6891725}" type="presParOf" srcId="{A7EEA874-6D25-4D4D-81D3-F73D149F5809}" destId="{A3375F40-8DD6-4373-81D7-EE4B422B8BEF}" srcOrd="1" destOrd="0" presId="urn:microsoft.com/office/officeart/2008/layout/PictureStrips"/>
    <dgm:cxn modelId="{02D4F976-8A56-4351-A2F7-91F10C2AF53D}" type="presParOf" srcId="{8882939E-6804-403B-BA2B-9DB638CEF473}" destId="{54F276F7-F9C6-4AAC-9CF8-911D76E64D6C}" srcOrd="11" destOrd="0" presId="urn:microsoft.com/office/officeart/2008/layout/PictureStrips"/>
    <dgm:cxn modelId="{961462CD-F0FE-41DB-A6E1-158CD38B0104}" type="presParOf" srcId="{8882939E-6804-403B-BA2B-9DB638CEF473}" destId="{864BD765-7DE9-47D0-862B-EA62C829C473}" srcOrd="12" destOrd="0" presId="urn:microsoft.com/office/officeart/2008/layout/PictureStrips"/>
    <dgm:cxn modelId="{C950A1F8-F7A4-437D-8771-FC395463A14D}" type="presParOf" srcId="{864BD765-7DE9-47D0-862B-EA62C829C473}" destId="{46E0D814-1770-4727-9EF9-9B6BC6CB9647}" srcOrd="0" destOrd="0" presId="urn:microsoft.com/office/officeart/2008/layout/PictureStrips"/>
    <dgm:cxn modelId="{08B8BDC9-A79E-4821-AD3C-2072503A2308}" type="presParOf" srcId="{864BD765-7DE9-47D0-862B-EA62C829C473}" destId="{5237D0B7-7F65-4461-9797-CB2C5C38E1A5}" srcOrd="1" destOrd="0" presId="urn:microsoft.com/office/officeart/2008/layout/PictureStrips"/>
    <dgm:cxn modelId="{70428268-5EC9-499F-99C6-EC43DD4862D1}" type="presParOf" srcId="{8882939E-6804-403B-BA2B-9DB638CEF473}" destId="{64D07265-A0F8-42EF-BA62-719243C42738}" srcOrd="13" destOrd="0" presId="urn:microsoft.com/office/officeart/2008/layout/PictureStrips"/>
    <dgm:cxn modelId="{ABB22689-A91C-4E04-B352-DE86247AB0D1}" type="presParOf" srcId="{8882939E-6804-403B-BA2B-9DB638CEF473}" destId="{3F5DDFAE-8929-4808-932B-7AD7A3642229}" srcOrd="14" destOrd="0" presId="urn:microsoft.com/office/officeart/2008/layout/PictureStrips"/>
    <dgm:cxn modelId="{F7366DCA-7EDC-43EB-A0F5-E299CD317316}" type="presParOf" srcId="{3F5DDFAE-8929-4808-932B-7AD7A3642229}" destId="{0BF2E09E-5358-4A27-9A8E-579579F6657C}" srcOrd="0" destOrd="0" presId="urn:microsoft.com/office/officeart/2008/layout/PictureStrips"/>
    <dgm:cxn modelId="{9DF16012-7D01-41E5-9B07-E638244B37B9}" type="presParOf" srcId="{3F5DDFAE-8929-4808-932B-7AD7A3642229}" destId="{12656DD7-776A-4FBB-B7F0-7C60A02F2F49}" srcOrd="1" destOrd="0" presId="urn:microsoft.com/office/officeart/2008/layout/PictureStrips"/>
    <dgm:cxn modelId="{3DD0991E-73B5-4CA4-825A-BCBA5307822D}" type="presParOf" srcId="{8882939E-6804-403B-BA2B-9DB638CEF473}" destId="{306131C2-2BFF-4C1C-9771-98FC777A4618}" srcOrd="15" destOrd="0" presId="urn:microsoft.com/office/officeart/2008/layout/PictureStrips"/>
    <dgm:cxn modelId="{2D35AED7-42F5-445C-A550-8D60405CE50F}" type="presParOf" srcId="{8882939E-6804-403B-BA2B-9DB638CEF473}" destId="{18EC7B33-76C3-440B-B898-AFC880023608}" srcOrd="16" destOrd="0" presId="urn:microsoft.com/office/officeart/2008/layout/PictureStrips"/>
    <dgm:cxn modelId="{8E5A314E-9A84-45B8-BEC4-00CC80BACE7F}" type="presParOf" srcId="{18EC7B33-76C3-440B-B898-AFC880023608}" destId="{8BACC5E0-2473-4196-928F-E4A3074963F0}" srcOrd="0" destOrd="0" presId="urn:microsoft.com/office/officeart/2008/layout/PictureStrips"/>
    <dgm:cxn modelId="{2CF2FE20-73D0-40A5-A065-1513D48384D1}" type="presParOf" srcId="{18EC7B33-76C3-440B-B898-AFC880023608}" destId="{5B87B8EE-EC59-410A-BC31-2F01366AE4A7}" srcOrd="1" destOrd="0" presId="urn:microsoft.com/office/officeart/2008/layout/PictureStrips"/>
    <dgm:cxn modelId="{837BBF01-144E-419A-B9F3-57B36F49B109}" type="presParOf" srcId="{8882939E-6804-403B-BA2B-9DB638CEF473}" destId="{B634889A-4F85-49E9-80BA-D098CA438161}" srcOrd="17" destOrd="0" presId="urn:microsoft.com/office/officeart/2008/layout/PictureStrips"/>
    <dgm:cxn modelId="{755DFEB3-FAE0-4E02-A80E-787E19827E7E}" type="presParOf" srcId="{8882939E-6804-403B-BA2B-9DB638CEF473}" destId="{2D8C2DE1-4BAA-4A69-9C44-531552F4F9FE}" srcOrd="18" destOrd="0" presId="urn:microsoft.com/office/officeart/2008/layout/PictureStrips"/>
    <dgm:cxn modelId="{04DAB54A-5264-4B39-965E-FCD5CBDCB56D}" type="presParOf" srcId="{2D8C2DE1-4BAA-4A69-9C44-531552F4F9FE}" destId="{5DA6CDA0-395F-491F-ABB7-6ED4F5BF27E4}" srcOrd="0" destOrd="0" presId="urn:microsoft.com/office/officeart/2008/layout/PictureStrips"/>
    <dgm:cxn modelId="{484DBED2-EDDB-43F1-AA66-4103FA1E40DE}" type="presParOf" srcId="{2D8C2DE1-4BAA-4A69-9C44-531552F4F9FE}" destId="{221F4DF1-C4D6-463F-A71F-CFB4A107A606}" srcOrd="1" destOrd="0" presId="urn:microsoft.com/office/officeart/2008/layout/PictureStrips"/>
    <dgm:cxn modelId="{53C9EA8B-1CE9-4612-ADAD-9061C5F6F71F}" type="presParOf" srcId="{8882939E-6804-403B-BA2B-9DB638CEF473}" destId="{C6B97D92-6939-4E5C-AAE5-2538F4D2C6E7}" srcOrd="19" destOrd="0" presId="urn:microsoft.com/office/officeart/2008/layout/PictureStrips"/>
    <dgm:cxn modelId="{9BE618E4-8FEE-45D7-A823-A608A58CF429}" type="presParOf" srcId="{8882939E-6804-403B-BA2B-9DB638CEF473}" destId="{8A0706C0-2E32-4B11-AE1F-1E342A499B8D}" srcOrd="20" destOrd="0" presId="urn:microsoft.com/office/officeart/2008/layout/PictureStrips"/>
    <dgm:cxn modelId="{39E975B7-8983-48B4-9A5B-7E5590CCF022}" type="presParOf" srcId="{8A0706C0-2E32-4B11-AE1F-1E342A499B8D}" destId="{158A3A02-EB17-4596-B68B-7CAFDB9A99E5}" srcOrd="0" destOrd="0" presId="urn:microsoft.com/office/officeart/2008/layout/PictureStrips"/>
    <dgm:cxn modelId="{64204D92-3ABE-4C82-8B62-188A1623B418}" type="presParOf" srcId="{8A0706C0-2E32-4B11-AE1F-1E342A499B8D}" destId="{CD8BC6EB-CBE6-4AFE-872D-39830C0A1935}" srcOrd="1" destOrd="0" presId="urn:microsoft.com/office/officeart/2008/layout/PictureStrips"/>
    <dgm:cxn modelId="{7F90ED28-443A-4FFD-913A-0C15A9D2986F}" type="presParOf" srcId="{8882939E-6804-403B-BA2B-9DB638CEF473}" destId="{56825492-BECF-4AF1-BDFE-29A14D7679AC}" srcOrd="21" destOrd="0" presId="urn:microsoft.com/office/officeart/2008/layout/PictureStrips"/>
    <dgm:cxn modelId="{7DD6CEA7-E346-4148-94CE-9266164CC4A7}" type="presParOf" srcId="{8882939E-6804-403B-BA2B-9DB638CEF473}" destId="{A5ECE183-5B43-4358-AD22-5E490756BED7}" srcOrd="22" destOrd="0" presId="urn:microsoft.com/office/officeart/2008/layout/PictureStrips"/>
    <dgm:cxn modelId="{E8907847-0F46-4782-8D77-DA4B07CC6F77}" type="presParOf" srcId="{A5ECE183-5B43-4358-AD22-5E490756BED7}" destId="{E0BCFF9E-D978-42AC-9151-B4B106A83126}" srcOrd="0" destOrd="0" presId="urn:microsoft.com/office/officeart/2008/layout/PictureStrips"/>
    <dgm:cxn modelId="{F531FE4B-29C0-4049-A067-D5BE77461401}" type="presParOf" srcId="{A5ECE183-5B43-4358-AD22-5E490756BED7}" destId="{A6C372CA-8BFD-4004-8FB0-0CAC06FFF0DA}" srcOrd="1" destOrd="0" presId="urn:microsoft.com/office/officeart/2008/layout/PictureStrips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AA474A-1740-4263-977A-67953F07C79F}">
      <dsp:nvSpPr>
        <dsp:cNvPr id="0" name=""/>
        <dsp:cNvSpPr/>
      </dsp:nvSpPr>
      <dsp:spPr>
        <a:xfrm>
          <a:off x="0" y="0"/>
          <a:ext cx="6334127" cy="1249562"/>
        </a:xfrm>
        <a:prstGeom prst="roundRect">
          <a:avLst>
            <a:gd name="adj" fmla="val 10000"/>
          </a:avLst>
        </a:prstGeom>
        <a:solidFill>
          <a:schemeClr val="accent5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Kahinda-inĩ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o kau, Ngai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akĩgĩa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na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kĩrĩkanĩro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na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Aburamu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ahĩtũkĩire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gatagatĩ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ka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igongona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Kĩa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15:7-21)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0"/>
        <a:ext cx="4942345" cy="1249562"/>
      </dsp:txXfrm>
    </dsp:sp>
    <dsp:sp modelId="{51B27083-B009-4DBA-8978-E052AC4B7311}">
      <dsp:nvSpPr>
        <dsp:cNvPr id="0" name=""/>
        <dsp:cNvSpPr/>
      </dsp:nvSpPr>
      <dsp:spPr>
        <a:xfrm>
          <a:off x="124956" y="124956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DB901CF0-473D-4E0F-BF26-5C219F695B8B}">
      <dsp:nvSpPr>
        <dsp:cNvPr id="0" name=""/>
        <dsp:cNvSpPr/>
      </dsp:nvSpPr>
      <dsp:spPr>
        <a:xfrm>
          <a:off x="0" y="1374518"/>
          <a:ext cx="6334127" cy="1249562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3289142"/>
              <a:satOff val="2771"/>
              <a:lumOff val="-352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Ngai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akĩgarũra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rĩtwa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rĩake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na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rĩa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Sarai, na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akĩmũiguithia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atĩ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mũmũgai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agakorwo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arĩ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mũriũ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wa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Sarai.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Kĩa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17:1-8, 15-16)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1374518"/>
        <a:ext cx="4942345" cy="1249562"/>
      </dsp:txXfrm>
    </dsp:sp>
    <dsp:sp modelId="{71011F65-FDA4-4BA7-AB08-D129F5FB81CD}">
      <dsp:nvSpPr>
        <dsp:cNvPr id="0" name=""/>
        <dsp:cNvSpPr/>
      </dsp:nvSpPr>
      <dsp:spPr>
        <a:xfrm>
          <a:off x="124956" y="1499474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3000" b="-13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3347933"/>
              <a:satOff val="-1317"/>
              <a:lumOff val="-50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BB74B-9E2C-4F62-8BB5-7C3EF4E7B9C3}">
      <dsp:nvSpPr>
        <dsp:cNvPr id="0" name=""/>
        <dsp:cNvSpPr/>
      </dsp:nvSpPr>
      <dsp:spPr>
        <a:xfrm>
          <a:off x="0" y="2749037"/>
          <a:ext cx="6334127" cy="1249562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6578285"/>
              <a:satOff val="5541"/>
              <a:lumOff val="-7059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Kĩrũgamo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Ngai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nĩ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oimĩrĩire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Iburahĩmu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hamwe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na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araika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eerĩ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, na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makĩanĩrĩra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gũciarwo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kwa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Kĩa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18:1-2, 10)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2749037"/>
        <a:ext cx="4942345" cy="1249562"/>
      </dsp:txXfrm>
    </dsp:sp>
    <dsp:sp modelId="{61254A0A-9E03-4BE7-82AB-482A33CC26F4}">
      <dsp:nvSpPr>
        <dsp:cNvPr id="0" name=""/>
        <dsp:cNvSpPr/>
      </dsp:nvSpPr>
      <dsp:spPr>
        <a:xfrm>
          <a:off x="124956" y="2873993"/>
          <a:ext cx="1266825" cy="9996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rcRect/>
          <a:stretch>
            <a:fillRect t="-31000" b="-31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6695866"/>
              <a:satOff val="-2635"/>
              <a:lumOff val="-1004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1C20DE1-D577-4111-B099-21CA8EF386D2}">
      <dsp:nvSpPr>
        <dsp:cNvPr id="0" name=""/>
        <dsp:cNvSpPr/>
      </dsp:nvSpPr>
      <dsp:spPr>
        <a:xfrm>
          <a:off x="0" y="4123555"/>
          <a:ext cx="6334127" cy="1249562"/>
        </a:xfrm>
        <a:prstGeom prst="roundRect">
          <a:avLst>
            <a:gd name="adj" fmla="val 10000"/>
          </a:avLst>
        </a:prstGeom>
        <a:solidFill>
          <a:srgbClr val="98465F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9867426"/>
              <a:satOff val="8312"/>
              <a:lumOff val="-10588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Ngai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akĩũria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Iburahĩm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arute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mũrũwe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Isaka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By providing a substitute sacrifice, the great plan of redemption was revealed to him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Kĩa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60000"/>
                  </a:srgbClr>
                </a:outerShdw>
              </a:effectLst>
            </a:rPr>
            <a:t>. 22:1-3, 9-13).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60000"/>
                </a:srgbClr>
              </a:outerShdw>
            </a:effectLst>
          </a:endParaRPr>
        </a:p>
      </dsp:txBody>
      <dsp:txXfrm>
        <a:off x="1391781" y="4123555"/>
        <a:ext cx="4942345" cy="1249562"/>
      </dsp:txXfrm>
    </dsp:sp>
    <dsp:sp modelId="{8A842A48-1079-4542-94D2-33CB6B8C61FF}">
      <dsp:nvSpPr>
        <dsp:cNvPr id="0" name=""/>
        <dsp:cNvSpPr/>
      </dsp:nvSpPr>
      <dsp:spPr>
        <a:xfrm>
          <a:off x="124956" y="4248511"/>
          <a:ext cx="1266825" cy="9996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4"/>
          <a:srcRect/>
          <a:stretch>
            <a:fillRect t="-6289" b="-13363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10043799"/>
              <a:satOff val="-3952"/>
              <a:lumOff val="-1506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F4ED62-D99A-4E0A-B413-9C2F2F2F67B8}">
      <dsp:nvSpPr>
        <dsp:cNvPr id="0" name=""/>
        <dsp:cNvSpPr/>
      </dsp:nvSpPr>
      <dsp:spPr>
        <a:xfrm>
          <a:off x="0" y="0"/>
          <a:ext cx="5562602" cy="1158186"/>
        </a:xfrm>
        <a:prstGeom prst="roundRect">
          <a:avLst>
            <a:gd name="adj" fmla="val 10000"/>
          </a:avLst>
        </a:prstGeom>
        <a:solidFill>
          <a:srgbClr val="9F7919"/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Thĩiniĩ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wa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Shekemu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nĩ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erĩirwo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atĩ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njiarwa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ciake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nĩikagaya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bũrũri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wa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Kanaani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Kĩa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12:6-7)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0"/>
        <a:ext cx="4334262" cy="1158186"/>
      </dsp:txXfrm>
    </dsp:sp>
    <dsp:sp modelId="{FDBE7BA9-F2C9-492E-83BA-2EED7B3E52A1}">
      <dsp:nvSpPr>
        <dsp:cNvPr id="0" name=""/>
        <dsp:cNvSpPr/>
      </dsp:nvSpPr>
      <dsp:spPr>
        <a:xfrm>
          <a:off x="115818" y="115818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5000" b="-5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2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66288725-619E-4C10-9BAE-98B76CD56E82}">
      <dsp:nvSpPr>
        <dsp:cNvPr id="0" name=""/>
        <dsp:cNvSpPr/>
      </dsp:nvSpPr>
      <dsp:spPr>
        <a:xfrm>
          <a:off x="0" y="1274004"/>
          <a:ext cx="5562602" cy="1158186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Thĩiniĩ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wa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Betheli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Ngai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akĩerũhia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kĩrĩkanĩro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gĩake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akĩmwĩra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atĩ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njiarwa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ciake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cigakorwo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ihaana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ta “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rũkũngũ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rwa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thĩ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Kĩa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13:14-18)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1274004"/>
        <a:ext cx="4334262" cy="1158186"/>
      </dsp:txXfrm>
    </dsp:sp>
    <dsp:sp modelId="{64766CB8-A1C6-464D-9FA2-A493A09185E9}">
      <dsp:nvSpPr>
        <dsp:cNvPr id="0" name=""/>
        <dsp:cNvSpPr/>
      </dsp:nvSpPr>
      <dsp:spPr>
        <a:xfrm>
          <a:off x="115818" y="1389823"/>
          <a:ext cx="1112520" cy="926549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7267" t="-24586" b="-5437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3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436BC0-B46F-428C-919A-DB60CA8C0C2F}">
      <dsp:nvSpPr>
        <dsp:cNvPr id="0" name=""/>
        <dsp:cNvSpPr/>
      </dsp:nvSpPr>
      <dsp:spPr>
        <a:xfrm>
          <a:off x="0" y="2548009"/>
          <a:ext cx="5562602" cy="146159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Kũu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Mamure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,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agĩkĩrwo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hinya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atĩ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njiarwa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ciake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ikaingĩha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 o ta 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njata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“</a:t>
          </a:r>
          <a:r>
            <a:rPr lang="en-US" sz="2000" b="1" i="0" kern="1200" dirty="0" err="1"/>
            <a:t>Aburamu</a:t>
          </a:r>
          <a:r>
            <a:rPr lang="en-US" sz="2000" b="1" i="0" kern="1200" dirty="0"/>
            <a:t> </a:t>
          </a:r>
          <a:r>
            <a:rPr lang="en-US" sz="2000" b="1" i="0" kern="1200" dirty="0" err="1"/>
            <a:t>agĩĩtĩkia</a:t>
          </a:r>
          <a:r>
            <a:rPr lang="en-US" sz="2000" b="1" i="0" kern="1200" dirty="0"/>
            <a:t> </a:t>
          </a:r>
          <a:r>
            <a:rPr lang="en-US" sz="2000" b="1" i="0" kern="1200" dirty="0" err="1"/>
            <a:t>Jehova</a:t>
          </a:r>
          <a:r>
            <a:rPr lang="en-US" sz="2000" b="1" i="0" kern="1200" dirty="0"/>
            <a:t>. Nake </a:t>
          </a:r>
          <a:r>
            <a:rPr lang="en-US" sz="2000" b="1" i="0" kern="1200" dirty="0" err="1"/>
            <a:t>Jehova</a:t>
          </a:r>
          <a:r>
            <a:rPr lang="en-US" sz="2000" b="1" i="0" kern="1200" dirty="0"/>
            <a:t> </a:t>
          </a:r>
          <a:r>
            <a:rPr lang="en-US" sz="2000" b="1" i="0" kern="1200" dirty="0" err="1"/>
            <a:t>agĩkenio</a:t>
          </a:r>
          <a:r>
            <a:rPr lang="en-US" sz="2000" b="1" i="0" kern="1200" dirty="0"/>
            <a:t> </a:t>
          </a:r>
          <a:r>
            <a:rPr lang="en-US" sz="2000" b="1" i="0" kern="1200" dirty="0" err="1"/>
            <a:t>nĩ</a:t>
          </a:r>
          <a:r>
            <a:rPr lang="en-US" sz="2000" b="1" i="0" kern="1200" dirty="0"/>
            <a:t> </a:t>
          </a:r>
          <a:r>
            <a:rPr lang="en-US" sz="2000" b="1" i="0" kern="1200" dirty="0" err="1"/>
            <a:t>wĩtĩkio</a:t>
          </a:r>
          <a:r>
            <a:rPr lang="en-US" sz="2000" b="1" i="0" kern="1200" dirty="0"/>
            <a:t> </a:t>
          </a:r>
          <a:r>
            <a:rPr lang="en-US" sz="2000" b="1" i="0" kern="1200" dirty="0" err="1"/>
            <a:t>ũcio</a:t>
          </a:r>
          <a:r>
            <a:rPr lang="en-US" sz="2000" b="1" i="0" kern="1200" dirty="0"/>
            <a:t>, </a:t>
          </a:r>
          <a:r>
            <a:rPr lang="en-US" sz="2000" b="1" i="0" kern="1200" dirty="0" err="1"/>
            <a:t>akĩmũtua</a:t>
          </a:r>
          <a:r>
            <a:rPr lang="en-US" sz="2000" b="1" i="0" kern="1200" dirty="0"/>
            <a:t> </a:t>
          </a:r>
          <a:r>
            <a:rPr lang="en-US" sz="2000" b="1" i="0" kern="1200" dirty="0" err="1"/>
            <a:t>mũthingu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” (</a:t>
          </a:r>
          <a:r>
            <a:rPr lang="en-US" sz="2000" b="1" kern="1200" noProof="0" dirty="0" err="1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Kĩa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. 15:1-6 </a:t>
          </a:r>
          <a:r>
            <a:rPr lang="en-US" sz="12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NIV</a:t>
          </a:r>
          <a:r>
            <a:rPr lang="en-US" sz="2000" b="1" kern="1200" noProof="0" dirty="0">
              <a:effectLst>
                <a:outerShdw blurRad="38100" dist="38100" dir="2700000" algn="tl">
                  <a:srgbClr val="000000">
                    <a:alpha val="59000"/>
                  </a:srgbClr>
                </a:outerShdw>
              </a:effectLst>
            </a:rPr>
            <a:t>)</a:t>
          </a:r>
          <a:endParaRPr lang="en-US" sz="2000" kern="1200" noProof="0" dirty="0">
            <a:effectLst>
              <a:outerShdw blurRad="38100" dist="38100" dir="2700000" algn="tl">
                <a:srgbClr val="000000">
                  <a:alpha val="59000"/>
                </a:srgbClr>
              </a:outerShdw>
            </a:effectLst>
          </a:endParaRPr>
        </a:p>
      </dsp:txBody>
      <dsp:txXfrm>
        <a:off x="1228339" y="2548009"/>
        <a:ext cx="4334262" cy="1461596"/>
      </dsp:txXfrm>
    </dsp:sp>
    <dsp:sp modelId="{EB2C40E9-8ADC-4E8F-B069-5B0EF8221EA8}">
      <dsp:nvSpPr>
        <dsp:cNvPr id="0" name=""/>
        <dsp:cNvSpPr/>
      </dsp:nvSpPr>
      <dsp:spPr>
        <a:xfrm>
          <a:off x="115818" y="2815533"/>
          <a:ext cx="1112520" cy="926549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8000" r="-8000"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4">
              <a:tint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0C7FC6-8112-41E9-9028-5FA0098927D2}">
      <dsp:nvSpPr>
        <dsp:cNvPr id="0" name=""/>
        <dsp:cNvSpPr/>
      </dsp:nvSpPr>
      <dsp:spPr>
        <a:xfrm>
          <a:off x="897439" y="156973"/>
          <a:ext cx="2961245" cy="925389"/>
        </a:xfrm>
        <a:prstGeom prst="rect">
          <a:avLst/>
        </a:prstGeom>
        <a:solidFill>
          <a:schemeClr val="bg2">
            <a:lumMod val="20000"/>
            <a:lumOff val="8000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Ciira</a:t>
          </a:r>
          <a:r>
            <a:rPr lang="en-US" sz="1800" b="1" kern="1200" noProof="0" dirty="0"/>
            <a:t> wake </a:t>
          </a:r>
          <a:r>
            <a:rPr lang="en-US" sz="1800" b="1" kern="1200" noProof="0" dirty="0" err="1"/>
            <a:t>ndwarĩ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wa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mwĩrĩ</a:t>
          </a:r>
          <a:r>
            <a:rPr lang="en-US" sz="1800" b="1" kern="1200" noProof="0" dirty="0"/>
            <a:t>, </a:t>
          </a:r>
          <a:r>
            <a:rPr lang="en-US" sz="1800" b="1" kern="1200" noProof="0" dirty="0" err="1"/>
            <a:t>warĩ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wa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kĩroho</a:t>
          </a:r>
          <a:r>
            <a:rPr lang="en-US" sz="1800" b="1" kern="1200" noProof="0" dirty="0"/>
            <a:t> (v. 2)</a:t>
          </a:r>
          <a:endParaRPr lang="en-US" sz="1800" kern="1200" noProof="0" dirty="0"/>
        </a:p>
      </dsp:txBody>
      <dsp:txXfrm>
        <a:off x="897439" y="156973"/>
        <a:ext cx="2961245" cy="925389"/>
      </dsp:txXfrm>
    </dsp:sp>
    <dsp:sp modelId="{F6438344-8F0F-4DC4-B75E-CF562DB342BA}">
      <dsp:nvSpPr>
        <dsp:cNvPr id="0" name=""/>
        <dsp:cNvSpPr/>
      </dsp:nvSpPr>
      <dsp:spPr>
        <a:xfrm>
          <a:off x="0" y="23306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31000" b="-31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4FF5664-0623-4096-9F26-41F8EF382369}">
      <dsp:nvSpPr>
        <dsp:cNvPr id="0" name=""/>
        <dsp:cNvSpPr/>
      </dsp:nvSpPr>
      <dsp:spPr>
        <a:xfrm>
          <a:off x="4879167" y="156973"/>
          <a:ext cx="2961245" cy="925389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Amenirwo</a:t>
          </a:r>
          <a:r>
            <a:rPr lang="en-US" sz="1800" b="1" kern="1200" noProof="0" dirty="0"/>
            <a:t>, </a:t>
          </a:r>
          <a:r>
            <a:rPr lang="en-US" sz="1800" b="1" kern="1200" noProof="0" dirty="0" err="1"/>
            <a:t>agĩtihio</a:t>
          </a:r>
          <a:r>
            <a:rPr lang="en-US" sz="1800" b="1" kern="1200" noProof="0" dirty="0"/>
            <a:t>, na </a:t>
          </a:r>
          <a:r>
            <a:rPr lang="en-US" sz="1800" b="1" kern="1200" noProof="0" dirty="0" err="1"/>
            <a:t>agĩtiganĩrio</a:t>
          </a:r>
          <a:r>
            <a:rPr lang="en-US" sz="1800" b="1" kern="1200" noProof="0" dirty="0"/>
            <a:t> (v. 3)</a:t>
          </a:r>
          <a:endParaRPr lang="en-US" sz="1800" kern="1200" noProof="0" dirty="0"/>
        </a:p>
      </dsp:txBody>
      <dsp:txXfrm>
        <a:off x="4879167" y="156973"/>
        <a:ext cx="2961245" cy="925389"/>
      </dsp:txXfrm>
    </dsp:sp>
    <dsp:sp modelId="{7DF17FC3-A427-416A-9371-0A0113350C66}">
      <dsp:nvSpPr>
        <dsp:cNvPr id="0" name=""/>
        <dsp:cNvSpPr/>
      </dsp:nvSpPr>
      <dsp:spPr>
        <a:xfrm>
          <a:off x="39975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13625" t="-44643" r="-36571" b="-56139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D0C04B62-7486-41F9-B79B-C48B34E31EE6}">
      <dsp:nvSpPr>
        <dsp:cNvPr id="0" name=""/>
        <dsp:cNvSpPr/>
      </dsp:nvSpPr>
      <dsp:spPr>
        <a:xfrm>
          <a:off x="8900220" y="156973"/>
          <a:ext cx="2961245" cy="925389"/>
        </a:xfrm>
        <a:prstGeom prst="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1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Onagũtuĩka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nĩ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ahonagia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irĩndĩ</a:t>
          </a:r>
          <a:r>
            <a:rPr lang="en-US" sz="1800" b="1" kern="1200" noProof="0" dirty="0"/>
            <a:t>, </a:t>
          </a:r>
          <a:r>
            <a:rPr lang="en-US" sz="1800" b="1" kern="1200" noProof="0" dirty="0" err="1"/>
            <a:t>itiamwĩtĩkĩrire</a:t>
          </a:r>
          <a:r>
            <a:rPr lang="en-US" sz="1800" b="1" kern="1200" noProof="0" dirty="0"/>
            <a:t> (v. 4)</a:t>
          </a:r>
          <a:endParaRPr lang="en-US" sz="1800" kern="1200" noProof="0" dirty="0"/>
        </a:p>
      </dsp:txBody>
      <dsp:txXfrm>
        <a:off x="8900220" y="156973"/>
        <a:ext cx="2961245" cy="925389"/>
      </dsp:txXfrm>
    </dsp:sp>
    <dsp:sp modelId="{24448896-CA1D-4883-BE3F-84CB5DDCC757}">
      <dsp:nvSpPr>
        <dsp:cNvPr id="0" name=""/>
        <dsp:cNvSpPr/>
      </dsp:nvSpPr>
      <dsp:spPr>
        <a:xfrm>
          <a:off x="7979396" y="23306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8216" b="-517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328A671-F538-4EAD-88EA-C1B65401CB01}">
      <dsp:nvSpPr>
        <dsp:cNvPr id="0" name=""/>
        <dsp:cNvSpPr/>
      </dsp:nvSpPr>
      <dsp:spPr>
        <a:xfrm>
          <a:off x="897439" y="1321935"/>
          <a:ext cx="2961245" cy="925389"/>
        </a:xfrm>
        <a:prstGeom prst="rect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Kũhĩtũkĩra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gĩkuũ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gĩake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mũtharaba-inĩ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atũheaga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ũhonokio</a:t>
          </a:r>
          <a:r>
            <a:rPr lang="en-US" sz="1800" b="1" kern="1200" noProof="0" dirty="0"/>
            <a:t> (v. 5)</a:t>
          </a:r>
          <a:endParaRPr lang="en-US" sz="1800" kern="1200" noProof="0" dirty="0"/>
        </a:p>
      </dsp:txBody>
      <dsp:txXfrm>
        <a:off x="897439" y="1321935"/>
        <a:ext cx="2961245" cy="925389"/>
      </dsp:txXfrm>
    </dsp:sp>
    <dsp:sp modelId="{5BA0408C-669B-45DF-995D-F2F35FC9DD3D}">
      <dsp:nvSpPr>
        <dsp:cNvPr id="0" name=""/>
        <dsp:cNvSpPr/>
      </dsp:nvSpPr>
      <dsp:spPr>
        <a:xfrm>
          <a:off x="0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DF251BE-D7CD-436E-B59C-0606C669B925}">
      <dsp:nvSpPr>
        <dsp:cNvPr id="0" name=""/>
        <dsp:cNvSpPr/>
      </dsp:nvSpPr>
      <dsp:spPr>
        <a:xfrm>
          <a:off x="4879167" y="1321935"/>
          <a:ext cx="2961245" cy="925389"/>
        </a:xfrm>
        <a:prstGeom prst="rect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lumMod val="75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Ngai </a:t>
          </a:r>
          <a:r>
            <a:rPr lang="en-US" sz="1800" b="1" kern="1200" noProof="0" dirty="0" err="1"/>
            <a:t>aigire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igũrũ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rĩake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mehia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maitũ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moothe</a:t>
          </a:r>
          <a:r>
            <a:rPr lang="en-US" sz="1800" b="1" kern="1200" noProof="0" dirty="0"/>
            <a:t> (v. 6)</a:t>
          </a:r>
          <a:endParaRPr lang="en-US" sz="1800" kern="1200" noProof="0" dirty="0"/>
        </a:p>
      </dsp:txBody>
      <dsp:txXfrm>
        <a:off x="4879167" y="1321935"/>
        <a:ext cx="2961245" cy="925389"/>
      </dsp:txXfrm>
    </dsp:sp>
    <dsp:sp modelId="{AE878031-4BBF-4EF4-9556-33969B6A0D0E}">
      <dsp:nvSpPr>
        <dsp:cNvPr id="0" name=""/>
        <dsp:cNvSpPr/>
      </dsp:nvSpPr>
      <dsp:spPr>
        <a:xfrm>
          <a:off x="3997596" y="1188268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27000" b="-2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5B072B4-7394-49EE-880D-7A0C05073BAC}">
      <dsp:nvSpPr>
        <dsp:cNvPr id="0" name=""/>
        <dsp:cNvSpPr/>
      </dsp:nvSpPr>
      <dsp:spPr>
        <a:xfrm>
          <a:off x="8900220" y="1321935"/>
          <a:ext cx="2961245" cy="925389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Ndeyarĩrĩirie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mbere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ya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arĩa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mamũthitakaga</a:t>
          </a:r>
          <a:r>
            <a:rPr lang="en-US" sz="1800" b="1" kern="1200" noProof="0" dirty="0"/>
            <a:t> (v. 7)</a:t>
          </a:r>
          <a:endParaRPr lang="en-US" sz="1800" kern="1200" noProof="0" dirty="0"/>
        </a:p>
      </dsp:txBody>
      <dsp:txXfrm>
        <a:off x="8900220" y="1321935"/>
        <a:ext cx="2961245" cy="925389"/>
      </dsp:txXfrm>
    </dsp:sp>
    <dsp:sp modelId="{A3375F40-8DD6-4373-81D7-EE4B422B8BEF}">
      <dsp:nvSpPr>
        <dsp:cNvPr id="0" name=""/>
        <dsp:cNvSpPr/>
      </dsp:nvSpPr>
      <dsp:spPr>
        <a:xfrm>
          <a:off x="7979396" y="1188268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256" b="-59756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46E0D814-1770-4727-9EF9-9B6BC6CB9647}">
      <dsp:nvSpPr>
        <dsp:cNvPr id="0" name=""/>
        <dsp:cNvSpPr/>
      </dsp:nvSpPr>
      <dsp:spPr>
        <a:xfrm>
          <a:off x="897439" y="2486898"/>
          <a:ext cx="2961245" cy="925389"/>
        </a:xfrm>
        <a:prstGeom prst="rect">
          <a:avLst/>
        </a:prstGeom>
        <a:solidFill>
          <a:srgbClr val="FFE697"/>
        </a:solidFill>
        <a:ln w="12700" cap="flat" cmpd="sng" algn="ctr">
          <a:solidFill>
            <a:srgbClr val="FFC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Ageririo</a:t>
          </a:r>
          <a:r>
            <a:rPr lang="en-US" sz="1800" b="1" kern="1200" noProof="0" dirty="0"/>
            <a:t> na </a:t>
          </a:r>
          <a:r>
            <a:rPr lang="en-US" sz="1800" b="1" kern="1200" noProof="0" dirty="0" err="1"/>
            <a:t>agĩtuĩrwo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gĩkuũ</a:t>
          </a:r>
          <a:r>
            <a:rPr lang="en-US" sz="1800" b="1" kern="1200" noProof="0" dirty="0"/>
            <a:t> (v. 8)</a:t>
          </a:r>
          <a:endParaRPr lang="en-US" sz="1800" kern="1200" noProof="0" dirty="0"/>
        </a:p>
      </dsp:txBody>
      <dsp:txXfrm>
        <a:off x="897439" y="2486898"/>
        <a:ext cx="2961245" cy="925389"/>
      </dsp:txXfrm>
    </dsp:sp>
    <dsp:sp modelId="{5237D0B7-7F65-4461-9797-CB2C5C38E1A5}">
      <dsp:nvSpPr>
        <dsp:cNvPr id="0" name=""/>
        <dsp:cNvSpPr/>
      </dsp:nvSpPr>
      <dsp:spPr>
        <a:xfrm>
          <a:off x="0" y="2353230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757" t="-4022" r="-757" b="-74274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0BF2E09E-5358-4A27-9A8E-579579F6657C}">
      <dsp:nvSpPr>
        <dsp:cNvPr id="0" name=""/>
        <dsp:cNvSpPr/>
      </dsp:nvSpPr>
      <dsp:spPr>
        <a:xfrm>
          <a:off x="4879167" y="2486898"/>
          <a:ext cx="2961245" cy="925389"/>
        </a:xfrm>
        <a:prstGeom prst="rect">
          <a:avLst/>
        </a:prstGeom>
        <a:solidFill>
          <a:srgbClr val="FEC3A8"/>
        </a:solidFill>
        <a:ln w="12700" cap="flat" cmpd="sng" algn="ctr">
          <a:solidFill>
            <a:srgbClr val="FF00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Athikirwo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hamwe</a:t>
          </a:r>
          <a:r>
            <a:rPr lang="en-US" sz="1800" b="1" kern="1200" noProof="0" dirty="0"/>
            <a:t> na </a:t>
          </a:r>
          <a:r>
            <a:rPr lang="en-US" sz="1800" b="1" kern="1200" noProof="0" dirty="0" err="1"/>
            <a:t>arĩa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atongu</a:t>
          </a:r>
          <a:r>
            <a:rPr lang="en-US" sz="1800" b="1" kern="1200" noProof="0" dirty="0"/>
            <a:t> (v. 9a)</a:t>
          </a:r>
          <a:endParaRPr lang="en-US" sz="1800" kern="1200" noProof="0" dirty="0"/>
        </a:p>
      </dsp:txBody>
      <dsp:txXfrm>
        <a:off x="4879167" y="2486898"/>
        <a:ext cx="2961245" cy="925389"/>
      </dsp:txXfrm>
    </dsp:sp>
    <dsp:sp modelId="{12656DD7-776A-4FBB-B7F0-7C60A02F2F49}">
      <dsp:nvSpPr>
        <dsp:cNvPr id="0" name=""/>
        <dsp:cNvSpPr/>
      </dsp:nvSpPr>
      <dsp:spPr>
        <a:xfrm>
          <a:off x="39975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8BACC5E0-2473-4196-928F-E4A3074963F0}">
      <dsp:nvSpPr>
        <dsp:cNvPr id="0" name=""/>
        <dsp:cNvSpPr/>
      </dsp:nvSpPr>
      <dsp:spPr>
        <a:xfrm>
          <a:off x="8900220" y="2486898"/>
          <a:ext cx="2961245" cy="925389"/>
        </a:xfrm>
        <a:prstGeom prst="rect">
          <a:avLst/>
        </a:prstGeom>
        <a:solidFill>
          <a:srgbClr val="EBE600"/>
        </a:solidFill>
        <a:ln w="12700" cap="flat" cmpd="sng" algn="ctr">
          <a:solidFill>
            <a:srgbClr val="9E9A0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Ndoimire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ehĩtie</a:t>
          </a:r>
          <a:br>
            <a:rPr lang="en-US" sz="1800" b="1" kern="1200" noProof="0" dirty="0"/>
          </a:br>
          <a:r>
            <a:rPr lang="en-US" sz="1800" b="1" kern="1200" noProof="0" dirty="0"/>
            <a:t>(v. 9b)</a:t>
          </a:r>
          <a:endParaRPr lang="en-US" sz="1800" kern="1200" noProof="0" dirty="0"/>
        </a:p>
      </dsp:txBody>
      <dsp:txXfrm>
        <a:off x="8900220" y="2486898"/>
        <a:ext cx="2961245" cy="925389"/>
      </dsp:txXfrm>
    </dsp:sp>
    <dsp:sp modelId="{5B87B8EE-EC59-410A-BC31-2F01366AE4A7}">
      <dsp:nvSpPr>
        <dsp:cNvPr id="0" name=""/>
        <dsp:cNvSpPr/>
      </dsp:nvSpPr>
      <dsp:spPr>
        <a:xfrm>
          <a:off x="7979396" y="2353230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5DA6CDA0-395F-491F-ABB7-6ED4F5BF27E4}">
      <dsp:nvSpPr>
        <dsp:cNvPr id="0" name=""/>
        <dsp:cNvSpPr/>
      </dsp:nvSpPr>
      <dsp:spPr>
        <a:xfrm>
          <a:off x="897439" y="3651860"/>
          <a:ext cx="2961245" cy="925389"/>
        </a:xfrm>
        <a:prstGeom prst="rect">
          <a:avLst/>
        </a:prstGeom>
        <a:solidFill>
          <a:srgbClr val="DCC5ED"/>
        </a:solidFill>
        <a:ln w="12700" cap="flat" cmpd="sng" algn="ctr">
          <a:solidFill>
            <a:srgbClr val="7030A0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Ariũkire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thutha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wa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gĩkuũ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gĩake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gĩa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gũtũtheria</a:t>
          </a:r>
          <a:r>
            <a:rPr lang="en-US" sz="1800" b="1" kern="1200" noProof="0" dirty="0"/>
            <a:t> (v. 10)</a:t>
          </a:r>
          <a:endParaRPr lang="en-US" sz="1800" kern="1200" noProof="0" dirty="0"/>
        </a:p>
      </dsp:txBody>
      <dsp:txXfrm>
        <a:off x="897439" y="3651860"/>
        <a:ext cx="2961245" cy="925389"/>
      </dsp:txXfrm>
    </dsp:sp>
    <dsp:sp modelId="{221F4DF1-C4D6-463F-A71F-CFB4A107A606}">
      <dsp:nvSpPr>
        <dsp:cNvPr id="0" name=""/>
        <dsp:cNvSpPr/>
      </dsp:nvSpPr>
      <dsp:spPr>
        <a:xfrm>
          <a:off x="0" y="3518192"/>
          <a:ext cx="1298919" cy="971658"/>
        </a:xfrm>
        <a:prstGeom prst="rect">
          <a:avLst/>
        </a:prstGeom>
        <a:blipFill rotWithShape="1">
          <a:blip xmlns:r="http://schemas.openxmlformats.org/officeDocument/2006/relationships"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17000" b="-1700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58A3A02-EB17-4596-B68B-7CAFDB9A99E5}">
      <dsp:nvSpPr>
        <dsp:cNvPr id="0" name=""/>
        <dsp:cNvSpPr/>
      </dsp:nvSpPr>
      <dsp:spPr>
        <a:xfrm>
          <a:off x="4879167" y="3651860"/>
          <a:ext cx="2961245" cy="925389"/>
        </a:xfrm>
        <a:prstGeom prst="rect">
          <a:avLst/>
        </a:prstGeom>
        <a:solidFill>
          <a:srgbClr val="B5E5BE"/>
        </a:solidFill>
        <a:ln w="12700" cap="flat" cmpd="sng" algn="ctr">
          <a:solidFill>
            <a:srgbClr val="3CAA51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 err="1"/>
            <a:t>Mũthenya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ũmwe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nĩ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agatũũrania</a:t>
          </a:r>
          <a:r>
            <a:rPr lang="en-US" sz="1800" b="1" kern="1200" noProof="0" dirty="0"/>
            <a:t> na </a:t>
          </a:r>
          <a:r>
            <a:rPr lang="en-US" sz="1800" b="1" kern="1200" noProof="0" dirty="0" err="1"/>
            <a:t>arĩa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akũũrĩte</a:t>
          </a:r>
          <a:r>
            <a:rPr lang="en-US" sz="1800" b="1" kern="1200" noProof="0" dirty="0"/>
            <a:t> (v. 11)</a:t>
          </a:r>
          <a:endParaRPr lang="en-US" sz="1800" kern="1200" noProof="0" dirty="0"/>
        </a:p>
      </dsp:txBody>
      <dsp:txXfrm>
        <a:off x="4879167" y="3651860"/>
        <a:ext cx="2961245" cy="925389"/>
      </dsp:txXfrm>
    </dsp:sp>
    <dsp:sp modelId="{CD8BC6EB-CBE6-4AFE-872D-39830C0A1935}">
      <dsp:nvSpPr>
        <dsp:cNvPr id="0" name=""/>
        <dsp:cNvSpPr/>
      </dsp:nvSpPr>
      <dsp:spPr>
        <a:xfrm>
          <a:off x="39975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33485" t="-28249" r="-9167" b="-14167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E0BCFF9E-D978-42AC-9151-B4B106A83126}">
      <dsp:nvSpPr>
        <dsp:cNvPr id="0" name=""/>
        <dsp:cNvSpPr/>
      </dsp:nvSpPr>
      <dsp:spPr>
        <a:xfrm>
          <a:off x="8900220" y="3651860"/>
          <a:ext cx="2961245" cy="925389"/>
        </a:xfrm>
        <a:prstGeom prst="rect">
          <a:avLst/>
        </a:prstGeom>
        <a:solidFill>
          <a:srgbClr val="B7CFFF"/>
        </a:solidFill>
        <a:ln w="12700" cap="flat" cmpd="sng" algn="ctr">
          <a:solidFill>
            <a:srgbClr val="6699FF"/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26797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noProof="0" dirty="0"/>
            <a:t>Na </a:t>
          </a:r>
          <a:r>
            <a:rPr lang="en-US" sz="1800" b="1" kern="1200" noProof="0" dirty="0" err="1"/>
            <a:t>thaa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ici</a:t>
          </a:r>
          <a:r>
            <a:rPr lang="en-US" sz="1800" b="1" kern="1200" noProof="0" dirty="0"/>
            <a:t>, </a:t>
          </a:r>
          <a:r>
            <a:rPr lang="en-US" sz="1800" b="1" kern="1200" noProof="0" dirty="0" err="1"/>
            <a:t>nĩ</a:t>
          </a:r>
          <a:r>
            <a:rPr lang="en-US" sz="1800" b="1" kern="1200" noProof="0" dirty="0"/>
            <a:t> </a:t>
          </a:r>
          <a:r>
            <a:rPr lang="en-US" sz="1800" b="1" kern="1200" noProof="0" dirty="0" err="1"/>
            <a:t>mũtũthaithanĩri</a:t>
          </a:r>
          <a:r>
            <a:rPr lang="en-US" sz="1800" b="1" kern="1200" noProof="0" dirty="0"/>
            <a:t> (v. 12)</a:t>
          </a:r>
          <a:endParaRPr lang="en-US" sz="1800" kern="1200" noProof="0" dirty="0"/>
        </a:p>
      </dsp:txBody>
      <dsp:txXfrm>
        <a:off x="8900220" y="3651860"/>
        <a:ext cx="2961245" cy="925389"/>
      </dsp:txXfrm>
    </dsp:sp>
    <dsp:sp modelId="{A6C372CA-8BFD-4004-8FB0-0CAC06FFF0DA}">
      <dsp:nvSpPr>
        <dsp:cNvPr id="0" name=""/>
        <dsp:cNvSpPr/>
      </dsp:nvSpPr>
      <dsp:spPr>
        <a:xfrm>
          <a:off x="7979396" y="3518192"/>
          <a:ext cx="1298919" cy="971658"/>
        </a:xfrm>
        <a:prstGeom prst="rect">
          <a:avLst/>
        </a:prstGeom>
        <a:blipFill dpi="0" rotWithShape="1">
          <a:blip xmlns:r="http://schemas.openxmlformats.org/officeDocument/2006/relationships"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-757" t="-19486" r="757" b="-64010"/>
          </a:stretch>
        </a:blipFill>
        <a:ln>
          <a:noFill/>
        </a:ln>
        <a:effectLst>
          <a:outerShdw blurRad="50800" dist="25400" algn="bl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PictureStrips">
  <dgm:title val=""/>
  <dgm:desc val=""/>
  <dgm:catLst>
    <dgm:cat type="list" pri="12500"/>
    <dgm:cat type="picture" pri="13000"/>
    <dgm:cat type="pictureconvert" pri="13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2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3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.04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if>
          <dgm:else name="Name6">
            <dgm:constrLst>
              <dgm:constr type="l" for="ch" forName="rect1" refType="w" fact="0"/>
              <dgm:constr type="t" for="ch" forName="rect1" refType="h" fact="0.13"/>
              <dgm:constr type="w" for="ch" forName="rect1" refType="w" fact="0.96"/>
              <dgm:constr type="h" for="ch" forName="rect1" refType="h" fact="0.9"/>
              <dgm:constr type="l" for="ch" forName="rect2" refType="w" fact="0.79"/>
              <dgm:constr type="t" for="ch" forName="rect2" refType="h" fact="0"/>
              <dgm:constr type="w" for="ch" forName="rect2" refType="w" fact="0.21"/>
              <dgm:constr type="h" for="ch" forName="rect2" refType="w" fact="0.315"/>
            </dgm:constrLst>
          </dgm:else>
        </dgm:choose>
        <dgm:layoutNode name="rect1" styleLbl="trAlignAcc1">
          <dgm:varLst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>
            <dgm:adjLst/>
          </dgm:shape>
          <dgm:presOf axis="desOrSelf" ptType="node"/>
          <dgm:choose name="Name7">
            <dgm:if name="Name8" func="var" arg="dir" op="equ" val="norm">
              <dgm:constrLst>
                <dgm:constr type="lMarg" refType="w" fact="0.6"/>
                <dgm:constr type="rMarg" refType="primFontSz" fact="0.3"/>
                <dgm:constr type="tMarg" refType="primFontSz" fact="0.3"/>
                <dgm:constr type="bMarg" refType="primFontSz" fact="0.3"/>
              </dgm:constrLst>
            </dgm:if>
            <dgm:else name="Name9">
              <dgm:constrLst>
                <dgm:constr type="lMarg" refType="primFontSz" fact="0.3"/>
                <dgm:constr type="rMarg" refType="w" fact="0.6"/>
                <dgm:constr type="tMarg" refType="primFontSz" fact="0.3"/>
                <dgm:constr type="bMarg" refType="primFontSz" fact="0.3"/>
              </dgm:constrLst>
            </dgm:else>
          </dgm:choose>
          <dgm:ruleLst>
            <dgm:rule type="primFontSz" val="5" fact="NaN" max="NaN"/>
          </dgm:ruleLst>
        </dgm:layoutNode>
        <dgm:layoutNode name="rect2" styleLbl="f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2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C263CB-62E2-D445-C417-24F2E6109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6FD56C-EB71-8F58-0BF4-DA034699B1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F9133C-DF6F-C303-577D-4DA485D61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2DC845-2C62-ED90-0C50-03F74E78F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1077C7-5CAB-6077-980B-A589E0918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8775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BE1D7-FCD7-3472-25CF-F6FBBE16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80B68F8-21DD-D8AB-D867-B029C79331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AFA4BEE-D947-07B4-D03F-6CE94B3227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591703-7415-AF2F-EB3F-5B01D0FF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7F55D4-5AC1-B15B-8890-3342D122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3466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472397-B1CF-A256-4D68-CD7BC3845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7476B27-B95F-BD75-585C-77DAE1EFD4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2456F-81CF-7CDF-8FCD-58707805C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5259F11-DF01-4E71-8E99-02AD1CB6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869865-5EA4-BF02-91E5-F8031D153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7404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05616-3896-FB9B-60A4-220AFFAB51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CC92F47-CBBA-91B5-6292-6157DB53A0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286DF2-C9AE-6900-F5D7-67A0B162BC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F59C09-9511-F9AD-E8DD-B881398EA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CD5906-0F20-E45C-C0A5-73AC2E4EC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F7C340F-C29D-8017-0A64-74BD0A14A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3995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D161D9-9BD1-7D1F-62E3-41ED884F5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F5DD4B9-58E8-BF18-67CA-E86DE4F0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98DB3F8-C777-B227-1A1E-641611A808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82DAE83-BC3E-4C0E-3604-1B66A2BA37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0296AFF-520B-F1C1-DA07-5DC73291D6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C0F39805-7626-A1E4-35AD-523EB258A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BCE7C7D-EEA5-E9D2-F3E5-06FE67EB0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DB3E1E4-70AC-661B-DC59-857622B39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A78E-6C04-A4F3-8659-57E11363E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A3EC7C06-DB1C-B430-AAA9-3E3B8060E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D470FC8F-4DDE-B67B-0A32-1A51A79AA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B3659F9-CA93-C945-27F1-ACFB84307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9286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22625736-7F47-1DD7-1271-1D81E0407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D58DDBB5-C20D-DAAD-DCF6-390157173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B016E7C-BF6E-B5E0-EE46-FB36F12989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3552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B150BC-CAEF-1231-A50C-D111BF1E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7F700F-AA98-493A-4840-969EF328F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5DE7CAC-7AEB-1B40-8457-E61AD9BC71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461E0AA-54BF-D2A9-87B8-1E8445B21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990DCCE-4D02-7E58-7C1C-C6950A3F9F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EEBF9F7-F4E0-3492-22FE-01873A36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224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E58627-85DB-EEB1-84E1-51A646131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F609BBE-2FFC-E0D3-9941-AC39892933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6CA0105F-6C53-2763-D71D-8B84DBFE3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014B00-6C66-90F5-1DA4-D131219EC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0C99DDD-C0BD-BCE1-8002-E1FE0DA983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D8145CD-6BD1-7658-E145-87F4AEC5A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7388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D63BD6-E6E4-0400-97BD-E0DCEAED5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BF3A5D3-6E55-B5AE-EAA6-2879EF543B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F64461-DA92-FBA2-092A-A1D218BF7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5E55450-0930-3B9E-1773-3C1846FB57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CBA9669-E35F-0276-F026-7DDD49FEF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52367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EF95B5E-AE39-AAAD-63BB-48AA65FBEC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263549F-615A-D5E7-5055-7A126176DD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2A5108-14B8-288A-0A02-83387CBC3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489EEE-9E91-AB39-F70A-C1F310C9D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4CF62CE-A0DF-C881-D317-8E60115E3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5026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78267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9668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24583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82941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21613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9830778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96853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31729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05759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247587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5509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473FA3D-2F69-20AE-44C1-C57AB8721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E89804E-7BA5-38E1-E389-8E55963BE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013735-B7FE-E6FE-6D70-972D0A6ECD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CC9843-1170-4737-8447-4C15693B59CF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BC686BB-D790-1926-BDFB-864124D84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56388FA-97BD-2AFE-1EDF-6198C888EC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0C115C-9DF6-4913-8276-557643B9F8E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6169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07/10/2026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1166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microsoft.com/office/2007/relationships/hdphoto" Target="../media/hdphoto5.wdp"/><Relationship Id="rId5" Type="http://schemas.microsoft.com/office/2007/relationships/hdphoto" Target="../media/hdphoto2.wdp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microsoft.com/office/2007/relationships/hdphoto" Target="../media/hdphoto4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9.png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6.png"/><Relationship Id="rId7" Type="http://schemas.microsoft.com/office/2007/relationships/hdphoto" Target="../media/hdphoto8.wd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microsoft.com/office/2007/relationships/hdphoto" Target="../media/hdphoto7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3" Type="http://schemas.openxmlformats.org/officeDocument/2006/relationships/image" Target="../media/image16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5" Type="http://schemas.openxmlformats.org/officeDocument/2006/relationships/diagramData" Target="../diagrams/data1.xml"/><Relationship Id="rId10" Type="http://schemas.openxmlformats.org/officeDocument/2006/relationships/diagramData" Target="../diagrams/data2.xml"/><Relationship Id="rId4" Type="http://schemas.microsoft.com/office/2007/relationships/hdphoto" Target="../media/hdphoto7.wdp"/><Relationship Id="rId9" Type="http://schemas.microsoft.com/office/2007/relationships/diagramDrawing" Target="../diagrams/drawing1.xml"/><Relationship Id="rId14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8.jpg"/><Relationship Id="rId7" Type="http://schemas.microsoft.com/office/2007/relationships/hdphoto" Target="../media/hdphoto9.wdp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microsoft.com/office/2007/relationships/hdphoto" Target="../media/hdphoto10.wdp"/><Relationship Id="rId7" Type="http://schemas.microsoft.com/office/2007/relationships/hdphoto" Target="../media/hdphoto12.wdp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11" Type="http://schemas.openxmlformats.org/officeDocument/2006/relationships/image" Target="../media/image39.jpg"/><Relationship Id="rId5" Type="http://schemas.microsoft.com/office/2007/relationships/hdphoto" Target="../media/hdphoto11.wdp"/><Relationship Id="rId10" Type="http://schemas.openxmlformats.org/officeDocument/2006/relationships/image" Target="../media/image38.jpg"/><Relationship Id="rId4" Type="http://schemas.openxmlformats.org/officeDocument/2006/relationships/image" Target="../media/image34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10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3.xml"/><Relationship Id="rId11" Type="http://schemas.openxmlformats.org/officeDocument/2006/relationships/image" Target="../media/image52.jpeg"/><Relationship Id="rId5" Type="http://schemas.microsoft.com/office/2007/relationships/hdphoto" Target="../media/hdphoto11.wdp"/><Relationship Id="rId10" Type="http://schemas.microsoft.com/office/2007/relationships/diagramDrawing" Target="../diagrams/drawing3.xml"/><Relationship Id="rId4" Type="http://schemas.openxmlformats.org/officeDocument/2006/relationships/image" Target="../media/image34.png"/><Relationship Id="rId9" Type="http://schemas.openxmlformats.org/officeDocument/2006/relationships/diagramColors" Target="../diagrams/colors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image" Target="../media/image54.jpg"/><Relationship Id="rId7" Type="http://schemas.openxmlformats.org/officeDocument/2006/relationships/image" Target="../media/image58.jpeg"/><Relationship Id="rId12" Type="http://schemas.openxmlformats.org/officeDocument/2006/relationships/image" Target="../media/image63.jp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g"/><Relationship Id="rId11" Type="http://schemas.openxmlformats.org/officeDocument/2006/relationships/image" Target="../media/image62.jpeg"/><Relationship Id="rId5" Type="http://schemas.openxmlformats.org/officeDocument/2006/relationships/image" Target="../media/image56.jpeg"/><Relationship Id="rId10" Type="http://schemas.openxmlformats.org/officeDocument/2006/relationships/image" Target="../media/image61.jpeg"/><Relationship Id="rId4" Type="http://schemas.openxmlformats.org/officeDocument/2006/relationships/image" Target="../media/image55.jpg"/><Relationship Id="rId9" Type="http://schemas.openxmlformats.org/officeDocument/2006/relationships/image" Target="../media/image60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microsoft.com/office/2007/relationships/hdphoto" Target="../media/hdphoto15.wdp"/><Relationship Id="rId7" Type="http://schemas.openxmlformats.org/officeDocument/2006/relationships/image" Target="../media/image67.jpe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5" Type="http://schemas.openxmlformats.org/officeDocument/2006/relationships/image" Target="../media/image66.png"/><Relationship Id="rId4" Type="http://schemas.openxmlformats.org/officeDocument/2006/relationships/image" Target="../media/image65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35687D-F07C-0618-EC5E-D0C2E955A4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4">
            <a:extLst>
              <a:ext uri="{FF2B5EF4-FFF2-40B4-BE49-F238E27FC236}">
                <a16:creationId xmlns:a16="http://schemas.microsoft.com/office/drawing/2014/main" id="{2705E2BE-5F47-4B94-B624-7B4D140495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D05988D7-997F-D5E9-677D-D21F5FAC259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19029" y="3121030"/>
            <a:ext cx="4565343" cy="3587746"/>
          </a:xfrm>
          <a:prstGeom prst="rect">
            <a:avLst/>
          </a:prstGeom>
          <a:ln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FD59844-C9D0-3464-A78A-6E6E2850914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2268" b="2268"/>
          <a:stretch/>
        </p:blipFill>
        <p:spPr>
          <a:xfrm>
            <a:off x="196219" y="136347"/>
            <a:ext cx="3488281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EF3E00C-715F-4CDB-F644-4FBDD2A28DC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7" b="47"/>
          <a:stretch/>
        </p:blipFill>
        <p:spPr>
          <a:xfrm>
            <a:off x="3878571" y="136348"/>
            <a:ext cx="3339104" cy="4141235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363C4B93-2B2E-992B-B1E6-7AD920C9B72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4510" r="4510"/>
          <a:stretch/>
        </p:blipFill>
        <p:spPr>
          <a:xfrm>
            <a:off x="7419029" y="149223"/>
            <a:ext cx="4565343" cy="282258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A4A4A2D-B6A6-8382-DEF9-AAA2240AE7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3238" r="776"/>
          <a:stretch>
            <a:fillRect/>
          </a:stretch>
        </p:blipFill>
        <p:spPr>
          <a:xfrm>
            <a:off x="196218" y="4426804"/>
            <a:ext cx="3488281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B294FE8-B8E5-EAB4-CB0D-1761E099999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8846" r="8846"/>
          <a:stretch/>
        </p:blipFill>
        <p:spPr>
          <a:xfrm>
            <a:off x="3878568" y="4426804"/>
            <a:ext cx="3339105" cy="2281973"/>
          </a:xfrm>
          <a:prstGeom prst="rect">
            <a:avLst/>
          </a:prstGeom>
          <a:ln w="28575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F9BDDCDE-B19C-68FB-620C-FEAA7C9F38A8}"/>
              </a:ext>
            </a:extLst>
          </p:cNvPr>
          <p:cNvSpPr txBox="1"/>
          <p:nvPr/>
        </p:nvSpPr>
        <p:spPr>
          <a:xfrm>
            <a:off x="7411742" y="3543342"/>
            <a:ext cx="45726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5600" b="1" noProof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/>
                  </a:outerShdw>
                </a:effectLst>
              </a:rPr>
              <a:t>GWĨTWO KWA MŨNABII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3E2B7C3-8E65-214C-5622-83878326CEF5}"/>
              </a:ext>
            </a:extLst>
          </p:cNvPr>
          <p:cNvSpPr txBox="1"/>
          <p:nvPr/>
        </p:nvSpPr>
        <p:spPr>
          <a:xfrm>
            <a:off x="7422080" y="6370222"/>
            <a:ext cx="45622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>
                <a:solidFill>
                  <a:srgbClr val="145423"/>
                </a:solidFill>
              </a:rPr>
              <a:t>Lesoni 2 </a:t>
            </a:r>
            <a:r>
              <a:rPr lang="en-US" sz="1600" b="1" dirty="0" err="1">
                <a:solidFill>
                  <a:srgbClr val="145423"/>
                </a:solidFill>
              </a:rPr>
              <a:t>ya</a:t>
            </a:r>
            <a:r>
              <a:rPr lang="en-US" sz="1600" b="1" noProof="0" dirty="0">
                <a:solidFill>
                  <a:srgbClr val="145423"/>
                </a:solidFill>
              </a:rPr>
              <a:t> </a:t>
            </a:r>
            <a:r>
              <a:rPr lang="en-US" sz="1600" b="1" noProof="0" dirty="0" err="1">
                <a:solidFill>
                  <a:srgbClr val="145423"/>
                </a:solidFill>
              </a:rPr>
              <a:t>Oktoba</a:t>
            </a:r>
            <a:r>
              <a:rPr lang="en-US" sz="1600" b="1" noProof="0" dirty="0">
                <a:solidFill>
                  <a:srgbClr val="145423"/>
                </a:solidFill>
              </a:rPr>
              <a:t> 10, 2026</a:t>
            </a:r>
          </a:p>
        </p:txBody>
      </p:sp>
    </p:spTree>
    <p:extLst>
      <p:ext uri="{BB962C8B-B14F-4D97-AF65-F5344CB8AC3E}">
        <p14:creationId xmlns:p14="http://schemas.microsoft.com/office/powerpoint/2010/main" val="257643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195ECA-5CC1-0211-B8FF-66A75CDE455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D2D2C16-953A-DDE2-9543-3A3AF86D10CE}"/>
              </a:ext>
            </a:extLst>
          </p:cNvPr>
          <p:cNvSpPr txBox="1"/>
          <p:nvPr/>
        </p:nvSpPr>
        <p:spPr>
          <a:xfrm>
            <a:off x="8442682" y="1168390"/>
            <a:ext cx="3587393" cy="3416320"/>
          </a:xfrm>
          <a:prstGeom prst="rect">
            <a:avLst/>
          </a:prstGeom>
          <a:solidFill>
            <a:srgbClr val="FCF8F2">
              <a:alpha val="64000"/>
            </a:srgbClr>
          </a:solidFill>
          <a:effectLst>
            <a:softEdge rad="635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«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Ningĩ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ngĩigua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mũgambo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wa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Mwathani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ũkĩũria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atĩrĩ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, “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Nũũ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ngũtũma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? Na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nũũ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ũgũthiĩ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handũ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haitũ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?”</a:t>
            </a:r>
          </a:p>
          <a:p>
            <a:pPr algn="ctr"/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Na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niĩ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ngĩcookia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atĩrĩ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, “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Niĩ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ũyũ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haha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. </a:t>
            </a:r>
            <a:r>
              <a:rPr lang="en-US" sz="2400" b="1" dirty="0" err="1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Ndũma</a:t>
            </a:r>
            <a:r>
              <a:rPr lang="en-US" sz="2400" b="1" dirty="0">
                <a:solidFill>
                  <a:srgbClr val="156082">
                    <a:lumMod val="75000"/>
                  </a:srgbClr>
                </a:solidFill>
                <a:latin typeface="Comic Sans MS" panose="030F0702030302020204" pitchFamily="66" charset="0"/>
              </a:rPr>
              <a:t>!”.»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5608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(Isaia 6:8)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15608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2574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r="-3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2DE3A6-9D74-A146-5A17-3F1A1E127EF0}"/>
              </a:ext>
            </a:extLst>
          </p:cNvPr>
          <p:cNvSpPr txBox="1"/>
          <p:nvPr/>
        </p:nvSpPr>
        <p:spPr>
          <a:xfrm>
            <a:off x="7181850" y="3962400"/>
            <a:ext cx="5010150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1800"/>
              </a:spcBef>
            </a:pPr>
            <a:r>
              <a:rPr lang="en-US" sz="2000" b="1" dirty="0">
                <a:solidFill>
                  <a:srgbClr val="373574"/>
                </a:solidFill>
              </a:rPr>
              <a:t>I</a:t>
            </a:r>
            <a:r>
              <a:rPr lang="en-US" sz="2000" b="1" noProof="0" dirty="0" err="1">
                <a:solidFill>
                  <a:srgbClr val="373574"/>
                </a:solidFill>
              </a:rPr>
              <a:t>burahĩmu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Mũnabii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kĩrĩkanĩro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723574"/>
                </a:solidFill>
              </a:rPr>
              <a:t>Elija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Mũnabii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gũcokanĩrĩria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98465F"/>
                </a:solidFill>
              </a:rPr>
              <a:t>Isaia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Mũnabii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kĩ</a:t>
            </a:r>
            <a:r>
              <a:rPr lang="en-US" sz="2000" b="1" noProof="0" dirty="0"/>
              <a:t>-messiah</a:t>
            </a:r>
          </a:p>
          <a:p>
            <a:pPr>
              <a:spcBef>
                <a:spcPts val="1800"/>
              </a:spcBef>
            </a:pPr>
            <a:r>
              <a:rPr lang="en-US" sz="2000" b="1" noProof="0" dirty="0" err="1">
                <a:solidFill>
                  <a:srgbClr val="744235"/>
                </a:solidFill>
              </a:rPr>
              <a:t>Danieli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Mũnabii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mahinda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mokĩte</a:t>
            </a:r>
            <a:endParaRPr lang="en-US" sz="2000" b="1" noProof="0" dirty="0"/>
          </a:p>
          <a:p>
            <a:pPr>
              <a:spcBef>
                <a:spcPts val="1800"/>
              </a:spcBef>
            </a:pPr>
            <a:r>
              <a:rPr lang="en-US" sz="2000" b="1" noProof="0" dirty="0">
                <a:solidFill>
                  <a:srgbClr val="746435"/>
                </a:solidFill>
              </a:rPr>
              <a:t>Johana </a:t>
            </a:r>
            <a:r>
              <a:rPr lang="en-US" sz="2000" b="1" noProof="0" dirty="0" err="1">
                <a:solidFill>
                  <a:srgbClr val="746435"/>
                </a:solidFill>
              </a:rPr>
              <a:t>Mũbatithania</a:t>
            </a:r>
            <a:r>
              <a:rPr lang="en-US" sz="2000" b="1" noProof="0" dirty="0"/>
              <a:t>: </a:t>
            </a:r>
            <a:r>
              <a:rPr lang="en-US" sz="2000" b="1" noProof="0" dirty="0" err="1"/>
              <a:t>Mũthii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mbere</a:t>
            </a:r>
            <a:endParaRPr lang="en-US" sz="2000" b="1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C1BEE50-25AB-AD26-F485-F4D9CFA7F60C}"/>
              </a:ext>
            </a:extLst>
          </p:cNvPr>
          <p:cNvSpPr txBox="1"/>
          <p:nvPr/>
        </p:nvSpPr>
        <p:spPr>
          <a:xfrm>
            <a:off x="133349" y="28813"/>
            <a:ext cx="98223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Ta </a:t>
            </a:r>
            <a:r>
              <a:rPr lang="en-US" sz="2000" b="1" noProof="0" dirty="0" err="1"/>
              <a:t>mĩaka</a:t>
            </a:r>
            <a:r>
              <a:rPr lang="en-US" sz="2000" b="1" noProof="0" dirty="0"/>
              <a:t> 1,900 </a:t>
            </a:r>
            <a:r>
              <a:rPr lang="en-US" sz="2000" b="1" noProof="0" dirty="0" err="1"/>
              <a:t>nĩyo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ĩhakanĩtie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Iburahĩmu</a:t>
            </a:r>
            <a:r>
              <a:rPr lang="en-US" sz="2000" b="1" noProof="0" dirty="0"/>
              <a:t> (</a:t>
            </a:r>
            <a:r>
              <a:rPr lang="en-US" sz="2000" b="1" noProof="0" dirty="0" err="1"/>
              <a:t>mũnabii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mbere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Kĩrĩkanĩro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Gĩkũrũ</a:t>
            </a:r>
            <a:r>
              <a:rPr lang="en-US" sz="2000" b="1" noProof="0" dirty="0"/>
              <a:t>) </a:t>
            </a:r>
            <a:r>
              <a:rPr lang="en-US" sz="2000" b="1" dirty="0" err="1"/>
              <a:t>kuuma</a:t>
            </a:r>
            <a:r>
              <a:rPr lang="en-US" sz="2000" b="1" dirty="0"/>
              <a:t> </a:t>
            </a:r>
            <a:r>
              <a:rPr lang="en-US" sz="2000" b="1" dirty="0" err="1"/>
              <a:t>harĩ</a:t>
            </a:r>
            <a:r>
              <a:rPr lang="en-US" sz="2000" b="1" dirty="0"/>
              <a:t> </a:t>
            </a:r>
            <a:r>
              <a:rPr lang="en-US" sz="2000" b="1" noProof="0" dirty="0"/>
              <a:t>Johana </a:t>
            </a:r>
            <a:r>
              <a:rPr lang="en-US" sz="2000" b="1" noProof="0" dirty="0" err="1"/>
              <a:t>Mũbatithania</a:t>
            </a:r>
            <a:r>
              <a:rPr lang="en-US" sz="2000" b="1" noProof="0" dirty="0"/>
              <a:t> (</a:t>
            </a:r>
            <a:r>
              <a:rPr lang="en-US" sz="2000" b="1" noProof="0" dirty="0" err="1"/>
              <a:t>mũnabii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mbere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Kĩrĩkanĩro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Kĩerũ</a:t>
            </a:r>
            <a:r>
              <a:rPr lang="en-US" sz="2000" b="1" noProof="0" dirty="0"/>
              <a:t>).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026F269B-F1F6-C063-73F7-4169E3025668}"/>
              </a:ext>
            </a:extLst>
          </p:cNvPr>
          <p:cNvGrpSpPr/>
          <p:nvPr/>
        </p:nvGrpSpPr>
        <p:grpSpPr>
          <a:xfrm>
            <a:off x="228600" y="3469601"/>
            <a:ext cx="5838825" cy="3284339"/>
            <a:chOff x="228600" y="3334850"/>
            <a:chExt cx="5838825" cy="3284339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1D32D03E-5DFF-F294-E930-0D1D264818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28600" y="3334850"/>
              <a:ext cx="5838825" cy="3284339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8CE123BE-ABF4-0CF5-028B-483008DDC108}"/>
                </a:ext>
              </a:extLst>
            </p:cNvPr>
            <p:cNvSpPr txBox="1"/>
            <p:nvPr/>
          </p:nvSpPr>
          <p:spPr>
            <a:xfrm>
              <a:off x="2538412" y="5043694"/>
              <a:ext cx="1123950" cy="4562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±1,900</a:t>
              </a:r>
            </a:p>
            <a:p>
              <a:pPr algn="ctr">
                <a:lnSpc>
                  <a:spcPts val="1400"/>
                </a:lnSpc>
              </a:pPr>
              <a:r>
                <a:rPr lang="en-US" sz="1300" b="1" noProof="0" dirty="0"/>
                <a:t>years</a:t>
              </a: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F5508BFB-C3C1-E320-9BDD-89D76A0C4E2D}"/>
                </a:ext>
              </a:extLst>
            </p:cNvPr>
            <p:cNvSpPr txBox="1"/>
            <p:nvPr/>
          </p:nvSpPr>
          <p:spPr>
            <a:xfrm>
              <a:off x="542924" y="5838825"/>
              <a:ext cx="1247775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I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BURAHĩMU</a:t>
              </a:r>
              <a:endParaRPr lang="en-US" sz="1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19th 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karne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 BC</a:t>
              </a:r>
            </a:p>
          </p:txBody>
        </p: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A9958D6A-0937-D8E6-0B26-E3B95F8B3F1A}"/>
                </a:ext>
              </a:extLst>
            </p:cNvPr>
            <p:cNvSpPr txBox="1"/>
            <p:nvPr/>
          </p:nvSpPr>
          <p:spPr>
            <a:xfrm>
              <a:off x="4006921" y="5857875"/>
              <a:ext cx="149852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JOANA </a:t>
              </a:r>
              <a:r>
                <a:rPr lang="en-US" sz="1400" b="1" noProof="0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MũBATITHANIA</a:t>
              </a:r>
              <a:endParaRPr lang="en-US" sz="1400" b="1" noProof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/>
              <a:r>
                <a:rPr lang="en-US" sz="14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Karne</a:t>
              </a:r>
              <a:r>
                <a:rPr 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sz="1400" b="1" dirty="0" err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ya</a:t>
              </a:r>
              <a:r>
                <a:rPr 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 </a:t>
              </a:r>
              <a:r>
                <a:rPr lang="en-US" sz="1400" b="1" noProof="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1st  AD</a:t>
              </a:r>
            </a:p>
          </p:txBody>
        </p:sp>
      </p:grpSp>
      <p:pic>
        <p:nvPicPr>
          <p:cNvPr id="12" name="Imagen 11">
            <a:extLst>
              <a:ext uri="{FF2B5EF4-FFF2-40B4-BE49-F238E27FC236}">
                <a16:creationId xmlns:a16="http://schemas.microsoft.com/office/drawing/2014/main" id="{A2D99404-846A-8EC0-25A7-96374616D6A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28" r="2728"/>
          <a:stretch>
            <a:fillRect/>
          </a:stretch>
        </p:blipFill>
        <p:spPr>
          <a:xfrm>
            <a:off x="9811820" y="115083"/>
            <a:ext cx="2246831" cy="3284340"/>
          </a:xfrm>
          <a:prstGeom prst="roundRect">
            <a:avLst>
              <a:gd name="adj" fmla="val 25865"/>
            </a:avLst>
          </a:prstGeom>
          <a:solidFill>
            <a:srgbClr val="FFFFFF"/>
          </a:solidFill>
          <a:ln w="76200" cap="sq">
            <a:solidFill>
              <a:srgbClr val="97E0E7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ED85175F-D72D-3E58-C7C4-6B756F9DAE6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006586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4B05B51C-B866-16F7-0504-13C03CCBFC6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4542033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EA0F9BB4-70B4-C0C9-B24A-75204C0670A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077480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F7D7BCA0-C991-9866-8F04-9DDC9DC3FDC1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5612927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C3585AEF-AF40-4A3F-A8EC-DC9F2D426BE8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1447" y="6148374"/>
            <a:ext cx="575802" cy="31247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EAB942B-6358-0783-E060-F23BC6139185}"/>
              </a:ext>
            </a:extLst>
          </p:cNvPr>
          <p:cNvSpPr txBox="1"/>
          <p:nvPr/>
        </p:nvSpPr>
        <p:spPr>
          <a:xfrm>
            <a:off x="187662" y="2879435"/>
            <a:ext cx="878681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Anabii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aya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mathuuragwo</a:t>
            </a:r>
            <a:r>
              <a:rPr lang="en-US" sz="2000" b="1" noProof="0" dirty="0">
                <a:solidFill>
                  <a:prstClr val="black"/>
                </a:solidFill>
              </a:rPr>
              <a:t>? </a:t>
            </a:r>
            <a:r>
              <a:rPr lang="en-US" sz="2000" b="1" noProof="0" dirty="0" err="1">
                <a:solidFill>
                  <a:prstClr val="black"/>
                </a:solidFill>
              </a:rPr>
              <a:t>Mamũkagĩra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atĩa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rĩtana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rĩu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rĩa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ũnabii</a:t>
            </a:r>
            <a:r>
              <a:rPr lang="en-US" sz="2000" b="1" noProof="0" dirty="0">
                <a:solidFill>
                  <a:prstClr val="black"/>
                </a:solidFill>
              </a:rPr>
              <a:t>? 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334970C-0060-345B-53DB-091058BED287}"/>
              </a:ext>
            </a:extLst>
          </p:cNvPr>
          <p:cNvSpPr txBox="1"/>
          <p:nvPr/>
        </p:nvSpPr>
        <p:spPr>
          <a:xfrm>
            <a:off x="147636" y="1704458"/>
            <a:ext cx="958199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Gatagatĩ-inĩ</a:t>
            </a:r>
            <a:r>
              <a:rPr lang="en-US" sz="2000" b="1" noProof="0" dirty="0">
                <a:solidFill>
                  <a:prstClr val="black"/>
                </a:solidFill>
              </a:rPr>
              <a:t> kau, </a:t>
            </a:r>
            <a:r>
              <a:rPr lang="en-US" sz="2000" b="1" noProof="0" dirty="0" err="1">
                <a:solidFill>
                  <a:prstClr val="black"/>
                </a:solidFill>
              </a:rPr>
              <a:t>anabii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angĩ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metĩtwo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macokanĩrĩrie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ũnyitanĩri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wa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andũ</a:t>
            </a:r>
            <a:r>
              <a:rPr lang="en-US" sz="2000" b="1" noProof="0" dirty="0">
                <a:solidFill>
                  <a:prstClr val="black"/>
                </a:solidFill>
              </a:rPr>
              <a:t> na Ngai na </a:t>
            </a:r>
            <a:r>
              <a:rPr lang="en-US" sz="2000" b="1" noProof="0" dirty="0" err="1">
                <a:solidFill>
                  <a:prstClr val="black"/>
                </a:solidFill>
              </a:rPr>
              <a:t>gũtũũria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mwĩhoko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wa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gwetererwo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kwa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messia</a:t>
            </a:r>
            <a:r>
              <a:rPr lang="en-US" sz="2000" b="1" noProof="0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Amwe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magwetaga</a:t>
            </a:r>
            <a:r>
              <a:rPr lang="en-US" sz="2000" b="1" dirty="0">
                <a:solidFill>
                  <a:prstClr val="black"/>
                </a:solidFill>
              </a:rPr>
              <a:t> na </a:t>
            </a:r>
            <a:r>
              <a:rPr lang="en-US" sz="2000" b="1" dirty="0" err="1">
                <a:solidFill>
                  <a:prstClr val="black"/>
                </a:solidFill>
              </a:rPr>
              <a:t>makanĩrĩra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ihinda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rĩagĩrĩru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rĩa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gũũka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Messiah. 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01269AB-DAD8-8671-3EE2-BFC929FE6841}"/>
              </a:ext>
            </a:extLst>
          </p:cNvPr>
          <p:cNvSpPr txBox="1"/>
          <p:nvPr/>
        </p:nvSpPr>
        <p:spPr>
          <a:xfrm>
            <a:off x="133349" y="885084"/>
            <a:ext cx="958199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Rĩanĩrĩro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rĩa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mbere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kĩrĩkanĩro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rĩarĩ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kũhĩtũkĩra</a:t>
            </a:r>
            <a:r>
              <a:rPr lang="en-US" sz="2000" b="1" noProof="0" dirty="0">
                <a:solidFill>
                  <a:prstClr val="black"/>
                </a:solidFill>
              </a:rPr>
              <a:t> “</a:t>
            </a:r>
            <a:r>
              <a:rPr lang="en-US" sz="2000" b="1" noProof="0" dirty="0" err="1">
                <a:solidFill>
                  <a:prstClr val="black"/>
                </a:solidFill>
              </a:rPr>
              <a:t>mbegũ</a:t>
            </a:r>
            <a:r>
              <a:rPr lang="en-US" sz="2000" b="1" noProof="0" dirty="0">
                <a:solidFill>
                  <a:prstClr val="black"/>
                </a:solidFill>
              </a:rPr>
              <a:t>.” </a:t>
            </a:r>
            <a:r>
              <a:rPr lang="en-US" sz="2000" b="1" noProof="0" dirty="0" err="1">
                <a:solidFill>
                  <a:prstClr val="black"/>
                </a:solidFill>
              </a:rPr>
              <a:t>Rĩanĩrĩro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rĩa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kerĩ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rĩarĩ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gũkinya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kwa</a:t>
            </a:r>
            <a:r>
              <a:rPr lang="en-US" sz="2000" b="1" noProof="0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mbegũ</a:t>
            </a:r>
            <a:r>
              <a:rPr lang="en-US" sz="2000" b="1" dirty="0">
                <a:solidFill>
                  <a:prstClr val="black"/>
                </a:solidFill>
              </a:rPr>
              <a:t>”</a:t>
            </a:r>
            <a:r>
              <a:rPr lang="en-US" sz="2000" b="1" noProof="0" dirty="0">
                <a:solidFill>
                  <a:prstClr val="black"/>
                </a:solidFill>
              </a:rPr>
              <a:t> (</a:t>
            </a:r>
            <a:r>
              <a:rPr lang="en-US" sz="2000" b="1" noProof="0" dirty="0" err="1">
                <a:solidFill>
                  <a:prstClr val="black"/>
                </a:solidFill>
              </a:rPr>
              <a:t>Jĩsũ</a:t>
            </a:r>
            <a:r>
              <a:rPr lang="en-US" sz="2000" b="1" noProof="0" dirty="0">
                <a:solidFill>
                  <a:prstClr val="black"/>
                </a:solidFill>
              </a:rPr>
              <a:t>), </a:t>
            </a:r>
            <a:r>
              <a:rPr lang="en-US" sz="2000" b="1" noProof="0" dirty="0" err="1">
                <a:solidFill>
                  <a:prstClr val="black"/>
                </a:solidFill>
              </a:rPr>
              <a:t>ũrĩa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wa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kũhingia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kĩrĩkanĩro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kĩrĩa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kĩeranĩirwo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3429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8" grpId="0"/>
      <p:bldP spid="13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D66FF59A-42F0-7411-ADEE-0DCA30C6706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3C962E1-9604-EEE1-8252-3A680A5227C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I</a:t>
            </a:r>
            <a:r>
              <a:rPr lang="en-US" sz="4000" b="1" spc="300" noProof="0" dirty="0" err="1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BURAHĩMU</a:t>
            </a:r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: </a:t>
            </a:r>
            <a:r>
              <a:rPr lang="en-US" sz="4000" b="1" spc="300" noProof="0" dirty="0" err="1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MũNABII</a:t>
            </a:r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 WA </a:t>
            </a:r>
            <a:r>
              <a:rPr lang="en-US" sz="4000" b="1" spc="300" noProof="0" dirty="0" err="1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KĩRĩKANĩRO</a:t>
            </a:r>
            <a:endParaRPr lang="en-US" sz="4000" b="1" spc="300" noProof="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C06E67-4FC6-0C7E-6F02-A29FAD02842F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Nake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Jehova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nĩeerĩte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Aburamu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atĩrĩ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“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Thaama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uume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bũrũri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wanyu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ũtige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andũ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anyu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na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nyũmba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ya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thoguo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ũthiĩ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bũrũri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ũrĩa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ngaakuonia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’ 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Kĩaesis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 </a:t>
            </a:r>
            <a:r>
              <a:rPr lang="en-US" sz="11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NIV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10156E6-405B-AC44-F786-BD81D2E03F93}"/>
              </a:ext>
            </a:extLst>
          </p:cNvPr>
          <p:cNvSpPr txBox="1"/>
          <p:nvPr/>
        </p:nvSpPr>
        <p:spPr>
          <a:xfrm>
            <a:off x="186089" y="1462682"/>
            <a:ext cx="647459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I</a:t>
            </a:r>
            <a:r>
              <a:rPr lang="en-US" sz="2000" b="1" noProof="0" dirty="0" err="1"/>
              <a:t>burahĩmu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nĩwe</a:t>
            </a:r>
            <a:r>
              <a:rPr lang="en-US" sz="2000" b="1" noProof="0" dirty="0"/>
              <a:t> mũndũ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mbere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gwĩtwo</a:t>
            </a:r>
            <a:r>
              <a:rPr lang="en-US" sz="2000" b="1" noProof="0" dirty="0"/>
              <a:t> “</a:t>
            </a:r>
            <a:r>
              <a:rPr lang="en-US" sz="2000" b="1" noProof="0" dirty="0" err="1"/>
              <a:t>mũnabii</a:t>
            </a:r>
            <a:r>
              <a:rPr lang="en-US" sz="2000" b="1" noProof="0" dirty="0"/>
              <a:t>” (</a:t>
            </a:r>
            <a:r>
              <a:rPr lang="en-US" sz="2000" b="1" noProof="0" dirty="0" err="1"/>
              <a:t>Kĩa</a:t>
            </a:r>
            <a:r>
              <a:rPr lang="en-US" sz="2000" b="1" noProof="0" dirty="0"/>
              <a:t>. 20:7). </a:t>
            </a:r>
            <a:r>
              <a:rPr lang="en-US" sz="2000" b="1" noProof="0" dirty="0" err="1"/>
              <a:t>Etĩtwo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ĩmwe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ĩmwe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nĩ</a:t>
            </a:r>
            <a:r>
              <a:rPr lang="en-US" sz="2000" b="1" noProof="0" dirty="0"/>
              <a:t> Ngai na </a:t>
            </a:r>
            <a:r>
              <a:rPr lang="en-US" sz="2000" b="1" noProof="0" dirty="0" err="1"/>
              <a:t>akĩũrio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atiganĩrie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ũhooi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mĩhianano</a:t>
            </a:r>
            <a:r>
              <a:rPr lang="en-US" sz="2000" b="1" noProof="0" dirty="0"/>
              <a:t> na </a:t>
            </a:r>
            <a:r>
              <a:rPr lang="en-US" sz="2000" b="1" noProof="0" dirty="0" err="1"/>
              <a:t>waganu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ũrĩa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wamũrigicĩirie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athiĩ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kũndũ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gũtoĩkaine</a:t>
            </a:r>
            <a:r>
              <a:rPr lang="en-US" sz="2000" b="1" noProof="0" dirty="0"/>
              <a:t> (</a:t>
            </a:r>
            <a:r>
              <a:rPr lang="en-US" sz="2000" b="1" noProof="0" dirty="0" err="1"/>
              <a:t>Kĩa</a:t>
            </a:r>
            <a:r>
              <a:rPr lang="en-US" sz="2000" b="1" noProof="0" dirty="0"/>
              <a:t>. 12:1).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831ECF-C63C-0EA9-D4E1-EFE0AC7504B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78" r="3078"/>
          <a:stretch>
            <a:fillRect/>
          </a:stretch>
        </p:blipFill>
        <p:spPr>
          <a:xfrm>
            <a:off x="6660682" y="1482560"/>
            <a:ext cx="5380522" cy="3200064"/>
          </a:xfrm>
          <a:prstGeom prst="rect">
            <a:avLst/>
          </a:prstGeom>
          <a:ln w="76200" cap="rnd">
            <a:solidFill>
              <a:srgbClr val="9B2152"/>
            </a:solidFill>
          </a:ln>
          <a:effectLst/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8CFCE36-2A12-2FE3-8B2D-45E7B8D06A51}"/>
              </a:ext>
            </a:extLst>
          </p:cNvPr>
          <p:cNvSpPr txBox="1"/>
          <p:nvPr/>
        </p:nvSpPr>
        <p:spPr>
          <a:xfrm>
            <a:off x="3698698" y="4742936"/>
            <a:ext cx="849330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Amũkĩririe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atĩa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rĩtana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rĩu</a:t>
            </a:r>
            <a:r>
              <a:rPr lang="en-US" sz="2000" b="1" noProof="0" dirty="0"/>
              <a:t>? </a:t>
            </a:r>
            <a:r>
              <a:rPr lang="en-US" sz="2000" b="1" dirty="0"/>
              <a:t>“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ũndũ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gwĩtĩkia-rĩ</a:t>
            </a:r>
            <a:r>
              <a:rPr lang="en-US" sz="2000" b="1" dirty="0"/>
              <a:t>, </a:t>
            </a:r>
            <a:r>
              <a:rPr lang="en-US" sz="2000" b="1" dirty="0" err="1"/>
              <a:t>Iburahĩmu</a:t>
            </a:r>
            <a:r>
              <a:rPr lang="en-US" sz="2000" b="1" dirty="0"/>
              <a:t> </a:t>
            </a:r>
            <a:r>
              <a:rPr lang="en-US" sz="2000" b="1" dirty="0" err="1"/>
              <a:t>rĩrĩa</a:t>
            </a:r>
            <a:r>
              <a:rPr lang="en-US" sz="2000" b="1" dirty="0"/>
              <a:t> </a:t>
            </a:r>
            <a:r>
              <a:rPr lang="en-US" sz="2000" b="1" dirty="0" err="1"/>
              <a:t>eetirwo</a:t>
            </a:r>
            <a:r>
              <a:rPr lang="en-US" sz="2000" b="1" dirty="0"/>
              <a:t> </a:t>
            </a:r>
            <a:r>
              <a:rPr lang="en-US" sz="2000" b="1" dirty="0" err="1"/>
              <a:t>athiĩ</a:t>
            </a:r>
            <a:r>
              <a:rPr lang="en-US" sz="2000" b="1" dirty="0"/>
              <a:t> </a:t>
            </a:r>
            <a:r>
              <a:rPr lang="en-US" sz="2000" b="1" dirty="0" err="1"/>
              <a:t>bũrũri</a:t>
            </a:r>
            <a:r>
              <a:rPr lang="en-US" sz="2000" b="1" dirty="0"/>
              <a:t> </a:t>
            </a:r>
            <a:r>
              <a:rPr lang="en-US" sz="2000" b="1" dirty="0" err="1"/>
              <a:t>ũrĩa</a:t>
            </a:r>
            <a:r>
              <a:rPr lang="en-US" sz="2000" b="1" dirty="0"/>
              <a:t> </a:t>
            </a:r>
            <a:r>
              <a:rPr lang="en-US" sz="2000" b="1" dirty="0" err="1"/>
              <a:t>aaheagwo</a:t>
            </a:r>
            <a:r>
              <a:rPr lang="en-US" sz="2000" b="1" dirty="0"/>
              <a:t> </a:t>
            </a:r>
            <a:r>
              <a:rPr lang="en-US" sz="2000" b="1" dirty="0" err="1"/>
              <a:t>ũtuĩke</a:t>
            </a:r>
            <a:r>
              <a:rPr lang="en-US" sz="2000" b="1" dirty="0"/>
              <a:t> </a:t>
            </a:r>
            <a:r>
              <a:rPr lang="en-US" sz="2000" b="1" dirty="0" err="1"/>
              <a:t>igai</a:t>
            </a:r>
            <a:r>
              <a:rPr lang="en-US" sz="2000" b="1" dirty="0"/>
              <a:t> </a:t>
            </a:r>
            <a:r>
              <a:rPr lang="en-US" sz="2000" b="1" dirty="0" err="1"/>
              <a:t>rĩake</a:t>
            </a:r>
            <a:r>
              <a:rPr lang="en-US" sz="2000" b="1" dirty="0"/>
              <a:t>, </a:t>
            </a:r>
            <a:r>
              <a:rPr lang="en-US" sz="2000" b="1" dirty="0" err="1"/>
              <a:t>nĩathĩkire</a:t>
            </a:r>
            <a:r>
              <a:rPr lang="en-US" sz="2000" b="1" dirty="0"/>
              <a:t> na </a:t>
            </a:r>
            <a:r>
              <a:rPr lang="en-US" sz="2000" b="1" dirty="0" err="1"/>
              <a:t>agĩthiĩ</a:t>
            </a:r>
            <a:r>
              <a:rPr lang="en-US" sz="2000" b="1" dirty="0"/>
              <a:t>, o na </a:t>
            </a:r>
            <a:r>
              <a:rPr lang="en-US" sz="2000" b="1" dirty="0" err="1"/>
              <a:t>akorwo</a:t>
            </a:r>
            <a:r>
              <a:rPr lang="en-US" sz="2000" b="1" dirty="0"/>
              <a:t> </a:t>
            </a:r>
            <a:r>
              <a:rPr lang="en-US" sz="2000" b="1" dirty="0" err="1"/>
              <a:t>ndaamenyaga</a:t>
            </a:r>
            <a:r>
              <a:rPr lang="en-US" sz="2000" b="1" dirty="0"/>
              <a:t> </a:t>
            </a:r>
            <a:r>
              <a:rPr lang="en-US" sz="2000" b="1" dirty="0" err="1"/>
              <a:t>kũrĩa</a:t>
            </a:r>
            <a:r>
              <a:rPr lang="en-US" sz="2000" b="1" dirty="0"/>
              <a:t> </a:t>
            </a:r>
            <a:r>
              <a:rPr lang="en-US" sz="2000" b="1" dirty="0" err="1"/>
              <a:t>aathiiaga</a:t>
            </a:r>
            <a:r>
              <a:rPr lang="en-US" sz="2000" b="1" dirty="0"/>
              <a:t>” </a:t>
            </a:r>
            <a:r>
              <a:rPr lang="en-US" sz="2000" b="1" noProof="0" dirty="0"/>
              <a:t>(Heb 11:8).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39FE4A0F-DAF0-E020-2D94-C3D72C09442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734" y="4292002"/>
            <a:ext cx="3338124" cy="226767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57878709-DE47-5392-DFE4-A06066110BCD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69" t="7602" r="369" b="13648"/>
          <a:stretch>
            <a:fillRect/>
          </a:stretch>
        </p:blipFill>
        <p:spPr>
          <a:xfrm>
            <a:off x="4781551" y="3807517"/>
            <a:ext cx="1676400" cy="992569"/>
          </a:xfrm>
          <a:prstGeom prst="rect">
            <a:avLst/>
          </a:prstGeom>
          <a:ln w="38100" cap="sq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D61127E-3883-34DD-CB71-B346CB650315}"/>
              </a:ext>
            </a:extLst>
          </p:cNvPr>
          <p:cNvSpPr txBox="1"/>
          <p:nvPr/>
        </p:nvSpPr>
        <p:spPr>
          <a:xfrm>
            <a:off x="186088" y="2786121"/>
            <a:ext cx="638616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Hamwe</a:t>
            </a:r>
            <a:r>
              <a:rPr lang="en-US" sz="2000" b="1" noProof="0" dirty="0">
                <a:solidFill>
                  <a:prstClr val="black"/>
                </a:solidFill>
              </a:rPr>
              <a:t> na </a:t>
            </a:r>
            <a:r>
              <a:rPr lang="en-US" sz="2000" b="1" noProof="0" dirty="0" err="1">
                <a:solidFill>
                  <a:prstClr val="black"/>
                </a:solidFill>
              </a:rPr>
              <a:t>rĩtana</a:t>
            </a:r>
            <a:r>
              <a:rPr lang="en-US" sz="2000" b="1" noProof="0" dirty="0">
                <a:solidFill>
                  <a:prstClr val="black"/>
                </a:solidFill>
              </a:rPr>
              <a:t>  </a:t>
            </a:r>
            <a:r>
              <a:rPr lang="en-US" sz="2000" b="1" noProof="0" dirty="0" err="1">
                <a:solidFill>
                  <a:prstClr val="black"/>
                </a:solidFill>
              </a:rPr>
              <a:t>rĩu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harĩ</a:t>
            </a:r>
            <a:r>
              <a:rPr lang="en-US" sz="2000" b="1" noProof="0" dirty="0">
                <a:solidFill>
                  <a:prstClr val="black"/>
                </a:solidFill>
              </a:rPr>
              <a:t> na </a:t>
            </a:r>
            <a:r>
              <a:rPr lang="en-US" sz="2000" b="1" noProof="0" dirty="0" err="1">
                <a:solidFill>
                  <a:prstClr val="black"/>
                </a:solidFill>
              </a:rPr>
              <a:t>ciĩranĩro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kĩhĩri</a:t>
            </a:r>
            <a:r>
              <a:rPr lang="en-US" sz="2000" b="1" noProof="0" dirty="0">
                <a:solidFill>
                  <a:prstClr val="black"/>
                </a:solidFill>
              </a:rPr>
              <a:t>. </a:t>
            </a:r>
            <a:r>
              <a:rPr lang="en-US" sz="2000" b="1" noProof="0" dirty="0" err="1">
                <a:solidFill>
                  <a:prstClr val="black"/>
                </a:solidFill>
              </a:rPr>
              <a:t>Nĩ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angĩakorirwo</a:t>
            </a:r>
            <a:r>
              <a:rPr lang="en-US" sz="2000" b="1" noProof="0" dirty="0">
                <a:solidFill>
                  <a:prstClr val="black"/>
                </a:solidFill>
              </a:rPr>
              <a:t> na </a:t>
            </a:r>
            <a:r>
              <a:rPr lang="en-US" sz="2000" b="1" noProof="0" dirty="0" err="1">
                <a:solidFill>
                  <a:prstClr val="black"/>
                </a:solidFill>
              </a:rPr>
              <a:t>irathimo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cia</a:t>
            </a:r>
            <a:r>
              <a:rPr lang="en-US" sz="2000" b="1" noProof="0" dirty="0">
                <a:solidFill>
                  <a:prstClr val="black"/>
                </a:solidFill>
              </a:rPr>
              <a:t> Ngai, </a:t>
            </a:r>
            <a:r>
              <a:rPr lang="en-US" sz="2000" b="1" noProof="0" dirty="0" err="1">
                <a:solidFill>
                  <a:prstClr val="black"/>
                </a:solidFill>
              </a:rPr>
              <a:t>nĩ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angĩambatarario</a:t>
            </a:r>
            <a:r>
              <a:rPr lang="en-US" sz="2000" b="1" noProof="0" dirty="0">
                <a:solidFill>
                  <a:prstClr val="black"/>
                </a:solidFill>
              </a:rPr>
              <a:t>, na </a:t>
            </a:r>
            <a:r>
              <a:rPr lang="en-US" sz="2000" b="1" noProof="0" dirty="0" err="1">
                <a:solidFill>
                  <a:prstClr val="black"/>
                </a:solidFill>
              </a:rPr>
              <a:t>kũhĩtũkĩra</a:t>
            </a:r>
            <a:r>
              <a:rPr lang="en-US" sz="2000" b="1" noProof="0" dirty="0">
                <a:solidFill>
                  <a:prstClr val="black"/>
                </a:solidFill>
              </a:rPr>
              <a:t> we, </a:t>
            </a:r>
            <a:r>
              <a:rPr lang="en-US" sz="2000" b="1" noProof="0" dirty="0" err="1">
                <a:solidFill>
                  <a:prstClr val="black"/>
                </a:solidFill>
              </a:rPr>
              <a:t>irathimo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ikinyĩre</a:t>
            </a:r>
            <a:r>
              <a:rPr lang="en-US" sz="2000" b="1" noProof="0" dirty="0">
                <a:solidFill>
                  <a:prstClr val="black"/>
                </a:solidFill>
              </a:rPr>
              <a:t>  “</a:t>
            </a:r>
            <a:r>
              <a:rPr lang="en-US" sz="2000" b="1" noProof="0" dirty="0" err="1">
                <a:solidFill>
                  <a:prstClr val="black"/>
                </a:solidFill>
              </a:rPr>
              <a:t>bamĩrĩ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ciothe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cia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thĩ</a:t>
            </a:r>
            <a:r>
              <a:rPr lang="en-US" sz="2000" b="1" noProof="0" dirty="0">
                <a:solidFill>
                  <a:prstClr val="black"/>
                </a:solidFill>
              </a:rPr>
              <a:t>” (</a:t>
            </a:r>
            <a:r>
              <a:rPr lang="en-US" sz="2000" b="1" noProof="0" dirty="0" err="1">
                <a:solidFill>
                  <a:prstClr val="black"/>
                </a:solidFill>
              </a:rPr>
              <a:t>Kĩa</a:t>
            </a:r>
            <a:r>
              <a:rPr lang="en-US" sz="2000" b="1" noProof="0" dirty="0">
                <a:solidFill>
                  <a:prstClr val="black"/>
                </a:solidFill>
              </a:rPr>
              <a:t>. 12:2-3).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7F38F9-D064-3471-9F7C-362116C791FD}"/>
              </a:ext>
            </a:extLst>
          </p:cNvPr>
          <p:cNvSpPr txBox="1"/>
          <p:nvPr/>
        </p:nvSpPr>
        <p:spPr>
          <a:xfrm>
            <a:off x="3698697" y="5800840"/>
            <a:ext cx="849330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Ta </a:t>
            </a:r>
            <a:r>
              <a:rPr lang="en-US" sz="2000" b="1" noProof="0" dirty="0" err="1">
                <a:solidFill>
                  <a:prstClr val="black"/>
                </a:solidFill>
              </a:rPr>
              <a:t>mũnabii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Iburahĩmu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ndetĩtwo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anĩrĩre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wanangĩku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wetereirie</a:t>
            </a:r>
            <a:r>
              <a:rPr lang="en-US" sz="2000" b="1" dirty="0">
                <a:solidFill>
                  <a:prstClr val="black"/>
                </a:solidFill>
              </a:rPr>
              <a:t>,</a:t>
            </a:r>
            <a:r>
              <a:rPr lang="en-US" sz="2000" b="1" noProof="0" dirty="0">
                <a:solidFill>
                  <a:prstClr val="black"/>
                </a:solidFill>
              </a:rPr>
              <a:t> no </a:t>
            </a:r>
            <a:r>
              <a:rPr lang="en-US" sz="2000" b="1" noProof="0" dirty="0" err="1">
                <a:solidFill>
                  <a:prstClr val="black"/>
                </a:solidFill>
              </a:rPr>
              <a:t>nĩ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onanie</a:t>
            </a:r>
            <a:r>
              <a:rPr lang="en-US" sz="2000" b="1" noProof="0" dirty="0">
                <a:solidFill>
                  <a:prstClr val="black"/>
                </a:solidFill>
              </a:rPr>
              <a:t> Ngai </a:t>
            </a:r>
            <a:r>
              <a:rPr lang="en-US" sz="2000" b="1" noProof="0" dirty="0" err="1">
                <a:solidFill>
                  <a:prstClr val="black"/>
                </a:solidFill>
              </a:rPr>
              <a:t>wa</a:t>
            </a:r>
            <a:r>
              <a:rPr lang="en-US" sz="2000" b="1" noProof="0" dirty="0">
                <a:solidFill>
                  <a:prstClr val="black"/>
                </a:solidFill>
              </a:rPr>
              <a:t> ma na </a:t>
            </a:r>
            <a:r>
              <a:rPr lang="en-US" sz="2000" b="1" noProof="0" dirty="0" err="1">
                <a:solidFill>
                  <a:prstClr val="black"/>
                </a:solidFill>
              </a:rPr>
              <a:t>aguũrie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kĩranĩrokĩa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ũhonokio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kũhĩtũkĩra</a:t>
            </a:r>
            <a:r>
              <a:rPr lang="en-US" sz="2000" b="1" noProof="0" dirty="0">
                <a:solidFill>
                  <a:prstClr val="black"/>
                </a:solidFill>
              </a:rPr>
              <a:t> Messiah.</a:t>
            </a:r>
          </a:p>
        </p:txBody>
      </p:sp>
    </p:spTree>
    <p:extLst>
      <p:ext uri="{BB962C8B-B14F-4D97-AF65-F5344CB8AC3E}">
        <p14:creationId xmlns:p14="http://schemas.microsoft.com/office/powerpoint/2010/main" val="2664944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7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0FBA12-67CA-49EC-770C-64BFB99B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83727603-4FA7-3E5B-3A9E-44D1976DBCB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39572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20000"/>
                      </a14:imgEffect>
                    </a14:imgLayer>
                  </a14:imgProps>
                </a:ext>
              </a:extLst>
            </a:blip>
            <a:srcRect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7513F9B-7DB9-02D3-DEC1-AE4B24390A96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set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spc="30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I</a:t>
            </a:r>
            <a:r>
              <a:rPr lang="en-US" sz="4000" b="1" spc="300" noProof="0" dirty="0" err="1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BURAHĩMU</a:t>
            </a:r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: </a:t>
            </a:r>
            <a:r>
              <a:rPr lang="en-US" sz="4000" b="1" spc="300" noProof="0" dirty="0" err="1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MũNABII</a:t>
            </a:r>
            <a:r>
              <a:rPr lang="en-US" sz="4000" b="1" spc="300" noProof="0" dirty="0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 WA </a:t>
            </a:r>
            <a:r>
              <a:rPr lang="en-US" sz="4000" b="1" spc="300" noProof="0" dirty="0" err="1">
                <a:ln/>
                <a:solidFill>
                  <a:schemeClr val="accent3"/>
                </a:solidFill>
                <a:effectLst>
                  <a:outerShdw blurRad="50800" dist="63500" dir="13320000" algn="ctr" rotWithShape="0">
                    <a:schemeClr val="bg1"/>
                  </a:outerShdw>
                </a:effectLst>
              </a:rPr>
              <a:t>KĩRĩKANĩRO</a:t>
            </a:r>
            <a:endParaRPr lang="en-US" sz="4000" b="1" spc="300" noProof="0" dirty="0">
              <a:ln/>
              <a:solidFill>
                <a:schemeClr val="accent3"/>
              </a:solidFill>
              <a:effectLst>
                <a:outerShdw blurRad="50800" dist="63500" dir="13320000" algn="ctr" rotWithShape="0">
                  <a:schemeClr val="bg1"/>
                </a:outerShdw>
              </a:effectLst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C596B2F7-9CA4-A993-9138-FD29245F8923}"/>
              </a:ext>
            </a:extLst>
          </p:cNvPr>
          <p:cNvSpPr txBox="1"/>
          <p:nvPr/>
        </p:nvSpPr>
        <p:spPr>
          <a:xfrm>
            <a:off x="1352549" y="693241"/>
            <a:ext cx="94869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Nake </a:t>
            </a:r>
            <a:r>
              <a:rPr lang="en-US" b="0" i="0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Jehova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nĩeerĩte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Aburamu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atĩrĩ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, “</a:t>
            </a:r>
            <a:r>
              <a:rPr lang="en-US" b="0" i="0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Thaama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uume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bũrũri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wanyu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na </a:t>
            </a:r>
            <a:r>
              <a:rPr lang="en-US" b="0" i="0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ũtige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andũ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anyu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, na </a:t>
            </a:r>
            <a:r>
              <a:rPr lang="en-US" b="0" i="0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nyũmba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ya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thoguo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en-US" b="0" i="0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ũthiĩ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bũrũri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ũrĩa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ngaakuonia</a:t>
            </a:r>
            <a:r>
              <a:rPr lang="en-US" b="0" i="0" dirty="0">
                <a:solidFill>
                  <a:schemeClr val="accent1">
                    <a:lumMod val="75000"/>
                  </a:schemeClr>
                </a:solidFill>
                <a:effectLst/>
                <a:latin typeface="Comic Sans MS" panose="030F0702030302020204" pitchFamily="66" charset="0"/>
              </a:rPr>
              <a:t>.</a:t>
            </a:r>
            <a:r>
              <a:rPr lang="en-US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’ ” 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Kĩaesis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 12:1 </a:t>
            </a:r>
            <a:r>
              <a:rPr lang="en-US" sz="11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NIV</a:t>
            </a:r>
            <a:r>
              <a:rPr lang="en-US" sz="1400" b="1" noProof="0" dirty="0">
                <a:solidFill>
                  <a:schemeClr val="accent1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b="1" noProof="0" dirty="0">
              <a:solidFill>
                <a:schemeClr val="accent1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1B72B54-02C6-C298-33FE-EAF39AF36A9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7900189"/>
              </p:ext>
            </p:extLst>
          </p:nvPr>
        </p:nvGraphicFramePr>
        <p:xfrm>
          <a:off x="5791200" y="1424582"/>
          <a:ext cx="6334127" cy="53762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7FF92E2B-B4F5-AB76-C3E5-EED8635F6B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3891044"/>
              </p:ext>
            </p:extLst>
          </p:nvPr>
        </p:nvGraphicFramePr>
        <p:xfrm>
          <a:off x="133350" y="2787372"/>
          <a:ext cx="5562602" cy="4013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CuadroTexto 4">
            <a:extLst>
              <a:ext uri="{FF2B5EF4-FFF2-40B4-BE49-F238E27FC236}">
                <a16:creationId xmlns:a16="http://schemas.microsoft.com/office/drawing/2014/main" id="{5229497A-8136-CB12-6A84-49ED40607092}"/>
              </a:ext>
            </a:extLst>
          </p:cNvPr>
          <p:cNvSpPr txBox="1"/>
          <p:nvPr/>
        </p:nvSpPr>
        <p:spPr>
          <a:xfrm>
            <a:off x="295274" y="1415057"/>
            <a:ext cx="540067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Rĩrĩa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aikarĩte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Kanaani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Iburahĩmu</a:t>
            </a:r>
            <a:r>
              <a:rPr lang="en-US" sz="2000" b="1" noProof="0" dirty="0"/>
              <a:t> (</a:t>
            </a:r>
            <a:r>
              <a:rPr lang="en-US" sz="2000" b="1" noProof="0" dirty="0" err="1"/>
              <a:t>ũrĩa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kĩhumo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rĩtwa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rĩake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rĩarĩ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Iburamu</a:t>
            </a:r>
            <a:r>
              <a:rPr lang="en-US" sz="2000" b="1" noProof="0" dirty="0"/>
              <a:t>) </a:t>
            </a:r>
            <a:r>
              <a:rPr lang="en-US" sz="2000" b="1" noProof="0" dirty="0" err="1"/>
              <a:t>nĩagĩte</a:t>
            </a:r>
            <a:r>
              <a:rPr lang="en-US" sz="2000" b="1" noProof="0" dirty="0"/>
              <a:t> na </a:t>
            </a:r>
            <a:r>
              <a:rPr lang="en-US" sz="2000" b="1" noProof="0" dirty="0" err="1"/>
              <a:t>matũngana</a:t>
            </a:r>
            <a:r>
              <a:rPr lang="en-US" sz="2000" b="1" noProof="0" dirty="0"/>
              <a:t> na Ngai, </a:t>
            </a:r>
            <a:r>
              <a:rPr lang="en-US" sz="2000" b="1" noProof="0" dirty="0" err="1"/>
              <a:t>rĩrĩa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amũkĩrire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ndũmĩrĩri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mwanya</a:t>
            </a:r>
            <a:r>
              <a:rPr lang="en-US" sz="2000" b="1" noProof="0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32560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graphicEl>
                                              <a:dgm id="{FDBE7BA9-F2C9-492E-83BA-2EED7B3E52A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>
                                            <p:graphicEl>
                                              <a:dgm id="{01F4ED62-D99A-4E0A-B413-9C2F2F2F67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>
                                            <p:graphicEl>
                                              <a:dgm id="{64766CB8-A1C6-464D-9FA2-A493A09185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graphicEl>
                                              <a:dgm id="{66288725-619E-4C10-9BAE-98B76CD56E8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>
                                            <p:graphicEl>
                                              <a:dgm id="{EB2C40E9-8ADC-4E8F-B069-5B0EF8221EA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">
                                            <p:graphicEl>
                                              <a:dgm id="{71436BC0-B46F-428C-919A-DB60CA8C0C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51B27083-B009-4DBA-8978-E052AC4B73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92AA474A-1740-4263-977A-67953F07C7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71011F65-FDA4-4BA7-AB08-D129F5FB81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DB901CF0-473D-4E0F-BF26-5C219F695B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61254A0A-9E03-4BE7-82AB-482A33CC26F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662BB74B-9E2C-4F62-8BB5-7C3EF4E7B9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8A842A48-1079-4542-94D2-33CB6B8C6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">
                                            <p:graphicEl>
                                              <a:dgm id="{F1C20DE1-D577-4111-B099-21CA8EF38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Graphic spid="4" grpId="0" uiExpand="1">
        <p:bldSub>
          <a:bldDgm bld="one"/>
        </p:bldSub>
      </p:bldGraphic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2000" r="-46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7F5C405F-63E7-9C90-8537-FE8B7CDCF5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70129"/>
          </a:xfrm>
          <a:prstGeom prst="rect">
            <a:avLst/>
          </a:prstGeom>
          <a:blipFill>
            <a:blip r:embed="rId3"/>
            <a:stretch>
              <a:fillRect b="-130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51B27-A756-65B4-F988-C2D8884567D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 contourW="25400">
              <a:bevelT w="38100" h="38100"/>
              <a:contourClr>
                <a:schemeClr val="accent5">
                  <a:lumMod val="75000"/>
                </a:schemeClr>
              </a:contourClr>
            </a:sp3d>
          </a:bodyPr>
          <a:lstStyle/>
          <a:p>
            <a:pPr algn="ctr"/>
            <a:r>
              <a:rPr lang="en-US" sz="4400" b="1" spc="300" noProof="0" dirty="0">
                <a:ln w="127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22860" dir="7800000" algn="tl" rotWithShape="0">
                    <a:schemeClr val="accent5">
                      <a:lumMod val="50000"/>
                      <a:alpha val="86000"/>
                    </a:schemeClr>
                  </a:outerShdw>
                </a:effectLst>
              </a:rPr>
              <a:t>ELIJA: MŨNABII WA GŨCOKANĨRĨRIA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CD4E07D-3461-450F-54CB-397EE69A6088}"/>
              </a:ext>
            </a:extLst>
          </p:cNvPr>
          <p:cNvSpPr txBox="1"/>
          <p:nvPr/>
        </p:nvSpPr>
        <p:spPr>
          <a:xfrm>
            <a:off x="0" y="633737"/>
            <a:ext cx="12191999" cy="584775"/>
          </a:xfrm>
          <a:prstGeom prst="rect">
            <a:avLst/>
          </a:prstGeom>
          <a:solidFill>
            <a:schemeClr val="bg2">
              <a:lumMod val="20000"/>
              <a:lumOff val="80000"/>
              <a:alpha val="62000"/>
            </a:schemeClr>
          </a:solidFill>
          <a:effectLst>
            <a:softEdge rad="50800"/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1600" b="1" noProof="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Atĩrĩrĩ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, wee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wĩhokete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andũ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a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Misiri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acio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mahaana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ta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kamũrangi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koinĩkangu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karĩa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gatheecaga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mũndũ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guoko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gakamũguraria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etiirania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nako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!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Ũguo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nĩguo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Firaũni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mũthamaki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Misiri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ahaana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kũrĩ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arĩa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othe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sz="1600" dirty="0" err="1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mamwĩhokaga</a:t>
            </a:r>
            <a:r>
              <a:rPr lang="en-US" sz="1600" b="1" noProof="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.” </a:t>
            </a:r>
            <a:r>
              <a:rPr lang="en-US" sz="1200" noProof="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(2 </a:t>
            </a:r>
            <a:r>
              <a:rPr lang="en-US" sz="120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Atha</a:t>
            </a:r>
            <a:r>
              <a:rPr lang="en-US" sz="1200" noProof="0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 18:21)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8A78E7-6F19-B481-A30C-209A60FE6CF4}"/>
              </a:ext>
            </a:extLst>
          </p:cNvPr>
          <p:cNvSpPr txBox="1"/>
          <p:nvPr/>
        </p:nvSpPr>
        <p:spPr>
          <a:xfrm>
            <a:off x="1916140" y="1273220"/>
            <a:ext cx="801897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Ahabu</a:t>
            </a:r>
            <a:r>
              <a:rPr lang="en-US" sz="2000" b="1" noProof="0" dirty="0"/>
              <a:t> na </a:t>
            </a:r>
            <a:r>
              <a:rPr lang="en-US" sz="2000" b="1" noProof="0" dirty="0" err="1"/>
              <a:t>Jezebeli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matongoretie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bũrũri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Isiraeli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kũingĩra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ũgwati-inĩ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mũnene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kũruma</a:t>
            </a:r>
            <a:r>
              <a:rPr lang="en-US" sz="2000" b="1" noProof="0" dirty="0"/>
              <a:t> Ngai. No </a:t>
            </a:r>
            <a:r>
              <a:rPr lang="en-US" sz="2000" b="1" noProof="0" dirty="0" err="1"/>
              <a:t>anyinyi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matungataga</a:t>
            </a:r>
            <a:r>
              <a:rPr lang="en-US" sz="2000" b="1" noProof="0" dirty="0"/>
              <a:t> Ngai; </a:t>
            </a:r>
            <a:r>
              <a:rPr lang="en-US" sz="2000" b="1" noProof="0" dirty="0" err="1"/>
              <a:t>acio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angĩ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othe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mathathaiyagia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ngai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cia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Baali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Ashera</a:t>
            </a:r>
            <a:r>
              <a:rPr lang="en-US" sz="2000" b="1" noProof="0" dirty="0"/>
              <a:t>, na </a:t>
            </a:r>
            <a:r>
              <a:rPr lang="en-US" sz="2000" b="1" noProof="0" dirty="0" err="1"/>
              <a:t>ngai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ingĩ</a:t>
            </a:r>
            <a:r>
              <a:rPr lang="en-US" sz="2000" b="1" noProof="0" dirty="0"/>
              <a:t>. </a:t>
            </a:r>
            <a:r>
              <a:rPr lang="en-US" sz="2000" b="1" noProof="0" dirty="0" err="1"/>
              <a:t>ũhoro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ũrĩa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ũthiũrũrũkĩirie</a:t>
            </a:r>
            <a:r>
              <a:rPr lang="en-US" sz="2000" b="1" noProof="0" dirty="0"/>
              <a:t>, Ngai </a:t>
            </a:r>
            <a:r>
              <a:rPr lang="en-US" sz="2000" b="1" noProof="0" dirty="0" err="1"/>
              <a:t>etĩte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mũnabii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Elija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acokanĩrĩrie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ngwatanĩro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yake</a:t>
            </a:r>
            <a:r>
              <a:rPr lang="en-US" sz="2000" b="1" noProof="0" dirty="0"/>
              <a:t> na </a:t>
            </a:r>
            <a:r>
              <a:rPr lang="en-US" sz="2000" b="1" noProof="0" dirty="0" err="1"/>
              <a:t>rũrĩrĩ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rũthure</a:t>
            </a:r>
            <a:r>
              <a:rPr lang="en-US" sz="2000" b="1" noProof="0" dirty="0"/>
              <a:t> (1 </a:t>
            </a:r>
            <a:r>
              <a:rPr lang="en-US" sz="2000" b="1" dirty="0" err="1"/>
              <a:t>Ath</a:t>
            </a:r>
            <a:r>
              <a:rPr lang="en-US" sz="2000" b="1" dirty="0"/>
              <a:t> </a:t>
            </a:r>
            <a:r>
              <a:rPr lang="en-US" sz="2000" b="1" noProof="0" dirty="0"/>
              <a:t> 17:1).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D809F8B-AD50-53DC-C444-3D0B618E2C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355" r="10926"/>
          <a:stretch>
            <a:fillRect/>
          </a:stretch>
        </p:blipFill>
        <p:spPr>
          <a:xfrm>
            <a:off x="9935110" y="1531899"/>
            <a:ext cx="2158176" cy="5087297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rnd">
            <a:solidFill>
              <a:srgbClr val="FEB9B2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Left"/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D04301F-19AA-4819-2749-472192E8665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991" t="11944" r="14068" b="7333"/>
          <a:stretch>
            <a:fillRect/>
          </a:stretch>
        </p:blipFill>
        <p:spPr>
          <a:xfrm>
            <a:off x="138469" y="3429000"/>
            <a:ext cx="1767733" cy="1381539"/>
          </a:xfrm>
          <a:prstGeom prst="rect">
            <a:avLst/>
          </a:prstGeom>
          <a:ln w="38100">
            <a:solidFill>
              <a:schemeClr val="accent3">
                <a:lumMod val="60000"/>
                <a:lumOff val="40000"/>
              </a:schemeClr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494F0119-7EAD-F98F-14AD-0A01880B56D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4451"/>
          <a:stretch>
            <a:fillRect/>
          </a:stretch>
        </p:blipFill>
        <p:spPr>
          <a:xfrm>
            <a:off x="138469" y="1393239"/>
            <a:ext cx="1767734" cy="1945155"/>
          </a:xfrm>
          <a:prstGeom prst="rect">
            <a:avLst/>
          </a:prstGeom>
          <a:ln w="38100" cap="sq">
            <a:solidFill>
              <a:schemeClr val="accent5">
                <a:lumMod val="75000"/>
              </a:schemeClr>
            </a:solidFill>
            <a:prstDash val="solid"/>
            <a:miter lim="800000"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0D3D7297-4194-7514-2F50-D6464A69F051}"/>
              </a:ext>
            </a:extLst>
          </p:cNvPr>
          <p:cNvSpPr txBox="1"/>
          <p:nvPr/>
        </p:nvSpPr>
        <p:spPr>
          <a:xfrm>
            <a:off x="1906196" y="4435482"/>
            <a:ext cx="812346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Ndũmĩrĩri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ya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mũnabii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Elija</a:t>
            </a:r>
            <a:r>
              <a:rPr lang="en-US" sz="2000" b="1" noProof="0" dirty="0"/>
              <a:t>— </a:t>
            </a:r>
            <a:r>
              <a:rPr lang="en-US" sz="2000" b="1" noProof="0" dirty="0" err="1"/>
              <a:t>matiganĩrie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ũhooi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mĩhianano</a:t>
            </a:r>
            <a:r>
              <a:rPr lang="en-US" sz="2000" b="1" noProof="0" dirty="0"/>
              <a:t> na </a:t>
            </a:r>
            <a:r>
              <a:rPr lang="en-US" sz="2000" b="1" noProof="0" dirty="0" err="1"/>
              <a:t>macokerere</a:t>
            </a:r>
            <a:r>
              <a:rPr lang="en-US" sz="2000" b="1" noProof="0" dirty="0"/>
              <a:t> Ngai—</a:t>
            </a:r>
            <a:r>
              <a:rPr lang="en-US" sz="2000" b="1" dirty="0" err="1"/>
              <a:t>nĩ</a:t>
            </a:r>
            <a:r>
              <a:rPr lang="en-US" sz="2000" b="1" dirty="0"/>
              <a:t>-ĩ-</a:t>
            </a:r>
            <a:r>
              <a:rPr lang="en-US" sz="2000" b="1" dirty="0" err="1"/>
              <a:t>kanĩrĩrwo</a:t>
            </a:r>
            <a:r>
              <a:rPr lang="en-US" sz="2000" b="1" dirty="0"/>
              <a:t> </a:t>
            </a:r>
            <a:r>
              <a:rPr lang="en-US" sz="2000" b="1" dirty="0" err="1"/>
              <a:t>rĩngĩ</a:t>
            </a:r>
            <a:r>
              <a:rPr lang="en-US" sz="2000" b="1" dirty="0"/>
              <a:t> na </a:t>
            </a:r>
            <a:r>
              <a:rPr lang="en-US" sz="2000" b="1" dirty="0" err="1"/>
              <a:t>hinya</a:t>
            </a:r>
            <a:r>
              <a:rPr lang="en-US" sz="2000" b="1" dirty="0"/>
              <a:t> </a:t>
            </a:r>
            <a:r>
              <a:rPr lang="en-US" sz="2000" b="1" dirty="0" err="1"/>
              <a:t>mbere</a:t>
            </a:r>
            <a:r>
              <a:rPr lang="en-US" sz="2000" b="1" dirty="0"/>
              <a:t> </a:t>
            </a:r>
            <a:r>
              <a:rPr lang="en-US" sz="2000" b="1" dirty="0" err="1"/>
              <a:t>ya</a:t>
            </a:r>
            <a:r>
              <a:rPr lang="en-US" sz="2000" b="1" dirty="0"/>
              <a:t> </a:t>
            </a:r>
            <a:r>
              <a:rPr lang="en-US" sz="2000" b="1" dirty="0" err="1"/>
              <a:t>Rĩũka</a:t>
            </a:r>
            <a:r>
              <a:rPr lang="en-US" sz="2000" b="1" dirty="0"/>
              <a:t> </a:t>
            </a:r>
            <a:r>
              <a:rPr lang="en-US" sz="2000" b="1" dirty="0" err="1"/>
              <a:t>rĩa</a:t>
            </a:r>
            <a:r>
              <a:rPr lang="en-US" sz="2000" b="1" dirty="0"/>
              <a:t> </a:t>
            </a:r>
            <a:r>
              <a:rPr lang="en-US" sz="2000" b="1" dirty="0" err="1"/>
              <a:t>Kerĩ</a:t>
            </a:r>
            <a:r>
              <a:rPr lang="en-US" sz="2000" b="1" dirty="0"/>
              <a:t>. </a:t>
            </a:r>
            <a:r>
              <a:rPr lang="en-US" sz="2000" b="1" dirty="0" err="1"/>
              <a:t>Gĩtũmi</a:t>
            </a:r>
            <a:r>
              <a:rPr lang="en-US" sz="2000" b="1" dirty="0"/>
              <a:t> </a:t>
            </a:r>
            <a:r>
              <a:rPr lang="en-US" sz="2000" b="1" dirty="0" err="1"/>
              <a:t>kĩayo</a:t>
            </a:r>
            <a:r>
              <a:rPr lang="en-US" sz="2000" b="1" dirty="0"/>
              <a:t> </a:t>
            </a:r>
            <a:r>
              <a:rPr lang="en-US" sz="2000" b="1" dirty="0" err="1"/>
              <a:t>kĩnene</a:t>
            </a:r>
            <a:r>
              <a:rPr lang="en-US" sz="2000" b="1" noProof="0" dirty="0"/>
              <a:t>: </a:t>
            </a:r>
            <a:r>
              <a:rPr lang="en-US" sz="2000" b="1" dirty="0" err="1"/>
              <a:t>gũtũũria</a:t>
            </a:r>
            <a:r>
              <a:rPr lang="en-US" sz="2000" b="1" dirty="0"/>
              <a:t> </a:t>
            </a:r>
            <a:r>
              <a:rPr lang="en-US" sz="2000" b="1" dirty="0" err="1"/>
              <a:t>kĩgongona</a:t>
            </a:r>
            <a:r>
              <a:rPr lang="en-US" sz="2000" b="1" dirty="0"/>
              <a:t> </a:t>
            </a:r>
            <a:r>
              <a:rPr lang="en-US" sz="2000" b="1" dirty="0" err="1"/>
              <a:t>kĩa</a:t>
            </a:r>
            <a:r>
              <a:rPr lang="en-US" sz="2000" b="1" dirty="0"/>
              <a:t> </a:t>
            </a:r>
            <a:r>
              <a:rPr lang="en-US" sz="2000" b="1" dirty="0" err="1"/>
              <a:t>bamĩrĩ</a:t>
            </a:r>
            <a:r>
              <a:rPr lang="en-US" sz="2000" b="1" dirty="0"/>
              <a:t> </a:t>
            </a:r>
            <a:r>
              <a:rPr lang="en-US" sz="2000" b="1" noProof="0" dirty="0"/>
              <a:t>(Malaki 4:5-6).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68A092B-3EAB-D30B-D107-80943A7D0A37}"/>
              </a:ext>
            </a:extLst>
          </p:cNvPr>
          <p:cNvSpPr txBox="1"/>
          <p:nvPr/>
        </p:nvSpPr>
        <p:spPr>
          <a:xfrm>
            <a:off x="1916139" y="2959656"/>
            <a:ext cx="812346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Athutha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wa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mĩaka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ĩigana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ũna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ya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riũwa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Elija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etire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Aisiraeli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Kĩrĩma-inĩ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kĩa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Karmeli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amomĩrcĩrie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macokerere</a:t>
            </a:r>
            <a:r>
              <a:rPr lang="en-US" sz="2000" b="1" noProof="0" dirty="0">
                <a:solidFill>
                  <a:prstClr val="black"/>
                </a:solidFill>
              </a:rPr>
              <a:t> Ngai, no </a:t>
            </a:r>
            <a:r>
              <a:rPr lang="en-US" sz="2000" b="1" noProof="0" dirty="0" err="1">
                <a:solidFill>
                  <a:prstClr val="black"/>
                </a:solidFill>
              </a:rPr>
              <a:t>matigana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gũcokia</a:t>
            </a:r>
            <a:r>
              <a:rPr lang="en-US" sz="2000" b="1" noProof="0" dirty="0">
                <a:solidFill>
                  <a:prstClr val="black"/>
                </a:solidFill>
              </a:rPr>
              <a:t> (1 </a:t>
            </a:r>
            <a:r>
              <a:rPr lang="en-US" sz="2000" b="1" dirty="0" err="1">
                <a:solidFill>
                  <a:prstClr val="black"/>
                </a:solidFill>
              </a:rPr>
              <a:t>Ath</a:t>
            </a:r>
            <a:r>
              <a:rPr lang="en-US" sz="2000" b="1" noProof="0" dirty="0">
                <a:solidFill>
                  <a:prstClr val="black"/>
                </a:solidFill>
              </a:rPr>
              <a:t> 18:21). </a:t>
            </a:r>
            <a:r>
              <a:rPr lang="en-US" sz="2000" b="1" noProof="0" dirty="0" err="1">
                <a:solidFill>
                  <a:prstClr val="black"/>
                </a:solidFill>
              </a:rPr>
              <a:t>kwahũthĩkire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kĩama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nĩguo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mamenye</a:t>
            </a:r>
            <a:r>
              <a:rPr lang="en-US" sz="2000" b="1" noProof="0" dirty="0">
                <a:solidFill>
                  <a:prstClr val="black"/>
                </a:solidFill>
              </a:rPr>
              <a:t> Ngai </a:t>
            </a:r>
            <a:r>
              <a:rPr lang="en-US" sz="2000" b="1" noProof="0" dirty="0" err="1">
                <a:solidFill>
                  <a:prstClr val="black"/>
                </a:solidFill>
              </a:rPr>
              <a:t>wa</a:t>
            </a:r>
            <a:r>
              <a:rPr lang="en-US" sz="2000" b="1" noProof="0" dirty="0">
                <a:solidFill>
                  <a:prstClr val="black"/>
                </a:solidFill>
              </a:rPr>
              <a:t> ma (1 </a:t>
            </a:r>
            <a:r>
              <a:rPr lang="en-US" sz="2000" b="1" dirty="0" err="1">
                <a:solidFill>
                  <a:prstClr val="black"/>
                </a:solidFill>
              </a:rPr>
              <a:t>Ath</a:t>
            </a:r>
            <a:r>
              <a:rPr lang="en-US" sz="2000" b="1" noProof="0" dirty="0">
                <a:solidFill>
                  <a:prstClr val="black"/>
                </a:solidFill>
              </a:rPr>
              <a:t> 18:30-39).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407DA03-678A-EC91-AD5E-17DEB776182D}"/>
              </a:ext>
            </a:extLst>
          </p:cNvPr>
          <p:cNvSpPr txBox="1"/>
          <p:nvPr/>
        </p:nvSpPr>
        <p:spPr>
          <a:xfrm>
            <a:off x="1906196" y="5752885"/>
            <a:ext cx="800902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Kũhĩtũkĩra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bamĩrĩ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ũthathaiya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ũrĩcokanagĩrĩrio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kũrĩ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kanitha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matũũra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ona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mabũrũri-inĩ</a:t>
            </a:r>
            <a:r>
              <a:rPr lang="en-US" sz="2000" b="1" noProof="0" dirty="0">
                <a:solidFill>
                  <a:prstClr val="black"/>
                </a:solidFill>
              </a:rPr>
              <a:t>. </a:t>
            </a:r>
            <a:r>
              <a:rPr lang="en-US" sz="2000" b="1" noProof="0" dirty="0" err="1">
                <a:solidFill>
                  <a:prstClr val="black"/>
                </a:solidFill>
              </a:rPr>
              <a:t>Nũ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ũrĩhingagia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wĩra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ũyũ</a:t>
            </a:r>
            <a:r>
              <a:rPr lang="en-US" sz="2000" b="1" noProof="0" dirty="0">
                <a:solidFill>
                  <a:prstClr val="black"/>
                </a:solidFill>
              </a:rPr>
              <a:t>? Wee na </a:t>
            </a:r>
            <a:r>
              <a:rPr lang="en-US" sz="2000" b="1" noProof="0" dirty="0" err="1">
                <a:solidFill>
                  <a:prstClr val="black"/>
                </a:solidFill>
              </a:rPr>
              <a:t>niĩ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ithuuĩ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Elija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arĩa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marabatania</a:t>
            </a:r>
            <a:r>
              <a:rPr lang="en-US" sz="2000" b="1" noProof="0" dirty="0">
                <a:solidFill>
                  <a:prstClr val="black"/>
                </a:solidFill>
              </a:rPr>
              <a:t> o </a:t>
            </a:r>
            <a:r>
              <a:rPr lang="en-US" sz="2000" b="1" noProof="0" dirty="0" err="1">
                <a:solidFill>
                  <a:prstClr val="black"/>
                </a:solidFill>
              </a:rPr>
              <a:t>harĩa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tũrĩ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ũmũthĩ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20A53F0-A1BC-FFDF-899C-C3AD17738AFA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08" r="14608"/>
          <a:stretch>
            <a:fillRect/>
          </a:stretch>
        </p:blipFill>
        <p:spPr>
          <a:xfrm>
            <a:off x="138469" y="4901145"/>
            <a:ext cx="1767727" cy="1867403"/>
          </a:xfrm>
          <a:prstGeom prst="rect">
            <a:avLst/>
          </a:prstGeom>
          <a:ln w="38100">
            <a:solidFill>
              <a:schemeClr val="accent2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0434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3" presetClass="entr" presetSubtype="3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1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68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49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4" tmFilter="0, 0; 0.125,0.2665; 0.25,0.4; 0.375,0.465; 0.5,0.5;  0.625,0.535; 0.75,0.6; 0.875,0.7335; 1,1">
                                          <p:stCondLst>
                                            <p:cond delay="497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2" tmFilter="0, 0; 0.125,0.2665; 0.25,0.4; 0.375,0.465; 0.5,0.5;  0.625,0.535; 0.75,0.6; 0.875,0.7335; 1,1">
                                          <p:stCondLst>
                                            <p:cond delay="621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10">
                                          <p:stCondLst>
                                            <p:cond delay="24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62" decel="50000">
                                          <p:stCondLst>
                                            <p:cond delay="25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10">
                                          <p:stCondLst>
                                            <p:cond delay="49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62" decel="50000">
                                          <p:stCondLst>
                                            <p:cond delay="50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10">
                                          <p:stCondLst>
                                            <p:cond delay="61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62" decel="50000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0">
                                          <p:stCondLst>
                                            <p:cond delay="67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62" decel="50000">
                                          <p:stCondLst>
                                            <p:cond delay="68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  <p:bldP spid="5" grpId="0"/>
      <p:bldP spid="14" grpId="0"/>
      <p:bldP spid="7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33218F67-272E-2F2E-DD52-505EF1E62DD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4F3A80-2E87-8F9F-889D-E1D7457E81BE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ISAIA: </a:t>
            </a:r>
            <a:r>
              <a:rPr lang="en-US" sz="4400" b="1" spc="30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MŨNABII WA KĨ-</a:t>
            </a:r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MESSIAH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09138C-22AB-F866-4993-9C62D6CC06CA}"/>
              </a:ext>
            </a:extLst>
          </p:cNvPr>
          <p:cNvSpPr txBox="1"/>
          <p:nvPr/>
        </p:nvSpPr>
        <p:spPr>
          <a:xfrm>
            <a:off x="1285874" y="667047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Ithuothe, </a:t>
            </a: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nĩtũhĩtĩtie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njĩra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tũgaturuura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ta </a:t>
            </a: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ngʼondu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ciũrĩte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, o mũndũ </a:t>
            </a: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agathiĩ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njĩra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yake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mwene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; </a:t>
            </a: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nake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Jehova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nĩamũigĩrĩire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waganu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witũ</a:t>
            </a:r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bg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ithuothe</a:t>
            </a:r>
            <a:r>
              <a:rPr lang="en-US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Isaia</a:t>
            </a:r>
            <a:r>
              <a:rPr lang="en-US" sz="1400" b="1" noProof="0" dirty="0"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  <a:endParaRPr lang="en-US" b="1" noProof="0" dirty="0">
              <a:solidFill>
                <a:schemeClr val="bg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D0BAB78-C0A7-A054-775C-2C6206D64881}"/>
              </a:ext>
            </a:extLst>
          </p:cNvPr>
          <p:cNvSpPr txBox="1"/>
          <p:nvPr/>
        </p:nvSpPr>
        <p:spPr>
          <a:xfrm>
            <a:off x="3144726" y="1403928"/>
            <a:ext cx="63341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Isaia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etĩtwo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orie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andũ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moone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wĩhia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metĩkĩre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wohanĩri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Ngai (</a:t>
            </a:r>
            <a:r>
              <a:rPr lang="en-US" sz="2000" b="1" noProof="0" dirty="0" err="1"/>
              <a:t>Isaia</a:t>
            </a:r>
            <a:r>
              <a:rPr lang="en-US" sz="2000" b="1" noProof="0" dirty="0"/>
              <a:t> 1:18).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E852B346-89B3-A691-DB85-472572DE440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142" t="33806" r="-142" b="13844"/>
          <a:stretch>
            <a:fillRect/>
          </a:stretch>
        </p:blipFill>
        <p:spPr>
          <a:xfrm>
            <a:off x="163276" y="4783830"/>
            <a:ext cx="2479207" cy="194678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641A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F5E84DBF-61AC-132B-4CDF-51260252198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112" b="2112"/>
          <a:stretch>
            <a:fillRect/>
          </a:stretch>
        </p:blipFill>
        <p:spPr>
          <a:xfrm>
            <a:off x="2794036" y="4783830"/>
            <a:ext cx="2674434" cy="1946781"/>
          </a:xfrm>
          <a:prstGeom prst="snip2DiagRect">
            <a:avLst>
              <a:gd name="adj1" fmla="val 15479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917131-334B-51F8-D6CD-12DF70433D3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423"/>
          <a:stretch>
            <a:fillRect/>
          </a:stretch>
        </p:blipFill>
        <p:spPr>
          <a:xfrm>
            <a:off x="9988699" y="1104619"/>
            <a:ext cx="2059075" cy="95796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5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CCC5388-AC26-0603-D099-D28FF6F69EE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276" y="1471955"/>
            <a:ext cx="2924176" cy="2924176"/>
          </a:xfrm>
          <a:prstGeom prst="snip2DiagRect">
            <a:avLst>
              <a:gd name="adj1" fmla="val 15467"/>
              <a:gd name="adj2" fmla="val 15659"/>
            </a:avLst>
          </a:prstGeom>
          <a:solidFill>
            <a:srgbClr val="FFFFFF">
              <a:shade val="85000"/>
            </a:srgbClr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D8FDEF14-C887-6D51-2A66-6929A1A62F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30814" y="4697970"/>
            <a:ext cx="2816960" cy="2032642"/>
          </a:xfrm>
          <a:prstGeom prst="roundRect">
            <a:avLst>
              <a:gd name="adj" fmla="val 0"/>
            </a:avLst>
          </a:prstGeom>
          <a:ln w="38100">
            <a:solidFill>
              <a:schemeClr val="bg2">
                <a:lumMod val="60000"/>
                <a:lumOff val="40000"/>
              </a:schemeClr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221C64D7-7FAB-3997-04D5-8D2B419F1F40}"/>
              </a:ext>
            </a:extLst>
          </p:cNvPr>
          <p:cNvSpPr txBox="1"/>
          <p:nvPr/>
        </p:nvSpPr>
        <p:spPr>
          <a:xfrm>
            <a:off x="3144726" y="2062586"/>
            <a:ext cx="88995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Rĩrĩa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Mũthamaki</a:t>
            </a:r>
            <a:r>
              <a:rPr lang="en-US" sz="2000" b="1" noProof="0" dirty="0"/>
              <a:t> Uzziah </a:t>
            </a:r>
            <a:r>
              <a:rPr lang="en-US" sz="2000" b="1" noProof="0" dirty="0" err="1"/>
              <a:t>akuire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Isaia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amũkĩrire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kĩoneki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kĩagucagĩrĩria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kĩrĩa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ari</a:t>
            </a:r>
            <a:r>
              <a:rPr lang="en-US" sz="2000" b="1" noProof="0" dirty="0"/>
              <a:t>. </a:t>
            </a:r>
            <a:r>
              <a:rPr lang="en-US" sz="2000" b="1" noProof="0" dirty="0" err="1"/>
              <a:t>rikanire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hĩndĩ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ciothe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ũtungata-inĩ</a:t>
            </a:r>
            <a:r>
              <a:rPr lang="en-US" sz="2000" b="1" noProof="0" dirty="0"/>
              <a:t> wake: Ngai </a:t>
            </a:r>
            <a:r>
              <a:rPr lang="en-US" sz="2000" b="1" noProof="0" dirty="0" err="1"/>
              <a:t>arĩ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thĩiniĩ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Hekarũ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Yake</a:t>
            </a:r>
            <a:r>
              <a:rPr lang="en-US" sz="2000" b="1" noProof="0" dirty="0"/>
              <a:t> na, </a:t>
            </a:r>
            <a:r>
              <a:rPr lang="en-US" sz="2000" b="1" noProof="0" dirty="0" err="1"/>
              <a:t>rĩrĩa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itugĩ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cia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mũrango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cienyenyire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ngoro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ya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mũnabii</a:t>
            </a:r>
            <a:r>
              <a:rPr lang="en-US" sz="2000" b="1" noProof="0" dirty="0"/>
              <a:t>  </a:t>
            </a:r>
            <a:r>
              <a:rPr lang="en-US" sz="2000" b="1" noProof="0" dirty="0" err="1"/>
              <a:t>ĩkĩinaina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nĩũndũ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kwĩaaga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gwake</a:t>
            </a:r>
            <a:r>
              <a:rPr lang="en-US" sz="2000" b="1" noProof="0" dirty="0"/>
              <a:t> (</a:t>
            </a:r>
            <a:r>
              <a:rPr lang="en-US" sz="2000" b="1" noProof="0" dirty="0" err="1"/>
              <a:t>Isaia</a:t>
            </a:r>
            <a:r>
              <a:rPr lang="en-US" sz="2000" b="1" noProof="0" dirty="0"/>
              <a:t> 6:1-5).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8B5EFB4-A222-A83C-5868-F173FF4FFD7D}"/>
              </a:ext>
            </a:extLst>
          </p:cNvPr>
          <p:cNvSpPr txBox="1"/>
          <p:nvPr/>
        </p:nvSpPr>
        <p:spPr>
          <a:xfrm>
            <a:off x="5620023" y="4777708"/>
            <a:ext cx="3536411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Ti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ũndũ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kũmakania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ibuku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rĩa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Isaia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rĩtagwo</a:t>
            </a:r>
            <a:r>
              <a:rPr lang="en-US" sz="2000" b="1" noProof="0" dirty="0"/>
              <a:t> “</a:t>
            </a:r>
            <a:r>
              <a:rPr lang="en-US" sz="2000" b="1" noProof="0" dirty="0" err="1"/>
              <a:t>Mwanjio</a:t>
            </a:r>
            <a:r>
              <a:rPr lang="en-US" sz="2000" b="1" noProof="0" dirty="0"/>
              <a:t> (</a:t>
            </a:r>
            <a:r>
              <a:rPr lang="en-US" sz="2000" b="1" noProof="0" dirty="0" err="1"/>
              <a:t>kĩhuumo</a:t>
            </a:r>
            <a:r>
              <a:rPr lang="en-US" sz="2000" b="1" noProof="0" dirty="0"/>
              <a:t>) </a:t>
            </a:r>
            <a:r>
              <a:rPr lang="en-US" sz="2000" b="1" noProof="0" dirty="0" err="1"/>
              <a:t>wa-ũhoro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mwega</a:t>
            </a:r>
            <a:r>
              <a:rPr lang="en-US" sz="2000" b="1" noProof="0" dirty="0"/>
              <a:t>" (ta </a:t>
            </a:r>
            <a:r>
              <a:rPr lang="en-US" sz="2000" b="1" noProof="0" dirty="0" err="1"/>
              <a:t>kuga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ũhoro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mwega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mbere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ya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ũhoro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Mwega</a:t>
            </a:r>
            <a:r>
              <a:rPr lang="en-US" sz="2000" b="1" noProof="0" dirty="0"/>
              <a:t>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B107B2A-33CB-3B12-0CF4-726EEBFC97ED}"/>
              </a:ext>
            </a:extLst>
          </p:cNvPr>
          <p:cNvSpPr txBox="1"/>
          <p:nvPr/>
        </p:nvSpPr>
        <p:spPr>
          <a:xfrm>
            <a:off x="3144726" y="3995456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ũtũngata</a:t>
            </a:r>
            <a:r>
              <a:rPr lang="en-US" sz="2000" b="1" dirty="0"/>
              <a:t> wake </a:t>
            </a:r>
            <a:r>
              <a:rPr lang="en-US" sz="2000" b="1" dirty="0" err="1"/>
              <a:t>mũraya</a:t>
            </a:r>
            <a:r>
              <a:rPr lang="en-US" sz="2000" b="1" dirty="0"/>
              <a:t> </a:t>
            </a:r>
            <a:r>
              <a:rPr lang="en-US" sz="2000" b="1" dirty="0" err="1"/>
              <a:t>ndwarĩ</a:t>
            </a:r>
            <a:r>
              <a:rPr lang="en-US" sz="2000" b="1" dirty="0"/>
              <a:t> </a:t>
            </a:r>
            <a:r>
              <a:rPr lang="en-US" sz="2000" b="1" dirty="0" err="1"/>
              <a:t>tu</a:t>
            </a:r>
            <a:r>
              <a:rPr lang="en-US" sz="2000" b="1" dirty="0"/>
              <a:t> </a:t>
            </a:r>
            <a:r>
              <a:rPr lang="en-US" sz="2000" b="1" dirty="0" err="1"/>
              <a:t>rĩtana</a:t>
            </a:r>
            <a:r>
              <a:rPr lang="en-US" sz="2000" b="1" dirty="0"/>
              <a:t> </a:t>
            </a:r>
            <a:r>
              <a:rPr lang="en-US" sz="2000" b="1" dirty="0" err="1"/>
              <a:t>rĩa</a:t>
            </a:r>
            <a:r>
              <a:rPr lang="en-US" sz="2000" b="1" dirty="0"/>
              <a:t> </a:t>
            </a:r>
            <a:r>
              <a:rPr lang="en-US" sz="2000" b="1" dirty="0" err="1"/>
              <a:t>kwĩrira</a:t>
            </a:r>
            <a:r>
              <a:rPr lang="en-US" sz="2000" b="1" dirty="0"/>
              <a:t>, no </a:t>
            </a:r>
            <a:r>
              <a:rPr lang="en-US" sz="2000" b="1" dirty="0" err="1"/>
              <a:t>anagĩzrĩra</a:t>
            </a:r>
            <a:r>
              <a:rPr lang="en-US" sz="2000" b="1" dirty="0"/>
              <a:t> </a:t>
            </a:r>
            <a:r>
              <a:rPr lang="en-US" sz="2000" b="1" dirty="0" err="1"/>
              <a:t>wĩra</a:t>
            </a:r>
            <a:r>
              <a:rPr lang="en-US" sz="2000" b="1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dirty="0" err="1"/>
              <a:t>Jĩsũ</a:t>
            </a:r>
            <a:r>
              <a:rPr lang="en-US" sz="2000" b="1" dirty="0"/>
              <a:t>, </a:t>
            </a:r>
            <a:r>
              <a:rPr lang="en-US" sz="2000" b="1" dirty="0" err="1"/>
              <a:t>ũrĩa</a:t>
            </a:r>
            <a:r>
              <a:rPr lang="en-US" sz="2000" b="1" dirty="0"/>
              <a:t> </a:t>
            </a:r>
            <a:r>
              <a:rPr lang="en-US" sz="2000" b="1" noProof="0" dirty="0"/>
              <a:t>Messiah.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80B0827-6A73-1AEB-19B1-6E6B53C3AC6F}"/>
              </a:ext>
            </a:extLst>
          </p:cNvPr>
          <p:cNvSpPr txBox="1"/>
          <p:nvPr/>
        </p:nvSpPr>
        <p:spPr>
          <a:xfrm>
            <a:off x="3144726" y="3336797"/>
            <a:ext cx="904375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Arĩkĩtie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kwoherwo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nĩ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ahotire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nĩ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ahotire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kwanĩrĩra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ndũmĩrĩri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ya</a:t>
            </a:r>
            <a:r>
              <a:rPr lang="en-US" sz="2000" b="1" noProof="0" dirty="0">
                <a:solidFill>
                  <a:prstClr val="black"/>
                </a:solidFill>
              </a:rPr>
              <a:t> Ngai </a:t>
            </a:r>
            <a:r>
              <a:rPr lang="en-US" sz="2000" b="1" noProof="0" dirty="0" err="1">
                <a:solidFill>
                  <a:prstClr val="black"/>
                </a:solidFill>
              </a:rPr>
              <a:t>atarĩ</a:t>
            </a:r>
            <a:r>
              <a:rPr lang="en-US" sz="2000" b="1" noProof="0" dirty="0">
                <a:solidFill>
                  <a:prstClr val="black"/>
                </a:solidFill>
              </a:rPr>
              <a:t> na </a:t>
            </a:r>
            <a:r>
              <a:rPr lang="en-US" sz="2000" b="1" noProof="0" dirty="0" err="1">
                <a:solidFill>
                  <a:prstClr val="black"/>
                </a:solidFill>
              </a:rPr>
              <a:t>guoya</a:t>
            </a:r>
            <a:r>
              <a:rPr lang="en-US" sz="2000" b="1" noProof="0" dirty="0">
                <a:solidFill>
                  <a:prstClr val="black"/>
                </a:solidFill>
              </a:rPr>
              <a:t>: “</a:t>
            </a:r>
            <a:r>
              <a:rPr lang="en-US" sz="2000" b="1" noProof="0" dirty="0" err="1">
                <a:solidFill>
                  <a:prstClr val="black"/>
                </a:solidFill>
              </a:rPr>
              <a:t>Ndĩ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haha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ndũma</a:t>
            </a:r>
            <a:r>
              <a:rPr lang="en-US" sz="2000" b="1" noProof="0" dirty="0">
                <a:solidFill>
                  <a:prstClr val="black"/>
                </a:solidFill>
              </a:rPr>
              <a:t>” (</a:t>
            </a:r>
            <a:r>
              <a:rPr lang="en-US" sz="2000" b="1" noProof="0" dirty="0" err="1">
                <a:solidFill>
                  <a:prstClr val="black"/>
                </a:solidFill>
              </a:rPr>
              <a:t>Isaia</a:t>
            </a:r>
            <a:r>
              <a:rPr lang="en-US" sz="2000" b="1" noProof="0" dirty="0">
                <a:solidFill>
                  <a:prstClr val="black"/>
                </a:solidFill>
              </a:rPr>
              <a:t> 6:6-8).</a:t>
            </a:r>
          </a:p>
        </p:txBody>
      </p:sp>
    </p:spTree>
    <p:extLst>
      <p:ext uri="{BB962C8B-B14F-4D97-AF65-F5344CB8AC3E}">
        <p14:creationId xmlns:p14="http://schemas.microsoft.com/office/powerpoint/2010/main" val="4010369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16" grpId="0"/>
      <p:bldP spid="18" grpId="0"/>
      <p:bldP spid="20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Glass/>
                    </a14:imgEffect>
                  </a14:imgLayer>
                </a14:imgProps>
              </a:ext>
            </a:extLst>
          </a:blip>
          <a:srcRect/>
          <a:stretch>
            <a:fillRect t="-11000" b="-1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F3D1E1-D2D5-55CB-4B3A-C830BD3F06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ángulo 22">
            <a:extLst>
              <a:ext uri="{FF2B5EF4-FFF2-40B4-BE49-F238E27FC236}">
                <a16:creationId xmlns:a16="http://schemas.microsoft.com/office/drawing/2014/main" id="{ACF6A429-AB21-AC41-B37E-36C0C8E3583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8480" cy="1323439"/>
          </a:xfrm>
          <a:prstGeom prst="rect">
            <a:avLst/>
          </a:prstGeom>
          <a:blipFill dpi="0" rotWithShape="1">
            <a:blip r:embed="rId4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96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427D627-5C6A-2DC8-308A-F4ED763CACC2}"/>
              </a:ext>
            </a:extLst>
          </p:cNvPr>
          <p:cNvSpPr txBox="1"/>
          <p:nvPr/>
        </p:nvSpPr>
        <p:spPr>
          <a:xfrm>
            <a:off x="0" y="0"/>
            <a:ext cx="10491637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brightRoom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-US" sz="4400" b="1" spc="300" noProof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ISAIA: MŨNABII WA KĨ-MESSIAH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2F8186F-8668-95A8-5DA4-8FACC2B19E38}"/>
              </a:ext>
            </a:extLst>
          </p:cNvPr>
          <p:cNvSpPr txBox="1"/>
          <p:nvPr/>
        </p:nvSpPr>
        <p:spPr>
          <a:xfrm>
            <a:off x="435693" y="630942"/>
            <a:ext cx="96202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1" noProof="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Ithuothe, </a:t>
            </a:r>
            <a:r>
              <a:rPr lang="en-US" b="0" i="0" dirty="0" err="1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nĩtũhĩtĩtie</a:t>
            </a:r>
            <a:r>
              <a:rPr lang="en-US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njĩra</a:t>
            </a:r>
            <a:r>
              <a:rPr lang="en-US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, </a:t>
            </a:r>
            <a:r>
              <a:rPr lang="en-US" b="0" i="0" dirty="0" err="1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tũgaturuura</a:t>
            </a:r>
            <a:r>
              <a:rPr lang="en-US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 ta </a:t>
            </a:r>
            <a:r>
              <a:rPr lang="en-US" b="0" i="0" dirty="0" err="1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ngʼondu</a:t>
            </a:r>
            <a:r>
              <a:rPr lang="en-US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ciũrĩte</a:t>
            </a:r>
            <a:r>
              <a:rPr lang="en-US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, o mũndũ </a:t>
            </a:r>
            <a:r>
              <a:rPr lang="en-US" b="0" i="0" dirty="0" err="1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agathiĩ</a:t>
            </a:r>
            <a:r>
              <a:rPr lang="en-US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 na </a:t>
            </a:r>
            <a:r>
              <a:rPr lang="en-US" b="0" i="0" dirty="0" err="1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njĩra</a:t>
            </a:r>
            <a:r>
              <a:rPr lang="en-US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yake</a:t>
            </a:r>
            <a:r>
              <a:rPr lang="en-US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mwene</a:t>
            </a:r>
            <a:r>
              <a:rPr lang="en-US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; </a:t>
            </a:r>
            <a:r>
              <a:rPr lang="en-US" b="0" i="0" dirty="0" err="1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nake</a:t>
            </a:r>
            <a:r>
              <a:rPr lang="en-US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Jehova</a:t>
            </a:r>
            <a:r>
              <a:rPr lang="en-US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nĩamũigĩrĩire</a:t>
            </a:r>
            <a:r>
              <a:rPr lang="en-US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waganu</a:t>
            </a:r>
            <a:r>
              <a:rPr lang="en-US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witũ</a:t>
            </a:r>
            <a:r>
              <a:rPr lang="en-US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 </a:t>
            </a:r>
            <a:r>
              <a:rPr lang="en-US" b="0" i="0" dirty="0" err="1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Comic Sans MS" panose="030F0702030302020204" pitchFamily="66" charset="0"/>
              </a:rPr>
              <a:t>ithuothe</a:t>
            </a:r>
            <a:r>
              <a:rPr lang="en-US" b="1" noProof="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Isaia</a:t>
            </a:r>
            <a:r>
              <a:rPr lang="en-US" sz="1400" b="1" noProof="0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53:6)</a:t>
            </a:r>
            <a:endParaRPr lang="en-US" b="1" noProof="0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EC33FDBA-0B2A-04EB-D5E7-B5ABE29C2DC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52293176"/>
              </p:ext>
            </p:extLst>
          </p:nvPr>
        </p:nvGraphicFramePr>
        <p:xfrm>
          <a:off x="147484" y="2144373"/>
          <a:ext cx="11897031" cy="46005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1" name="CuadroTexto 10">
            <a:extLst>
              <a:ext uri="{FF2B5EF4-FFF2-40B4-BE49-F238E27FC236}">
                <a16:creationId xmlns:a16="http://schemas.microsoft.com/office/drawing/2014/main" id="{30E84AAA-F476-2003-1898-BC0EAC468A15}"/>
              </a:ext>
            </a:extLst>
          </p:cNvPr>
          <p:cNvSpPr txBox="1"/>
          <p:nvPr/>
        </p:nvSpPr>
        <p:spPr>
          <a:xfrm>
            <a:off x="1368936" y="1406991"/>
            <a:ext cx="77537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n-US" sz="2000" b="1" noProof="0" dirty="0" err="1"/>
              <a:t>Gĩcunjĩ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kĩa</a:t>
            </a:r>
            <a:r>
              <a:rPr lang="en-US" sz="2000" b="1" noProof="0" dirty="0"/>
              <a:t> 53 </a:t>
            </a:r>
            <a:r>
              <a:rPr lang="en-US" sz="2000" b="1" dirty="0" err="1"/>
              <a:t>kĩa</a:t>
            </a:r>
            <a:r>
              <a:rPr lang="en-US" sz="2000" b="1" dirty="0"/>
              <a:t> </a:t>
            </a:r>
            <a:r>
              <a:rPr lang="en-US" sz="2000" b="1" noProof="0" dirty="0"/>
              <a:t>Isaiah </a:t>
            </a:r>
            <a:r>
              <a:rPr lang="en-US" sz="2000" b="1" noProof="0" dirty="0" err="1"/>
              <a:t>ĩkoragwo</a:t>
            </a:r>
            <a:r>
              <a:rPr lang="en-US" sz="2000" b="1" noProof="0" dirty="0"/>
              <a:t> na </a:t>
            </a:r>
            <a:r>
              <a:rPr lang="en-US" sz="2000" b="1" noProof="0" dirty="0" err="1"/>
              <a:t>ũtarĩria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mwega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mũbango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ũhonokio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ũtũarithĩtio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Jĩsũ</a:t>
            </a:r>
            <a:r>
              <a:rPr lang="en-US" sz="2000" b="1" noProof="0" dirty="0"/>
              <a:t>: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17F27C0-FF67-7EA2-3C1C-1E1BBC1B4767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9420" y="82765"/>
            <a:ext cx="1543629" cy="2061608"/>
          </a:xfrm>
          <a:prstGeom prst="rect">
            <a:avLst/>
          </a:prstGeom>
          <a:ln w="57150" cap="rnd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678078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>
                                            <p:graphicEl>
                                              <a:dgm id="{F6438344-8F0F-4DC4-B75E-CF562DB342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>
                                            <p:graphicEl>
                                              <a:dgm id="{900C7FC6-8112-41E9-9028-5FA009892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>
                                            <p:graphicEl>
                                              <a:dgm id="{7DF17FC3-A427-416A-9371-0A0113350C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>
                                            <p:graphicEl>
                                              <a:dgm id="{D4FF5664-0623-4096-9F26-41F8EF3823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>
                                            <p:graphicEl>
                                              <a:dgm id="{24448896-CA1D-4883-BE3F-84CB5DDCC7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3">
                                            <p:graphicEl>
                                              <a:dgm id="{D0C04B62-7486-41F9-B79B-C48B34E31EE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3">
                                            <p:graphicEl>
                                              <a:dgm id="{5BA0408C-669B-45DF-995D-F2F35FC9DD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3">
                                            <p:graphicEl>
                                              <a:dgm id="{F328A671-F538-4EAD-88EA-C1B65401CB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3">
                                            <p:graphicEl>
                                              <a:dgm id="{AE878031-4BBF-4EF4-9556-33969B6A0D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3">
                                            <p:graphicEl>
                                              <a:dgm id="{EDF251BE-D7CD-436E-B59C-0606C669B9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3">
                                            <p:graphicEl>
                                              <a:dgm id="{A3375F40-8DD6-4373-81D7-EE4B422B8B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3">
                                            <p:graphicEl>
                                              <a:dgm id="{05B072B4-7394-49EE-880D-7A0C05073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3">
                                            <p:graphicEl>
                                              <a:dgm id="{5237D0B7-7F65-4461-9797-CB2C5C38E1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>
                                            <p:graphicEl>
                                              <a:dgm id="{46E0D814-1770-4727-9EF9-9B6BC6CB96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13">
                                            <p:graphicEl>
                                              <a:dgm id="{12656DD7-776A-4FBB-B7F0-7C60A02F2F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3">
                                            <p:graphicEl>
                                              <a:dgm id="{0BF2E09E-5358-4A27-9A8E-579579F665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3">
                                            <p:graphicEl>
                                              <a:dgm id="{5B87B8EE-EC59-410A-BC31-2F01366AE4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13">
                                            <p:graphicEl>
                                              <a:dgm id="{8BACC5E0-2473-4196-928F-E4A3074963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13">
                                            <p:graphicEl>
                                              <a:dgm id="{221F4DF1-C4D6-463F-A71F-CFB4A107A6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500" fill="hold"/>
                                        <p:tgtEl>
                                          <p:spTgt spid="13">
                                            <p:graphicEl>
                                              <a:dgm id="{5DA6CDA0-395F-491F-ABB7-6ED4F5BF27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>
                                            <p:graphicEl>
                                              <a:dgm id="{CD8BC6EB-CBE6-4AFE-872D-39830C0A19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13">
                                            <p:graphicEl>
                                              <a:dgm id="{158A3A02-EB17-4596-B68B-7CAFDB9A9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13">
                                            <p:graphicEl>
                                              <a:dgm id="{A6C372CA-8BFD-4004-8FB0-0CAC06FFF0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13">
                                            <p:graphicEl>
                                              <a:dgm id="{E0BCFF9E-D978-42AC-9151-B4B106A831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3" grpId="0">
        <p:bldSub>
          <a:bldDgm bld="one"/>
        </p:bldSub>
      </p:bldGraphic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1B60B596-8B0C-769A-8226-30B4DAB468F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2255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rgbClr val="6ADC85"/>
              </a:gs>
              <a:gs pos="100000">
                <a:srgbClr val="2DBD4F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5A959B8-DFA6-BBE9-4C58-E98E15361F30}"/>
              </a:ext>
            </a:extLst>
          </p:cNvPr>
          <p:cNvSpPr txBox="1"/>
          <p:nvPr/>
        </p:nvSpPr>
        <p:spPr>
          <a:xfrm>
            <a:off x="0" y="-7620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bg2">
                      <a:lumMod val="60000"/>
                      <a:lumOff val="40000"/>
                    </a:schemeClr>
                  </a:outerShdw>
                </a:effectLst>
              </a:rPr>
              <a:t>DANIELI: MŨNABII WA MARĨA MOOKĨRE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6E762EC-EC65-41BF-D464-F37E3FD2AA0A}"/>
              </a:ext>
            </a:extLst>
          </p:cNvPr>
          <p:cNvSpPr txBox="1"/>
          <p:nvPr/>
        </p:nvSpPr>
        <p:spPr>
          <a:xfrm>
            <a:off x="238125" y="550366"/>
            <a:ext cx="1171575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noProof="0" dirty="0">
                <a:solidFill>
                  <a:srgbClr val="00B0F0"/>
                </a:solidFill>
                <a:latin typeface="Comic Sans MS" panose="030F0702030302020204" pitchFamily="66" charset="0"/>
              </a:rPr>
              <a:t>“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>no </a:t>
            </a:r>
            <a:r>
              <a:rPr lang="en-US" dirty="0" err="1">
                <a:solidFill>
                  <a:srgbClr val="00B0F0"/>
                </a:solidFill>
                <a:latin typeface="Comic Sans MS" panose="030F0702030302020204" pitchFamily="66" charset="0"/>
              </a:rPr>
              <a:t>nĩ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anose="030F0702030302020204" pitchFamily="66" charset="0"/>
              </a:rPr>
              <a:t>kũrĩ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> Ngai </a:t>
            </a:r>
            <a:r>
              <a:rPr lang="en-US" dirty="0" err="1">
                <a:solidFill>
                  <a:srgbClr val="00B0F0"/>
                </a:solidFill>
                <a:latin typeface="Comic Sans MS" panose="030F0702030302020204" pitchFamily="66" charset="0"/>
              </a:rPr>
              <a:t>ũrĩ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anose="030F0702030302020204" pitchFamily="66" charset="0"/>
              </a:rPr>
              <a:t>igũrũ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anose="030F0702030302020204" pitchFamily="66" charset="0"/>
              </a:rPr>
              <a:t>ũguũranagĩria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anose="030F0702030302020204" pitchFamily="66" charset="0"/>
              </a:rPr>
              <a:t>maũndũ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anose="030F0702030302020204" pitchFamily="66" charset="0"/>
              </a:rPr>
              <a:t>marĩa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anose="030F0702030302020204" pitchFamily="66" charset="0"/>
              </a:rPr>
              <a:t>marĩ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anose="030F0702030302020204" pitchFamily="66" charset="0"/>
              </a:rPr>
              <a:t>hitho-inĩ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>. </a:t>
            </a:r>
            <a:r>
              <a:rPr lang="en-US" dirty="0" err="1">
                <a:solidFill>
                  <a:srgbClr val="00B0F0"/>
                </a:solidFill>
                <a:latin typeface="Comic Sans MS" panose="030F0702030302020204" pitchFamily="66" charset="0"/>
              </a:rPr>
              <a:t>Nĩwe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anose="030F0702030302020204" pitchFamily="66" charset="0"/>
              </a:rPr>
              <a:t>wonetie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anose="030F0702030302020204" pitchFamily="66" charset="0"/>
              </a:rPr>
              <a:t>Mũthamaki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anose="030F0702030302020204" pitchFamily="66" charset="0"/>
              </a:rPr>
              <a:t>Nebukadinezaru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anose="030F0702030302020204" pitchFamily="66" charset="0"/>
              </a:rPr>
              <a:t>ũrĩa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anose="030F0702030302020204" pitchFamily="66" charset="0"/>
              </a:rPr>
              <a:t>gũgaikara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rgbClr val="00B0F0"/>
                </a:solidFill>
                <a:latin typeface="Comic Sans MS" panose="030F0702030302020204" pitchFamily="66" charset="0"/>
              </a:rPr>
              <a:t>matukũ-inĩ</a:t>
            </a:r>
            <a:r>
              <a:rPr lang="en-US" dirty="0">
                <a:solidFill>
                  <a:srgbClr val="00B0F0"/>
                </a:solidFill>
                <a:latin typeface="Comic Sans MS" panose="030F0702030302020204" pitchFamily="66" charset="0"/>
              </a:rPr>
              <a:t> ma </a:t>
            </a:r>
            <a:r>
              <a:rPr lang="en-US" dirty="0" err="1">
                <a:solidFill>
                  <a:srgbClr val="00B0F0"/>
                </a:solidFill>
                <a:latin typeface="Comic Sans MS" panose="030F0702030302020204" pitchFamily="66" charset="0"/>
              </a:rPr>
              <a:t>thuutha</a:t>
            </a:r>
            <a:r>
              <a:rPr lang="en-US" b="1" noProof="0" dirty="0">
                <a:solidFill>
                  <a:srgbClr val="00B0F0"/>
                </a:solidFill>
                <a:latin typeface="Comic Sans MS" panose="030F0702030302020204" pitchFamily="66" charset="0"/>
              </a:rPr>
              <a:t>.” </a:t>
            </a:r>
            <a:r>
              <a:rPr lang="en-US" sz="1400" b="1" noProof="0" dirty="0">
                <a:solidFill>
                  <a:srgbClr val="00B0F0"/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noProof="0" dirty="0" err="1">
                <a:solidFill>
                  <a:srgbClr val="00B0F0"/>
                </a:solidFill>
                <a:latin typeface="Comic Sans MS" panose="030F0702030302020204" pitchFamily="66" charset="0"/>
              </a:rPr>
              <a:t>Danieli</a:t>
            </a:r>
            <a:r>
              <a:rPr lang="en-US" sz="1400" b="1" noProof="0" dirty="0">
                <a:solidFill>
                  <a:srgbClr val="00B0F0"/>
                </a:solidFill>
                <a:latin typeface="Comic Sans MS" panose="030F0702030302020204" pitchFamily="66" charset="0"/>
              </a:rPr>
              <a:t> 2:28a)</a:t>
            </a:r>
            <a:endParaRPr lang="en-US" b="1" noProof="0" dirty="0">
              <a:solidFill>
                <a:srgbClr val="00B0F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6682C84-93DD-8463-E4F9-537CCB4F5132}"/>
              </a:ext>
            </a:extLst>
          </p:cNvPr>
          <p:cNvSpPr txBox="1"/>
          <p:nvPr/>
        </p:nvSpPr>
        <p:spPr>
          <a:xfrm>
            <a:off x="6038171" y="1262026"/>
            <a:ext cx="615383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 err="1"/>
              <a:t>Kuuma</a:t>
            </a:r>
            <a:r>
              <a:rPr lang="en-US" b="1" dirty="0"/>
              <a:t> </a:t>
            </a:r>
            <a:r>
              <a:rPr lang="en-US" b="1" dirty="0" err="1"/>
              <a:t>kĩambĩrĩria</a:t>
            </a:r>
            <a:r>
              <a:rPr lang="en-US" b="1" dirty="0"/>
              <a:t>, </a:t>
            </a:r>
            <a:r>
              <a:rPr lang="en-US" b="1" noProof="0" dirty="0" err="1"/>
              <a:t>Danieli</a:t>
            </a:r>
            <a:r>
              <a:rPr lang="en-US" b="1" noProof="0" dirty="0"/>
              <a:t> </a:t>
            </a:r>
            <a:r>
              <a:rPr lang="en-US" b="1" noProof="0" dirty="0" err="1"/>
              <a:t>oĩkaine</a:t>
            </a:r>
            <a:r>
              <a:rPr lang="en-US" b="1" noProof="0" dirty="0"/>
              <a:t> </a:t>
            </a:r>
            <a:r>
              <a:rPr lang="en-US" b="1" noProof="0" dirty="0" err="1"/>
              <a:t>nĩ</a:t>
            </a:r>
            <a:r>
              <a:rPr lang="en-US" b="1" noProof="0" dirty="0"/>
              <a:t> </a:t>
            </a:r>
            <a:r>
              <a:rPr lang="en-US" b="1" noProof="0" dirty="0" err="1"/>
              <a:t>ũndũ</a:t>
            </a:r>
            <a:r>
              <a:rPr lang="en-US" b="1" noProof="0" dirty="0"/>
              <a:t> </a:t>
            </a:r>
            <a:r>
              <a:rPr lang="en-US" b="1" noProof="0" dirty="0" err="1"/>
              <a:t>wa</a:t>
            </a:r>
            <a:r>
              <a:rPr lang="en-US" b="1" noProof="0" dirty="0"/>
              <a:t> </a:t>
            </a:r>
            <a:r>
              <a:rPr lang="en-US" b="1" noProof="0" dirty="0" err="1"/>
              <a:t>ũthingu</a:t>
            </a:r>
            <a:r>
              <a:rPr lang="en-US" b="1" noProof="0" dirty="0"/>
              <a:t> wake. </a:t>
            </a:r>
            <a:r>
              <a:rPr lang="en-US" b="1" noProof="0" dirty="0" err="1"/>
              <a:t>Arĩ</a:t>
            </a:r>
            <a:r>
              <a:rPr lang="en-US" b="1" noProof="0" dirty="0"/>
              <a:t> </a:t>
            </a:r>
            <a:r>
              <a:rPr lang="en-US" b="1" noProof="0" dirty="0" err="1"/>
              <a:t>mwĩhokeku</a:t>
            </a:r>
            <a:r>
              <a:rPr lang="en-US" b="1" noProof="0" dirty="0"/>
              <a:t> </a:t>
            </a:r>
            <a:r>
              <a:rPr lang="en-US" b="1" noProof="0" dirty="0" err="1"/>
              <a:t>nginya</a:t>
            </a:r>
            <a:r>
              <a:rPr lang="en-US" b="1" noProof="0" dirty="0"/>
              <a:t> </a:t>
            </a:r>
            <a:r>
              <a:rPr lang="en-US" b="1" noProof="0" dirty="0" err="1"/>
              <a:t>ona</a:t>
            </a:r>
            <a:r>
              <a:rPr lang="en-US" b="1" noProof="0" dirty="0"/>
              <a:t> </a:t>
            </a:r>
            <a:r>
              <a:rPr lang="en-US" b="1" noProof="0" dirty="0" err="1"/>
              <a:t>mĩrĩrĩ-ine</a:t>
            </a:r>
            <a:r>
              <a:rPr lang="en-US" b="1" noProof="0" dirty="0"/>
              <a:t> (Dan. 1:8); </a:t>
            </a:r>
            <a:r>
              <a:rPr lang="en-US" b="1" noProof="0" dirty="0" err="1"/>
              <a:t>arĩ</a:t>
            </a:r>
            <a:r>
              <a:rPr lang="en-US" b="1" noProof="0" dirty="0"/>
              <a:t> </a:t>
            </a:r>
            <a:r>
              <a:rPr lang="en-US" b="1" noProof="0" dirty="0" err="1"/>
              <a:t>mwĩhokeku</a:t>
            </a:r>
            <a:r>
              <a:rPr lang="en-US" b="1" noProof="0" dirty="0"/>
              <a:t> o na </a:t>
            </a:r>
            <a:r>
              <a:rPr lang="en-US" b="1" noProof="0" dirty="0" err="1"/>
              <a:t>thĩiniĩ</a:t>
            </a:r>
            <a:r>
              <a:rPr lang="en-US" b="1" noProof="0" dirty="0"/>
              <a:t> </a:t>
            </a:r>
            <a:r>
              <a:rPr lang="en-US" b="1" noProof="0" dirty="0" err="1"/>
              <a:t>wa</a:t>
            </a:r>
            <a:r>
              <a:rPr lang="en-US" b="1" noProof="0" dirty="0"/>
              <a:t> </a:t>
            </a:r>
            <a:r>
              <a:rPr lang="en-US" b="1" noProof="0" dirty="0" err="1"/>
              <a:t>ũthathaiya</a:t>
            </a:r>
            <a:r>
              <a:rPr lang="en-US" b="1" noProof="0" dirty="0"/>
              <a:t> </a:t>
            </a:r>
            <a:r>
              <a:rPr lang="en-US" b="1" noProof="0" dirty="0" err="1"/>
              <a:t>wa</a:t>
            </a:r>
            <a:r>
              <a:rPr lang="en-US" b="1" noProof="0" dirty="0"/>
              <a:t> Ngai (Dan. 2:27-30); </a:t>
            </a:r>
            <a:r>
              <a:rPr lang="en-US" b="1" noProof="0" dirty="0" err="1"/>
              <a:t>arĩ</a:t>
            </a:r>
            <a:r>
              <a:rPr lang="en-US" b="1" noProof="0" dirty="0"/>
              <a:t> </a:t>
            </a:r>
            <a:r>
              <a:rPr lang="en-US" b="1" noProof="0" dirty="0" err="1"/>
              <a:t>mwĩhokeku</a:t>
            </a:r>
            <a:r>
              <a:rPr lang="en-US" b="1" noProof="0" dirty="0"/>
              <a:t> </a:t>
            </a:r>
            <a:r>
              <a:rPr lang="en-US" b="1" dirty="0" err="1"/>
              <a:t>ona</a:t>
            </a:r>
            <a:r>
              <a:rPr lang="en-US" b="1" dirty="0"/>
              <a:t> </a:t>
            </a:r>
            <a:r>
              <a:rPr lang="en-US" b="1" dirty="0" err="1"/>
              <a:t>kuona</a:t>
            </a:r>
            <a:r>
              <a:rPr lang="en-US" b="1" dirty="0"/>
              <a:t> </a:t>
            </a:r>
            <a:r>
              <a:rPr lang="en-US" b="1" noProof="0" dirty="0" err="1"/>
              <a:t>Nebukadinezaru</a:t>
            </a:r>
            <a:r>
              <a:rPr lang="en-US" b="1" noProof="0" dirty="0"/>
              <a:t> </a:t>
            </a:r>
            <a:r>
              <a:rPr lang="en-US" b="1" noProof="0" dirty="0" err="1"/>
              <a:t>ũũru</a:t>
            </a:r>
            <a:r>
              <a:rPr lang="en-US" b="1" noProof="0" dirty="0"/>
              <a:t> </a:t>
            </a:r>
            <a:r>
              <a:rPr lang="en-US" b="1" noProof="0" dirty="0" err="1"/>
              <a:t>ũrĩa</a:t>
            </a:r>
            <a:r>
              <a:rPr lang="en-US" b="1" noProof="0" dirty="0"/>
              <a:t> </a:t>
            </a:r>
            <a:r>
              <a:rPr lang="en-US" b="1" noProof="0" dirty="0" err="1"/>
              <a:t>ũrĩmũkora</a:t>
            </a:r>
            <a:r>
              <a:rPr lang="en-US" b="1" noProof="0" dirty="0"/>
              <a:t> (Dan. 4:19); </a:t>
            </a:r>
            <a:r>
              <a:rPr lang="en-US" b="1" noProof="0" dirty="0" err="1"/>
              <a:t>arĩ</a:t>
            </a:r>
            <a:r>
              <a:rPr lang="en-US" b="1" noProof="0" dirty="0"/>
              <a:t> </a:t>
            </a:r>
            <a:r>
              <a:rPr lang="en-US" b="1" noProof="0" dirty="0" err="1"/>
              <a:t>mwĩhokeku</a:t>
            </a:r>
            <a:r>
              <a:rPr lang="en-US" b="1" noProof="0" dirty="0"/>
              <a:t> o </a:t>
            </a:r>
            <a:r>
              <a:rPr lang="en-US" b="1" noProof="0" dirty="0" err="1"/>
              <a:t>nginya</a:t>
            </a:r>
            <a:r>
              <a:rPr lang="en-US" b="1" noProof="0" dirty="0"/>
              <a:t> </a:t>
            </a:r>
            <a:r>
              <a:rPr lang="en-US" b="1" noProof="0" dirty="0" err="1"/>
              <a:t>kũmenereria</a:t>
            </a:r>
            <a:r>
              <a:rPr lang="en-US" b="1" noProof="0" dirty="0"/>
              <a:t> </a:t>
            </a:r>
            <a:r>
              <a:rPr lang="en-US" b="1" noProof="0" dirty="0" err="1"/>
              <a:t>wĩhia</a:t>
            </a:r>
            <a:r>
              <a:rPr lang="en-US" b="1" noProof="0" dirty="0"/>
              <a:t> </a:t>
            </a:r>
            <a:r>
              <a:rPr lang="en-US" b="1" noProof="0" dirty="0" err="1"/>
              <a:t>wa</a:t>
            </a:r>
            <a:r>
              <a:rPr lang="en-US" b="1" noProof="0" dirty="0"/>
              <a:t> </a:t>
            </a:r>
            <a:r>
              <a:rPr lang="en-US" b="1" noProof="0" dirty="0" err="1"/>
              <a:t>Beluteshazaru</a:t>
            </a:r>
            <a:r>
              <a:rPr lang="en-US" b="1" noProof="0" dirty="0"/>
              <a:t> (Dan. 5:22-23); </a:t>
            </a:r>
            <a:r>
              <a:rPr lang="en-US" b="1" noProof="0" dirty="0" err="1"/>
              <a:t>arĩ</a:t>
            </a:r>
            <a:r>
              <a:rPr lang="en-US" b="1" noProof="0" dirty="0"/>
              <a:t> </a:t>
            </a:r>
            <a:r>
              <a:rPr lang="en-US" b="1" noProof="0" dirty="0" err="1"/>
              <a:t>mwĩhokeku</a:t>
            </a:r>
            <a:r>
              <a:rPr lang="en-US" b="1" noProof="0" dirty="0"/>
              <a:t> </a:t>
            </a:r>
            <a:r>
              <a:rPr lang="en-US" b="1" noProof="0" dirty="0" err="1"/>
              <a:t>ona</a:t>
            </a:r>
            <a:r>
              <a:rPr lang="en-US" b="1" noProof="0" dirty="0"/>
              <a:t> </a:t>
            </a:r>
            <a:r>
              <a:rPr lang="en-US" b="1" noProof="0" dirty="0" err="1"/>
              <a:t>ũtũro-inĩ</a:t>
            </a:r>
            <a:r>
              <a:rPr lang="en-US" b="1" noProof="0" dirty="0"/>
              <a:t> wake </a:t>
            </a:r>
            <a:r>
              <a:rPr lang="en-US" b="1" noProof="0" dirty="0" err="1"/>
              <a:t>wa</a:t>
            </a:r>
            <a:r>
              <a:rPr lang="en-US" b="1" noProof="0" dirty="0"/>
              <a:t> </a:t>
            </a:r>
            <a:r>
              <a:rPr lang="en-US" b="1" noProof="0" dirty="0" err="1"/>
              <a:t>mahoya</a:t>
            </a:r>
            <a:r>
              <a:rPr lang="en-US" b="1" noProof="0" dirty="0"/>
              <a:t> (Dan. 6:10).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1042D7-5BC3-6D81-969D-4216B0709D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5946" y="4500080"/>
            <a:ext cx="1355914" cy="2231620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612CA14F-42E9-00C2-80B4-0E65614126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564" y="4500080"/>
            <a:ext cx="1386382" cy="2231619"/>
          </a:xfrm>
          <a:prstGeom prst="round2DiagRect">
            <a:avLst>
              <a:gd name="adj1" fmla="val 0"/>
              <a:gd name="adj2" fmla="val 22626"/>
            </a:avLst>
          </a:prstGeom>
          <a:ln w="38100" cap="sq">
            <a:solidFill>
              <a:srgbClr val="00B0F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01BC15C-CAAA-F7FA-6C7B-836D7D998D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25" y="1366801"/>
            <a:ext cx="1445937" cy="1820073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62532F3F-4183-6804-507E-6712117B17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1321" y="1369493"/>
            <a:ext cx="141205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5A605C9-3B12-D2C4-FA0B-46516DA3EA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3035" y="1368147"/>
            <a:ext cx="1146954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E1AF-E4AC-71C5-DC7C-5C591E16F66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737"/>
          <a:stretch>
            <a:fillRect/>
          </a:stretch>
        </p:blipFill>
        <p:spPr>
          <a:xfrm>
            <a:off x="4166576" y="1366801"/>
            <a:ext cx="878035" cy="1818728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C8FDA-7E79-F37B-5686-C2C14A14BD9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71778" y="1377365"/>
            <a:ext cx="939225" cy="1818727"/>
          </a:xfrm>
          <a:prstGeom prst="rect">
            <a:avLst/>
          </a:prstGeom>
          <a:ln w="28575">
            <a:solidFill>
              <a:srgbClr val="FFFF00"/>
            </a:solidFill>
          </a:ln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8B343593-70C1-F876-FD41-F8104268C75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933" b="7933"/>
          <a:stretch>
            <a:fillRect/>
          </a:stretch>
        </p:blipFill>
        <p:spPr>
          <a:xfrm>
            <a:off x="85725" y="3326796"/>
            <a:ext cx="2161711" cy="18187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85CFE91-9E8C-CD55-0750-93357956565F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3548" y="3326796"/>
            <a:ext cx="1786663" cy="182007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4F7EF250-14AC-6460-0144-FBA0D00353C3}"/>
              </a:ext>
            </a:extLst>
          </p:cNvPr>
          <p:cNvSpPr txBox="1"/>
          <p:nvPr/>
        </p:nvSpPr>
        <p:spPr>
          <a:xfrm>
            <a:off x="4226323" y="3322791"/>
            <a:ext cx="796567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noProof="0" dirty="0" err="1"/>
              <a:t>Kuongera</a:t>
            </a:r>
            <a:r>
              <a:rPr lang="en-US" b="1" noProof="0" dirty="0"/>
              <a:t> </a:t>
            </a:r>
            <a:r>
              <a:rPr lang="en-US" b="1" noProof="0" dirty="0" err="1"/>
              <a:t>harĩ</a:t>
            </a:r>
            <a:r>
              <a:rPr lang="en-US" b="1" noProof="0" dirty="0"/>
              <a:t> </a:t>
            </a:r>
            <a:r>
              <a:rPr lang="en-US" b="1" noProof="0" dirty="0" err="1"/>
              <a:t>ndũmĩrĩri</a:t>
            </a:r>
            <a:r>
              <a:rPr lang="en-US" b="1" noProof="0" dirty="0"/>
              <a:t> </a:t>
            </a:r>
            <a:r>
              <a:rPr lang="en-US" b="1" noProof="0" dirty="0" err="1"/>
              <a:t>ĩrĩa</a:t>
            </a:r>
            <a:r>
              <a:rPr lang="en-US" b="1" noProof="0" dirty="0"/>
              <a:t> </a:t>
            </a:r>
            <a:r>
              <a:rPr lang="en-US" b="1" noProof="0" dirty="0" err="1"/>
              <a:t>aheanaga</a:t>
            </a:r>
            <a:r>
              <a:rPr lang="en-US" b="1" noProof="0" dirty="0"/>
              <a:t> na </a:t>
            </a:r>
            <a:r>
              <a:rPr lang="en-US" b="1" noProof="0" dirty="0" err="1"/>
              <a:t>ũtũũro</a:t>
            </a:r>
            <a:r>
              <a:rPr lang="en-US" b="1" noProof="0" dirty="0"/>
              <a:t> wake </a:t>
            </a:r>
            <a:r>
              <a:rPr lang="en-US" b="1" noProof="0" dirty="0" err="1"/>
              <a:t>mwene</a:t>
            </a:r>
            <a:r>
              <a:rPr lang="en-US" b="1" noProof="0" dirty="0"/>
              <a:t>, </a:t>
            </a:r>
            <a:r>
              <a:rPr lang="en-US" b="1" noProof="0" dirty="0" err="1"/>
              <a:t>nĩ</a:t>
            </a:r>
            <a:r>
              <a:rPr lang="en-US" b="1" noProof="0" dirty="0"/>
              <a:t> </a:t>
            </a:r>
            <a:r>
              <a:rPr lang="en-US" b="1" noProof="0" dirty="0" err="1"/>
              <a:t>etĩtwo</a:t>
            </a:r>
            <a:r>
              <a:rPr lang="en-US" b="1" noProof="0" dirty="0"/>
              <a:t> </a:t>
            </a:r>
            <a:r>
              <a:rPr lang="en-US" b="1" noProof="0" dirty="0" err="1"/>
              <a:t>anĩrĩre</a:t>
            </a:r>
            <a:r>
              <a:rPr lang="en-US" b="1" noProof="0" dirty="0"/>
              <a:t> </a:t>
            </a:r>
            <a:r>
              <a:rPr lang="en-US" b="1" noProof="0" dirty="0" err="1"/>
              <a:t>kũrũgama</a:t>
            </a:r>
            <a:r>
              <a:rPr lang="en-US" b="1" noProof="0" dirty="0"/>
              <a:t> na </a:t>
            </a:r>
            <a:r>
              <a:rPr lang="en-US" b="1" noProof="0" dirty="0" err="1"/>
              <a:t>kũũgwa</a:t>
            </a:r>
            <a:r>
              <a:rPr lang="en-US" b="1" noProof="0" dirty="0"/>
              <a:t> </a:t>
            </a:r>
            <a:r>
              <a:rPr lang="en-US" b="1" noProof="0" dirty="0" err="1"/>
              <a:t>kwa</a:t>
            </a:r>
            <a:r>
              <a:rPr lang="en-US" b="1" noProof="0" dirty="0"/>
              <a:t> </a:t>
            </a:r>
            <a:r>
              <a:rPr lang="en-US" b="1" noProof="0" dirty="0" err="1"/>
              <a:t>mothamaki</a:t>
            </a:r>
            <a:r>
              <a:rPr lang="en-US" b="1" noProof="0" dirty="0"/>
              <a:t> </a:t>
            </a:r>
            <a:r>
              <a:rPr lang="en-US" b="1" noProof="0" dirty="0" err="1"/>
              <a:t>manene</a:t>
            </a:r>
            <a:r>
              <a:rPr lang="en-US" b="1" noProof="0" dirty="0"/>
              <a:t> </a:t>
            </a:r>
            <a:r>
              <a:rPr lang="en-US" b="1" noProof="0" dirty="0" err="1"/>
              <a:t>thĩiniĩ</a:t>
            </a:r>
            <a:r>
              <a:rPr lang="en-US" b="1" noProof="0" dirty="0"/>
              <a:t> </a:t>
            </a:r>
            <a:r>
              <a:rPr lang="en-US" b="1" noProof="0" dirty="0" err="1"/>
              <a:t>wa</a:t>
            </a:r>
            <a:r>
              <a:rPr lang="en-US" b="1" noProof="0" dirty="0"/>
              <a:t> </a:t>
            </a:r>
            <a:r>
              <a:rPr lang="en-US" b="1" noProof="0" dirty="0" err="1"/>
              <a:t>thĩ</a:t>
            </a:r>
            <a:r>
              <a:rPr lang="en-US" b="1" noProof="0" dirty="0"/>
              <a:t>: </a:t>
            </a:r>
            <a:r>
              <a:rPr lang="en-US" b="1" noProof="0" dirty="0" err="1"/>
              <a:t>Babĩloni</a:t>
            </a:r>
            <a:r>
              <a:rPr lang="en-US" b="1" noProof="0" dirty="0"/>
              <a:t>, </a:t>
            </a:r>
            <a:r>
              <a:rPr lang="en-US" b="1" dirty="0"/>
              <a:t>Ap</a:t>
            </a:r>
            <a:r>
              <a:rPr lang="en-US" b="1" noProof="0" dirty="0" err="1"/>
              <a:t>erusi</a:t>
            </a:r>
            <a:r>
              <a:rPr lang="en-US" b="1" noProof="0" dirty="0"/>
              <a:t>, </a:t>
            </a:r>
            <a:r>
              <a:rPr lang="en-US" b="1" dirty="0" err="1"/>
              <a:t>Agiriki</a:t>
            </a:r>
            <a:r>
              <a:rPr lang="en-US" b="1" noProof="0" dirty="0"/>
              <a:t>, Roma na Europa (Dn. 2, 7-12).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7DF63A3E-33DB-A924-71E4-268C475908D3}"/>
              </a:ext>
            </a:extLst>
          </p:cNvPr>
          <p:cNvSpPr txBox="1"/>
          <p:nvPr/>
        </p:nvSpPr>
        <p:spPr>
          <a:xfrm>
            <a:off x="4226323" y="4275561"/>
            <a:ext cx="5030693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noProof="0" dirty="0" err="1"/>
              <a:t>Kũnyitana</a:t>
            </a:r>
            <a:r>
              <a:rPr lang="en-US" b="1" noProof="0" dirty="0"/>
              <a:t> </a:t>
            </a:r>
            <a:r>
              <a:rPr lang="en-US" b="1" noProof="0" dirty="0" err="1"/>
              <a:t>thĩiniĩ</a:t>
            </a:r>
            <a:r>
              <a:rPr lang="en-US" b="1" noProof="0" dirty="0"/>
              <a:t> </a:t>
            </a:r>
            <a:r>
              <a:rPr lang="en-US" b="1" noProof="0" dirty="0" err="1"/>
              <a:t>wa</a:t>
            </a:r>
            <a:r>
              <a:rPr lang="en-US" b="1" noProof="0" dirty="0"/>
              <a:t> </a:t>
            </a:r>
            <a:r>
              <a:rPr lang="en-US" b="1" noProof="0" dirty="0" err="1"/>
              <a:t>morathi</a:t>
            </a:r>
            <a:r>
              <a:rPr lang="en-US" b="1" noProof="0" dirty="0"/>
              <a:t> ma </a:t>
            </a:r>
            <a:r>
              <a:rPr lang="en-US" b="1" noProof="0" dirty="0" err="1"/>
              <a:t>mothamaki</a:t>
            </a:r>
            <a:r>
              <a:rPr lang="en-US" b="1" noProof="0" dirty="0"/>
              <a:t>, </a:t>
            </a:r>
            <a:r>
              <a:rPr lang="en-US" b="1" noProof="0" dirty="0" err="1"/>
              <a:t>Danieli</a:t>
            </a:r>
            <a:r>
              <a:rPr lang="en-US" b="1" noProof="0" dirty="0"/>
              <a:t> </a:t>
            </a:r>
            <a:r>
              <a:rPr lang="en-US" b="1" noProof="0" dirty="0" err="1"/>
              <a:t>anĩrĩire</a:t>
            </a:r>
            <a:r>
              <a:rPr lang="en-US" b="1" noProof="0" dirty="0"/>
              <a:t> </a:t>
            </a:r>
            <a:r>
              <a:rPr lang="en-US" b="1" noProof="0" dirty="0" err="1"/>
              <a:t>Ituanĩro</a:t>
            </a:r>
            <a:r>
              <a:rPr lang="en-US" b="1" noProof="0" dirty="0"/>
              <a:t> (Dan. 7:9-10) na </a:t>
            </a:r>
            <a:r>
              <a:rPr lang="en-US" b="1" noProof="0" dirty="0" err="1"/>
              <a:t>ihinda</a:t>
            </a:r>
            <a:r>
              <a:rPr lang="en-US" b="1" noProof="0" dirty="0"/>
              <a:t> </a:t>
            </a:r>
            <a:r>
              <a:rPr lang="en-US" b="1" noProof="0" dirty="0" err="1"/>
              <a:t>rĩrĩa</a:t>
            </a:r>
            <a:r>
              <a:rPr lang="en-US" b="1" noProof="0" dirty="0"/>
              <a:t> </a:t>
            </a:r>
            <a:r>
              <a:rPr lang="en-US" b="1" noProof="0" dirty="0" err="1"/>
              <a:t>rĩagĩrĩru</a:t>
            </a:r>
            <a:r>
              <a:rPr lang="en-US" b="1" noProof="0" dirty="0"/>
              <a:t> </a:t>
            </a:r>
            <a:r>
              <a:rPr lang="en-US" b="1" noProof="0" dirty="0" err="1"/>
              <a:t>weega</a:t>
            </a:r>
            <a:r>
              <a:rPr lang="en-US" b="1" noProof="0" dirty="0"/>
              <a:t> </a:t>
            </a:r>
            <a:r>
              <a:rPr lang="en-US" b="1" noProof="0" dirty="0" err="1"/>
              <a:t>rĩa</a:t>
            </a:r>
            <a:r>
              <a:rPr lang="en-US" b="1" noProof="0" dirty="0"/>
              <a:t> </a:t>
            </a:r>
            <a:r>
              <a:rPr lang="en-US" b="1" noProof="0" dirty="0" err="1"/>
              <a:t>rĩũka</a:t>
            </a:r>
            <a:r>
              <a:rPr lang="en-US" b="1" noProof="0" dirty="0"/>
              <a:t> </a:t>
            </a:r>
            <a:r>
              <a:rPr lang="en-US" b="1" noProof="0" dirty="0" err="1"/>
              <a:t>rĩa</a:t>
            </a:r>
            <a:r>
              <a:rPr lang="en-US" b="1" noProof="0" dirty="0"/>
              <a:t> </a:t>
            </a:r>
            <a:r>
              <a:rPr lang="en-US" b="1" noProof="0" dirty="0" err="1"/>
              <a:t>Jĩsũ</a:t>
            </a:r>
            <a:r>
              <a:rPr lang="en-US" b="1" noProof="0" dirty="0"/>
              <a:t> </a:t>
            </a:r>
            <a:r>
              <a:rPr lang="en-US" b="1" noProof="0" dirty="0" err="1"/>
              <a:t>rita</a:t>
            </a:r>
            <a:r>
              <a:rPr lang="en-US" b="1" noProof="0" dirty="0"/>
              <a:t> </a:t>
            </a:r>
            <a:r>
              <a:rPr lang="en-US" b="1" noProof="0" dirty="0" err="1"/>
              <a:t>rĩa</a:t>
            </a:r>
            <a:r>
              <a:rPr lang="en-US" b="1" noProof="0" dirty="0"/>
              <a:t> </a:t>
            </a:r>
            <a:r>
              <a:rPr lang="en-US" b="1" noProof="0" dirty="0" err="1"/>
              <a:t>mbere</a:t>
            </a:r>
            <a:r>
              <a:rPr lang="en-US" b="1" noProof="0" dirty="0"/>
              <a:t> (Dan. 9:24-27).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CC73D6B-48EE-3D12-D053-45166EE7D2D1}"/>
              </a:ext>
            </a:extLst>
          </p:cNvPr>
          <p:cNvSpPr txBox="1"/>
          <p:nvPr/>
        </p:nvSpPr>
        <p:spPr>
          <a:xfrm>
            <a:off x="2862435" y="5782330"/>
            <a:ext cx="632266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noProof="0" dirty="0" err="1"/>
              <a:t>Morathi</a:t>
            </a:r>
            <a:r>
              <a:rPr lang="en-US" b="1" noProof="0" dirty="0"/>
              <a:t> make </a:t>
            </a:r>
            <a:r>
              <a:rPr lang="en-US" b="1" noProof="0" dirty="0" err="1"/>
              <a:t>matũteithagia</a:t>
            </a:r>
            <a:r>
              <a:rPr lang="en-US" b="1" noProof="0" dirty="0"/>
              <a:t> </a:t>
            </a:r>
            <a:r>
              <a:rPr lang="en-US" b="1" noProof="0" dirty="0" err="1"/>
              <a:t>ũmũthĩ</a:t>
            </a:r>
            <a:r>
              <a:rPr lang="en-US" b="1" noProof="0" dirty="0"/>
              <a:t> </a:t>
            </a:r>
            <a:r>
              <a:rPr lang="en-US" b="1" noProof="0" dirty="0" err="1"/>
              <a:t>kwanĩrĩra</a:t>
            </a:r>
            <a:r>
              <a:rPr lang="en-US" b="1" noProof="0" dirty="0"/>
              <a:t> </a:t>
            </a:r>
            <a:r>
              <a:rPr lang="en-US" b="1" noProof="0" dirty="0" err="1"/>
              <a:t>kũhinga</a:t>
            </a:r>
            <a:r>
              <a:rPr lang="en-US" b="1" noProof="0" dirty="0"/>
              <a:t> </a:t>
            </a:r>
            <a:r>
              <a:rPr lang="en-US" b="1" noProof="0" dirty="0" err="1"/>
              <a:t>kwa</a:t>
            </a:r>
            <a:r>
              <a:rPr lang="en-US" b="1" noProof="0" dirty="0"/>
              <a:t> </a:t>
            </a:r>
            <a:r>
              <a:rPr lang="en-US" b="1" noProof="0" dirty="0" err="1"/>
              <a:t>mbere</a:t>
            </a:r>
            <a:r>
              <a:rPr lang="en-US" b="1" noProof="0" dirty="0"/>
              <a:t> na </a:t>
            </a:r>
            <a:r>
              <a:rPr lang="en-US" b="1" noProof="0" dirty="0" err="1"/>
              <a:t>kũrĩa</a:t>
            </a:r>
            <a:r>
              <a:rPr lang="en-US" b="1" noProof="0" dirty="0"/>
              <a:t> </a:t>
            </a:r>
            <a:r>
              <a:rPr lang="en-US" b="1" noProof="0" dirty="0" err="1"/>
              <a:t>kũrĩhinga</a:t>
            </a:r>
            <a:r>
              <a:rPr lang="en-US" b="1" noProof="0" dirty="0"/>
              <a:t> </a:t>
            </a:r>
            <a:r>
              <a:rPr lang="en-US" b="1" noProof="0" dirty="0" err="1"/>
              <a:t>ihinda</a:t>
            </a:r>
            <a:r>
              <a:rPr lang="en-US" b="1" noProof="0" dirty="0"/>
              <a:t> </a:t>
            </a:r>
            <a:r>
              <a:rPr lang="en-US" b="1" noProof="0" dirty="0" err="1"/>
              <a:t>rĩũkĩte</a:t>
            </a:r>
            <a:r>
              <a:rPr lang="en-US" b="1" noProof="0" dirty="0"/>
              <a:t>: </a:t>
            </a:r>
            <a:r>
              <a:rPr lang="en-US" b="1" noProof="0" dirty="0" err="1"/>
              <a:t>gũũka</a:t>
            </a:r>
            <a:r>
              <a:rPr lang="en-US" b="1" noProof="0" dirty="0"/>
              <a:t> </a:t>
            </a:r>
            <a:r>
              <a:rPr lang="en-US" b="1" noProof="0" dirty="0" err="1"/>
              <a:t>kwa</a:t>
            </a:r>
            <a:r>
              <a:rPr lang="en-US" b="1" noProof="0" dirty="0"/>
              <a:t> </a:t>
            </a:r>
            <a:r>
              <a:rPr lang="en-US" b="1" noProof="0" dirty="0" err="1"/>
              <a:t>ũthamaki</a:t>
            </a:r>
            <a:r>
              <a:rPr lang="en-US" b="1" noProof="0" dirty="0"/>
              <a:t> </a:t>
            </a:r>
            <a:r>
              <a:rPr lang="en-US" b="1" noProof="0" dirty="0" err="1"/>
              <a:t>wa</a:t>
            </a:r>
            <a:r>
              <a:rPr lang="en-US" b="1" noProof="0" dirty="0"/>
              <a:t> Ngai (Dan. 2:44; 7:27).</a:t>
            </a:r>
          </a:p>
        </p:txBody>
      </p:sp>
      <p:pic>
        <p:nvPicPr>
          <p:cNvPr id="32" name="Imagen 31">
            <a:extLst>
              <a:ext uri="{FF2B5EF4-FFF2-40B4-BE49-F238E27FC236}">
                <a16:creationId xmlns:a16="http://schemas.microsoft.com/office/drawing/2014/main" id="{64BA46E1-F104-31E6-8BD0-61D1BA89E0B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22" r="3022"/>
          <a:stretch>
            <a:fillRect/>
          </a:stretch>
        </p:blipFill>
        <p:spPr>
          <a:xfrm>
            <a:off x="85725" y="5284099"/>
            <a:ext cx="2595648" cy="144760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outerShdw blurRad="107950" dist="12700" dir="5400000" algn="ctr">
              <a:srgbClr val="000000"/>
            </a:outerShdw>
            <a:reflection blurRad="12700" stA="28000" endPos="28000" dist="5000" dir="5400000" sy="-100000" algn="bl" rotWithShape="0"/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chemeClr val="accent3">
                <a:lumMod val="75000"/>
              </a:schemeClr>
            </a:contourClr>
          </a:sp3d>
        </p:spPr>
      </p:pic>
    </p:spTree>
    <p:extLst>
      <p:ext uri="{BB962C8B-B14F-4D97-AF65-F5344CB8AC3E}">
        <p14:creationId xmlns:p14="http://schemas.microsoft.com/office/powerpoint/2010/main" val="98778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"/>
                            </p:stCondLst>
                            <p:childTnLst>
                              <p:par>
                                <p:cTn id="2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75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800" decel="100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26" grpId="0"/>
      <p:bldP spid="28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2000"/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104D7F6-7A92-A124-83A5-FFBDA9E06D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38719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0C88A0CC-1140-88DC-8267-D8E7416B17C9}"/>
              </a:ext>
            </a:extLst>
          </p:cNvPr>
          <p:cNvSpPr txBox="1"/>
          <p:nvPr/>
        </p:nvSpPr>
        <p:spPr>
          <a:xfrm>
            <a:off x="4284325" y="2232947"/>
            <a:ext cx="496445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ũtũũro</a:t>
            </a:r>
            <a:r>
              <a:rPr lang="en-US" sz="2000" b="1" noProof="0" dirty="0"/>
              <a:t> wake </a:t>
            </a:r>
            <a:r>
              <a:rPr lang="en-US" sz="2000" b="1" noProof="0" dirty="0" err="1"/>
              <a:t>mũbarĩrĩ</a:t>
            </a:r>
            <a:r>
              <a:rPr lang="en-US" sz="2000" b="1" noProof="0" dirty="0"/>
              <a:t>, na </a:t>
            </a:r>
            <a:r>
              <a:rPr lang="en-US" sz="2000" b="1" noProof="0" dirty="0" err="1"/>
              <a:t>kũigwa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atĩ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kwagĩrĩire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amenererie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wĩhia</a:t>
            </a:r>
            <a:r>
              <a:rPr lang="en-US" sz="2000" b="1" noProof="0" dirty="0"/>
              <a:t> na </a:t>
            </a:r>
            <a:r>
              <a:rPr lang="en-US" sz="2000" b="1" noProof="0" dirty="0" err="1"/>
              <a:t>kũmonia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ihenya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rĩrĩa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rĩagĩrĩire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rĩa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kwĩrira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ũndũ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ũrĩa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watũmire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aingĩ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mabatithio</a:t>
            </a:r>
            <a:r>
              <a:rPr lang="en-US" sz="2000" b="1" noProof="0" dirty="0"/>
              <a:t> (Mariko 1:4-6). </a:t>
            </a:r>
            <a:r>
              <a:rPr lang="en-US" sz="2000" b="1" noProof="0" dirty="0" err="1"/>
              <a:t>ũtungata</a:t>
            </a:r>
            <a:r>
              <a:rPr lang="en-US" sz="2000" b="1" noProof="0" dirty="0"/>
              <a:t> wake </a:t>
            </a:r>
            <a:r>
              <a:rPr lang="en-US" sz="2000" b="1" noProof="0" dirty="0" err="1"/>
              <a:t>warehire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ũgarũrũki</a:t>
            </a:r>
            <a:r>
              <a:rPr lang="en-US" sz="2000" b="1" noProof="0" dirty="0"/>
              <a:t> </a:t>
            </a:r>
            <a:r>
              <a:rPr lang="en-US" sz="2000" b="1" dirty="0" err="1"/>
              <a:t>kũrĩ</a:t>
            </a:r>
            <a:r>
              <a:rPr lang="en-US" sz="2000" b="1" dirty="0"/>
              <a:t> </a:t>
            </a:r>
            <a:r>
              <a:rPr lang="en-US" sz="2000" b="1" dirty="0" err="1"/>
              <a:t>Aisiraeli</a:t>
            </a:r>
            <a:r>
              <a:rPr lang="en-US" sz="2000" b="1" dirty="0"/>
              <a:t> </a:t>
            </a:r>
            <a:r>
              <a:rPr lang="en-US" sz="2000" b="1" dirty="0" err="1"/>
              <a:t>ona</a:t>
            </a:r>
            <a:r>
              <a:rPr lang="en-US" sz="2000" b="1" dirty="0"/>
              <a:t> </a:t>
            </a:r>
            <a:r>
              <a:rPr lang="en-US" sz="2000" b="1" dirty="0" err="1"/>
              <a:t>ndaimono</a:t>
            </a:r>
            <a:r>
              <a:rPr lang="en-US" sz="2000" b="1" dirty="0"/>
              <a:t> </a:t>
            </a:r>
            <a:r>
              <a:rPr lang="en-US" sz="2000" b="1" dirty="0" err="1"/>
              <a:t>ihotekete</a:t>
            </a:r>
            <a:r>
              <a:rPr lang="en-US" sz="2000" b="1" dirty="0"/>
              <a:t> </a:t>
            </a:r>
            <a:r>
              <a:rPr lang="en-US" sz="2000" b="1" dirty="0" err="1"/>
              <a:t>ĩgeragie</a:t>
            </a:r>
            <a:r>
              <a:rPr lang="en-US" sz="2000" b="1" dirty="0"/>
              <a:t> </a:t>
            </a:r>
            <a:r>
              <a:rPr lang="en-US" sz="2000" b="1" dirty="0" err="1"/>
              <a:t>kũingĩrĩra</a:t>
            </a:r>
            <a:r>
              <a:rPr lang="en-US" sz="2000" b="1" dirty="0"/>
              <a:t> </a:t>
            </a:r>
            <a:r>
              <a:rPr lang="en-US" sz="2000" b="1" dirty="0" err="1"/>
              <a:t>ĩhũrane</a:t>
            </a:r>
            <a:r>
              <a:rPr lang="en-US" sz="2000" b="1" dirty="0"/>
              <a:t>,</a:t>
            </a:r>
            <a:r>
              <a:rPr lang="en-US" sz="2000" b="1" noProof="0" dirty="0"/>
              <a:t> o nnginya </a:t>
            </a:r>
            <a:r>
              <a:rPr lang="en-US" sz="2000" b="1" noProof="0" dirty="0" err="1"/>
              <a:t>kũrehe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gĩkuũ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kĩa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mũnabii</a:t>
            </a:r>
            <a:r>
              <a:rPr lang="en-US" sz="2000" b="1" noProof="0" dirty="0"/>
              <a:t> (Luka 9:9).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540674-77D4-E895-19B9-F9865A478209}"/>
              </a:ext>
            </a:extLst>
          </p:cNvPr>
          <p:cNvSpPr txBox="1"/>
          <p:nvPr/>
        </p:nvSpPr>
        <p:spPr>
          <a:xfrm>
            <a:off x="1" y="0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600" b="1" noProof="0" dirty="0">
                <a:ln w="22225">
                  <a:noFill/>
                  <a:prstDash val="solid"/>
                </a:ln>
                <a:solidFill>
                  <a:schemeClr val="bg2">
                    <a:lumMod val="40000"/>
                    <a:lumOff val="60000"/>
                  </a:schemeClr>
                </a:solidFill>
                <a:effectLst>
                  <a:outerShdw blurRad="50800" dist="38100" dir="4200000" algn="ctr" rotWithShape="0">
                    <a:srgbClr val="FF0000"/>
                  </a:outerShdw>
                </a:effectLst>
              </a:rPr>
              <a:t>JOHANA MŨBATITHANIA: MŨNABII MBERE YA 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7EF7D01-92EB-2208-25CA-BCF6A728F75A}"/>
              </a:ext>
            </a:extLst>
          </p:cNvPr>
          <p:cNvSpPr txBox="1"/>
          <p:nvPr/>
        </p:nvSpPr>
        <p:spPr>
          <a:xfrm>
            <a:off x="0" y="689087"/>
            <a:ext cx="10591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noProof="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Johana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akĩmacookeria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na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ciugo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iria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ciarĩtio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nĩ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mũnabii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Isaia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akĩmeera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atĩrĩ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, “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Niĩ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ndĩ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mũgambo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wa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mũndũ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ũranĩrĩra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werũ-inĩ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akoiga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atĩrĩ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, ‘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Rũngariai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njĩra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ya</a:t>
            </a:r>
            <a:r>
              <a:rPr lang="en-US" dirty="0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Comic Sans MS" panose="030F0702030302020204" pitchFamily="66" charset="0"/>
              </a:rPr>
              <a:t>Mwathani</a:t>
            </a:r>
            <a:r>
              <a:rPr lang="en-US" b="1" noProof="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.’ ” </a:t>
            </a:r>
            <a:r>
              <a:rPr lang="en-US" sz="1400" b="1" noProof="0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(Johana 1:23)</a:t>
            </a:r>
            <a:endParaRPr lang="en-US" b="1" noProof="0" dirty="0">
              <a:solidFill>
                <a:schemeClr val="accent4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5CCD2AC-8F49-00F8-5E69-0E401711DE56}"/>
              </a:ext>
            </a:extLst>
          </p:cNvPr>
          <p:cNvSpPr txBox="1"/>
          <p:nvPr/>
        </p:nvSpPr>
        <p:spPr>
          <a:xfrm>
            <a:off x="136673" y="1510307"/>
            <a:ext cx="104551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Ta </a:t>
            </a:r>
            <a:r>
              <a:rPr lang="en-US" sz="2000" b="1" noProof="0" dirty="0" err="1"/>
              <a:t>anabii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arĩa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angĩ</a:t>
            </a:r>
            <a:r>
              <a:rPr lang="en-US" sz="2000" b="1" noProof="0" dirty="0"/>
              <a:t>—ta Samueli kana </a:t>
            </a:r>
            <a:r>
              <a:rPr lang="en-US" sz="2000" b="1" noProof="0" dirty="0" err="1"/>
              <a:t>Jeremia</a:t>
            </a:r>
            <a:r>
              <a:rPr lang="en-US" sz="2000" b="1" noProof="0" dirty="0"/>
              <a:t>—Johana </a:t>
            </a:r>
            <a:r>
              <a:rPr lang="en-US" sz="2000" b="1" noProof="0" dirty="0" err="1"/>
              <a:t>aigirwo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keheri-inĩ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mbere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ya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atanaciarwo</a:t>
            </a:r>
            <a:r>
              <a:rPr lang="en-US" sz="2000" b="1" noProof="0" dirty="0"/>
              <a:t>. </a:t>
            </a:r>
            <a:r>
              <a:rPr lang="en-US" sz="2000" b="1" noProof="0" dirty="0" err="1"/>
              <a:t>Etĩtwo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arute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wĩra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Elija</a:t>
            </a:r>
            <a:r>
              <a:rPr lang="en-US" sz="2000" b="1" noProof="0" dirty="0"/>
              <a:t>, ta </a:t>
            </a:r>
            <a:r>
              <a:rPr lang="en-US" sz="2000" b="1" noProof="0" dirty="0" err="1"/>
              <a:t>mũhanyũki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mbere</a:t>
            </a:r>
            <a:r>
              <a:rPr lang="en-US" sz="2000" b="1" noProof="0" dirty="0"/>
              <a:t> </a:t>
            </a:r>
            <a:r>
              <a:rPr lang="en-US" sz="2000" b="1" dirty="0" err="1"/>
              <a:t>wa</a:t>
            </a:r>
            <a:r>
              <a:rPr lang="en-US" sz="2000" b="1" dirty="0"/>
              <a:t> </a:t>
            </a:r>
            <a:r>
              <a:rPr lang="en-US" sz="2000" b="1" noProof="0" dirty="0"/>
              <a:t>Messiah (Luka 1:13-17).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78C166-33CD-A2DF-4CD5-5E1EFC2F4B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1327" b="1327"/>
          <a:stretch>
            <a:fillRect/>
          </a:stretch>
        </p:blipFill>
        <p:spPr>
          <a:xfrm>
            <a:off x="156337" y="2294502"/>
            <a:ext cx="4127988" cy="2739212"/>
          </a:xfrm>
          <a:prstGeom prst="ellipse">
            <a:avLst/>
          </a:prstGeom>
          <a:ln w="63500" cap="rnd">
            <a:solidFill>
              <a:schemeClr val="accent1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430F33ED-ADA6-52EB-4A78-CBFF79783ACB}"/>
              </a:ext>
            </a:extLst>
          </p:cNvPr>
          <p:cNvSpPr txBox="1"/>
          <p:nvPr/>
        </p:nvSpPr>
        <p:spPr>
          <a:xfrm>
            <a:off x="136672" y="6140440"/>
            <a:ext cx="1205532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Ti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gĩtanda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kĩa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mahũwa</a:t>
            </a:r>
            <a:r>
              <a:rPr lang="en-US" sz="2000" b="1" noProof="0" dirty="0"/>
              <a:t> ma roses. </a:t>
            </a:r>
            <a:r>
              <a:rPr lang="en-US" sz="2000" b="1" noProof="0" dirty="0" err="1"/>
              <a:t>Wĩtagia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wĩhokeku</a:t>
            </a:r>
            <a:r>
              <a:rPr lang="en-US" sz="2000" b="1" noProof="0" dirty="0"/>
              <a:t>, </a:t>
            </a:r>
            <a:r>
              <a:rPr lang="en-US" sz="2000" b="1" noProof="0" dirty="0" err="1"/>
              <a:t>wĩtĩkio</a:t>
            </a:r>
            <a:r>
              <a:rPr lang="en-US" sz="2000" b="1" noProof="0" dirty="0"/>
              <a:t> na </a:t>
            </a:r>
            <a:r>
              <a:rPr lang="en-US" sz="2000" b="1" noProof="0" dirty="0" err="1"/>
              <a:t>wĩrutĩri</a:t>
            </a:r>
            <a:r>
              <a:rPr lang="en-US" sz="2000" b="1" noProof="0" dirty="0"/>
              <a:t>. </a:t>
            </a:r>
            <a:r>
              <a:rPr lang="en-US" sz="2000" b="1" noProof="0" dirty="0" err="1"/>
              <a:t>ũgitĩri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mwĩranĩre</a:t>
            </a:r>
            <a:r>
              <a:rPr lang="en-US" sz="2000" b="1" noProof="0" dirty="0"/>
              <a:t>, no </a:t>
            </a:r>
            <a:r>
              <a:rPr lang="en-US" sz="2000" b="1" noProof="0" dirty="0" err="1"/>
              <a:t>ũtũũro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tene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tene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nĩ</a:t>
            </a:r>
            <a:r>
              <a:rPr lang="en-US" sz="2000" b="1" noProof="0" dirty="0"/>
              <a:t> (</a:t>
            </a:r>
            <a:r>
              <a:rPr lang="en-US" sz="2000" b="1" noProof="0" dirty="0" err="1"/>
              <a:t>witũ</a:t>
            </a:r>
            <a:r>
              <a:rPr lang="en-US" sz="2000" b="1" noProof="0" dirty="0"/>
              <a:t>, na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arĩa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mamũkĩra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ndũmĩrĩri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ũmũthĩ</a:t>
            </a:r>
            <a:r>
              <a:rPr lang="en-US" sz="2000" b="1" noProof="0" dirty="0"/>
              <a:t>).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129001D1-E93B-8904-4D65-4B585EDBE372}"/>
              </a:ext>
            </a:extLst>
          </p:cNvPr>
          <p:cNvSpPr txBox="1"/>
          <p:nvPr/>
        </p:nvSpPr>
        <p:spPr>
          <a:xfrm>
            <a:off x="136671" y="5110023"/>
            <a:ext cx="911210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 err="1"/>
              <a:t>Wĩra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Johana (</a:t>
            </a:r>
            <a:r>
              <a:rPr lang="en-US" sz="2000" b="1" noProof="0" dirty="0" err="1"/>
              <a:t>wĩra</a:t>
            </a:r>
            <a:r>
              <a:rPr lang="en-US" sz="2000" b="1" noProof="0" dirty="0"/>
              <a:t> o </a:t>
            </a:r>
            <a:r>
              <a:rPr lang="en-US" sz="2000" b="1" noProof="0" dirty="0" err="1"/>
              <a:t>ũrĩa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warĩ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Elija</a:t>
            </a:r>
            <a:r>
              <a:rPr lang="en-US" sz="2000" b="1" noProof="0" dirty="0"/>
              <a:t>) </a:t>
            </a:r>
            <a:r>
              <a:rPr lang="en-US" sz="2000" b="1" dirty="0" err="1"/>
              <a:t>rĩu</a:t>
            </a:r>
            <a:r>
              <a:rPr lang="en-US" sz="2000" b="1" dirty="0"/>
              <a:t> </a:t>
            </a:r>
            <a:r>
              <a:rPr lang="en-US" sz="2000" b="1" dirty="0" err="1"/>
              <a:t>nĩ</a:t>
            </a:r>
            <a:r>
              <a:rPr lang="en-US" sz="2000" b="1" dirty="0"/>
              <a:t> </a:t>
            </a:r>
            <a:r>
              <a:rPr lang="en-US" sz="2000" b="1" dirty="0" err="1"/>
              <a:t>wĩra</a:t>
            </a:r>
            <a:r>
              <a:rPr lang="en-US" sz="2000" b="1" dirty="0"/>
              <a:t> </a:t>
            </a:r>
            <a:r>
              <a:rPr lang="en-US" sz="2000" b="1" dirty="0" err="1"/>
              <a:t>witũ</a:t>
            </a:r>
            <a:r>
              <a:rPr lang="en-US" sz="2000" b="1" noProof="0" dirty="0"/>
              <a:t>. </a:t>
            </a:r>
            <a:r>
              <a:rPr lang="en-US" sz="2000" b="1" noProof="0" dirty="0" err="1"/>
              <a:t>Twĩtĩtwo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twĩharĩrie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nĩũndũ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rĩũka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rĩa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Jĩsũ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tũkĩanĩrĩra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kũrĩ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oothe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injili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ya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kwĩrira</a:t>
            </a:r>
            <a:r>
              <a:rPr lang="en-US" sz="2000" b="1" noProof="0" dirty="0"/>
              <a:t> na </a:t>
            </a:r>
            <a:r>
              <a:rPr lang="en-US" sz="2000" b="1" noProof="0" dirty="0" err="1"/>
              <a:t>ũhonokio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kũhĩtũkĩra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gĩkuũ</a:t>
            </a:r>
            <a:r>
              <a:rPr lang="en-US" sz="2000" b="1" noProof="0" dirty="0"/>
              <a:t> </a:t>
            </a:r>
            <a:r>
              <a:rPr lang="en-US" sz="2000" b="1" dirty="0" err="1"/>
              <a:t>gĩtũtheragia</a:t>
            </a:r>
            <a:r>
              <a:rPr lang="en-US" sz="2000" b="1" dirty="0"/>
              <a:t> </a:t>
            </a:r>
            <a:r>
              <a:rPr lang="en-US" sz="2000" b="1" dirty="0" err="1"/>
              <a:t>kĩa</a:t>
            </a:r>
            <a:r>
              <a:rPr lang="en-US" sz="2000" b="1" dirty="0"/>
              <a:t> </a:t>
            </a:r>
            <a:r>
              <a:rPr lang="en-US" sz="2000" b="1" dirty="0" err="1"/>
              <a:t>Jĩsũ</a:t>
            </a:r>
            <a:r>
              <a:rPr lang="en-US" sz="2000" b="1" dirty="0"/>
              <a:t>. </a:t>
            </a:r>
            <a:endParaRPr lang="en-US" sz="2000" b="1" noProof="0" dirty="0"/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9A4B87D8-085D-AF9F-0AB8-6F5E6ABB13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78609" y="177208"/>
            <a:ext cx="1376718" cy="20409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49921C72-978C-FB21-5486-650CD6677D2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4027" y="2428931"/>
            <a:ext cx="2721910" cy="362921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</p:spTree>
    <p:extLst>
      <p:ext uri="{BB962C8B-B14F-4D97-AF65-F5344CB8AC3E}">
        <p14:creationId xmlns:p14="http://schemas.microsoft.com/office/powerpoint/2010/main" val="412326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4" grpId="0"/>
      <p:bldP spid="5" grpId="0"/>
      <p:bldP spid="12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F4940-D491-5CFE-48EA-2C38DF181B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2632C53-FA74-E31B-EF6A-5F3F2EC0F279}"/>
              </a:ext>
            </a:extLst>
          </p:cNvPr>
          <p:cNvSpPr txBox="1"/>
          <p:nvPr/>
        </p:nvSpPr>
        <p:spPr>
          <a:xfrm>
            <a:off x="1376516" y="1031336"/>
            <a:ext cx="10333703" cy="45550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“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Harĩ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goro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wa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mwanya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kanitha-inĩ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wa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Ngai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thĩiniĩ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wa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thĩ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ũmũthĩ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—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aramati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a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mũgũnda-inĩ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Wake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wa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mĩthabibũ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—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nĩ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ndũmĩrĩri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ya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ũtarani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na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mootaro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maheanĩtwo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kũhĩtũkĩra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anabii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arĩa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monanirie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weega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wendi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Wake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wa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tene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tene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nĩũndũ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wa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rũrĩrĩrĩ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rwa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andũ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Thĩiniĩ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wa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morutani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ma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anabii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wendo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Wake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kũrĩ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rũrĩrĩ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rũrĩte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n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a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mũbango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Wake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harĩ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wendo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wa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ũhonokio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wao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warĩ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mũguũrie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weega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. […] Na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ũmũthĩ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ndũmĩrĩri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ya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Ngai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kũrĩ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kanitha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Wake—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kũrĩ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arĩa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maraingĩra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mũgũnda-inĩ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Wake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wa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mĩthabibũ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ta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aramati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ehokeku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—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ti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ũndũ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ũngĩ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tiga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ũcio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warĩtio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kũhĩtũkĩra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anabii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a </a:t>
            </a:r>
            <a:r>
              <a:rPr lang="en-US" sz="24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tene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: “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“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Inĩrai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mũgũnda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wa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mĩthabibũ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ũrĩa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ũciaraga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maciaro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maingĩ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: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Niĩ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Jehova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nĩ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niĩ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ndĩũmenyagĩrĩra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, na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nĩ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niĩ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ndĩunithagĩria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maaĩ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hĩndĩ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ciothe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Ndĩũrangagĩra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mũthenya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na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ũtukũ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nĩgeetha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mũndũ o na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ũrĩkũ</a:t>
            </a:r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ndakaũthũkie</a:t>
            </a:r>
            <a:r>
              <a:rPr lang="en-US" sz="24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.” </a:t>
            </a:r>
            <a:r>
              <a:rPr lang="en-US" sz="26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(</a:t>
            </a:r>
            <a:r>
              <a:rPr lang="en-US" sz="2600" b="1" noProof="0" dirty="0" err="1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Isaia</a:t>
            </a:r>
            <a:r>
              <a:rPr lang="en-US" sz="2600" b="1" noProof="0" dirty="0">
                <a:solidFill>
                  <a:schemeClr val="accent5">
                    <a:lumMod val="75000"/>
                  </a:schemeClr>
                </a:solidFill>
                <a:latin typeface="Constantia" panose="02030602050306030303" pitchFamily="18" charset="0"/>
              </a:rPr>
              <a:t> 27:2-3)”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A44A710-58A7-09DC-18E0-BADFE69C22AC}"/>
              </a:ext>
            </a:extLst>
          </p:cNvPr>
          <p:cNvSpPr txBox="1"/>
          <p:nvPr/>
        </p:nvSpPr>
        <p:spPr>
          <a:xfrm>
            <a:off x="8289533" y="5634498"/>
            <a:ext cx="31300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noProof="0" dirty="0" err="1">
                <a:solidFill>
                  <a:schemeClr val="accent5">
                    <a:lumMod val="75000"/>
                  </a:schemeClr>
                </a:solidFill>
              </a:rPr>
              <a:t>EGW</a:t>
            </a:r>
            <a:r>
              <a:rPr lang="en-US" sz="1600" b="1" noProof="0" dirty="0">
                <a:solidFill>
                  <a:schemeClr val="accent5">
                    <a:lumMod val="75000"/>
                  </a:schemeClr>
                </a:solidFill>
              </a:rPr>
              <a:t> (Prophets and Kings, p. 22)</a:t>
            </a:r>
          </a:p>
        </p:txBody>
      </p:sp>
    </p:spTree>
    <p:extLst>
      <p:ext uri="{BB962C8B-B14F-4D97-AF65-F5344CB8AC3E}">
        <p14:creationId xmlns:p14="http://schemas.microsoft.com/office/powerpoint/2010/main" val="3238397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969324D9-C1F9-96CA-5204-333D3C4267B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alphaModFix amt="3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228"/>
          <a:stretch>
            <a:fillRect/>
          </a:stretch>
        </p:blipFill>
        <p:spPr>
          <a:xfrm>
            <a:off x="10363961" y="2496186"/>
            <a:ext cx="1575485" cy="192526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5CA6BA2F-4FBC-38A3-8E4F-7B095CB84B0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9" t="3284" r="-49" b="16441"/>
          <a:stretch>
            <a:fillRect/>
          </a:stretch>
        </p:blipFill>
        <p:spPr>
          <a:xfrm>
            <a:off x="272432" y="4123862"/>
            <a:ext cx="11660257" cy="248566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AD8B0E3B-6195-288C-4049-A6569FF62EFC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noProof="0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ŨTARĨRIA:</a:t>
            </a:r>
            <a:r>
              <a:rPr lang="en-US" sz="3600" b="1" noProof="0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</a:t>
            </a:r>
            <a:r>
              <a:rPr lang="en-US" sz="3600" b="1" noProof="0" dirty="0">
                <a:ln w="6600">
                  <a:solidFill>
                    <a:schemeClr val="bg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bg2">
                      <a:lumMod val="40000"/>
                      <a:lumOff val="60000"/>
                    </a:schemeClr>
                  </a:outerShdw>
                </a:effectLst>
              </a:rPr>
              <a:t>GWĨTWO GWA KĨ-Ĩ-ŨNABII KWA E G. WHITE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5E4714C-B068-34F5-9D00-779C945EE1C2}"/>
              </a:ext>
            </a:extLst>
          </p:cNvPr>
          <p:cNvSpPr txBox="1"/>
          <p:nvPr/>
        </p:nvSpPr>
        <p:spPr>
          <a:xfrm>
            <a:off x="266699" y="742950"/>
            <a:ext cx="116602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noProof="0" dirty="0"/>
              <a:t>Ellen Gould Harmon </a:t>
            </a:r>
            <a:r>
              <a:rPr lang="en-US" sz="2000" b="1" noProof="0" dirty="0" err="1"/>
              <a:t>amũkĩrire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kĩoneki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kĩa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mbere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Decemba</a:t>
            </a:r>
            <a:r>
              <a:rPr lang="en-US" sz="2000" b="1" noProof="0" dirty="0"/>
              <a:t> 1844, </a:t>
            </a:r>
            <a:r>
              <a:rPr lang="en-US" sz="2000" b="1" noProof="0" dirty="0" err="1"/>
              <a:t>ena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ũkũrũ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wa</a:t>
            </a:r>
            <a:r>
              <a:rPr lang="en-US" sz="2000" b="1" noProof="0" dirty="0"/>
              <a:t> </a:t>
            </a:r>
            <a:r>
              <a:rPr lang="en-US" sz="2000" b="1" noProof="0" dirty="0" err="1"/>
              <a:t>mĩaka</a:t>
            </a:r>
            <a:r>
              <a:rPr lang="en-US" sz="2000" b="1" noProof="0" dirty="0"/>
              <a:t> 17.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87D645C-8EDE-E6B5-B075-2994D038ACF9}"/>
              </a:ext>
            </a:extLst>
          </p:cNvPr>
          <p:cNvSpPr txBox="1"/>
          <p:nvPr/>
        </p:nvSpPr>
        <p:spPr>
          <a:xfrm>
            <a:off x="272430" y="3037587"/>
            <a:ext cx="1107024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Na </a:t>
            </a:r>
            <a:r>
              <a:rPr lang="en-US" sz="2000" b="1" noProof="0" dirty="0" err="1">
                <a:solidFill>
                  <a:prstClr val="black"/>
                </a:solidFill>
              </a:rPr>
              <a:t>kĩoneki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gĩkĩ</a:t>
            </a:r>
            <a:r>
              <a:rPr lang="en-US" sz="2000" b="1" noProof="0" dirty="0">
                <a:solidFill>
                  <a:prstClr val="black"/>
                </a:solidFill>
              </a:rPr>
              <a:t>, Ngai </a:t>
            </a:r>
            <a:r>
              <a:rPr lang="en-US" sz="2000" b="1" noProof="0" dirty="0" err="1">
                <a:solidFill>
                  <a:prstClr val="black"/>
                </a:solidFill>
              </a:rPr>
              <a:t>omagĩrĩria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etĩkia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atĩ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marĩ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njĩra-inĩ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ĩrĩa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nyagĩrĩire</a:t>
            </a:r>
            <a:r>
              <a:rPr lang="en-US" sz="2000" b="1" dirty="0">
                <a:solidFill>
                  <a:prstClr val="black"/>
                </a:solidFill>
              </a:rPr>
              <a:t>. Ona </a:t>
            </a:r>
            <a:r>
              <a:rPr lang="en-US" sz="2000" b="1" dirty="0" err="1">
                <a:solidFill>
                  <a:prstClr val="black"/>
                </a:solidFill>
              </a:rPr>
              <a:t>gũtuĩka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anyinyi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metĩkirie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noProof="0" dirty="0">
                <a:solidFill>
                  <a:prstClr val="black"/>
                </a:solidFill>
              </a:rPr>
              <a:t>Ellen </a:t>
            </a:r>
            <a:r>
              <a:rPr lang="en-US" sz="2000" b="1" dirty="0" err="1">
                <a:solidFill>
                  <a:prstClr val="black"/>
                </a:solidFill>
              </a:rPr>
              <a:t>hau</a:t>
            </a:r>
            <a:r>
              <a:rPr lang="en-US" sz="2000" b="1" dirty="0">
                <a:solidFill>
                  <a:prstClr val="black"/>
                </a:solidFill>
              </a:rPr>
              <a:t> ka</a:t>
            </a:r>
            <a:r>
              <a:rPr lang="en-US" sz="2000" b="1" noProof="0" dirty="0" err="1">
                <a:solidFill>
                  <a:prstClr val="black"/>
                </a:solidFill>
              </a:rPr>
              <a:t>bere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nĩacokire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agĩtĩkĩrĩka</a:t>
            </a:r>
            <a:r>
              <a:rPr lang="en-US" sz="2000" b="1" noProof="0" dirty="0">
                <a:solidFill>
                  <a:prstClr val="black"/>
                </a:solidFill>
              </a:rPr>
              <a:t> ta </a:t>
            </a:r>
            <a:r>
              <a:rPr lang="en-US" sz="2000" b="1" noProof="0" dirty="0" err="1">
                <a:solidFill>
                  <a:prstClr val="black"/>
                </a:solidFill>
              </a:rPr>
              <a:t>mũnabii</a:t>
            </a:r>
            <a:r>
              <a:rPr lang="en-US" sz="2000" b="1" noProof="0" dirty="0">
                <a:solidFill>
                  <a:prstClr val="black"/>
                </a:solidFill>
              </a:rPr>
              <a:t>. </a:t>
            </a:r>
            <a:r>
              <a:rPr lang="en-US" sz="2000" b="1" noProof="0" dirty="0" err="1">
                <a:solidFill>
                  <a:prstClr val="black"/>
                </a:solidFill>
              </a:rPr>
              <a:t>Ndũmĩrĩri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ciake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nĩciomĩrĩirie</a:t>
            </a:r>
            <a:r>
              <a:rPr lang="en-US" sz="2000" b="1" noProof="0" dirty="0">
                <a:solidFill>
                  <a:prstClr val="black"/>
                </a:solidFill>
              </a:rPr>
              <a:t> na </a:t>
            </a:r>
            <a:r>
              <a:rPr lang="en-US" sz="2000" b="1" noProof="0" dirty="0" err="1">
                <a:solidFill>
                  <a:prstClr val="black"/>
                </a:solidFill>
              </a:rPr>
              <a:t>ĩgĩtongoria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Adventista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kuuma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kĩhuumo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gũthiĩ</a:t>
            </a:r>
            <a:r>
              <a:rPr lang="en-US" sz="2000" b="1" noProof="0" dirty="0">
                <a:solidFill>
                  <a:prstClr val="black"/>
                </a:solidFill>
              </a:rPr>
              <a:t> na </a:t>
            </a:r>
            <a:r>
              <a:rPr lang="en-US" sz="2000" b="1" noProof="0" dirty="0" err="1">
                <a:solidFill>
                  <a:prstClr val="black"/>
                </a:solidFill>
              </a:rPr>
              <a:t>mberer</a:t>
            </a:r>
            <a:r>
              <a:rPr lang="en-US" sz="2000" b="1" noProof="0" dirty="0">
                <a:solidFill>
                  <a:prstClr val="black"/>
                </a:solidFill>
              </a:rPr>
              <a:t> nnginya </a:t>
            </a:r>
            <a:r>
              <a:rPr lang="en-US" sz="2000" b="1" noProof="0" dirty="0" err="1">
                <a:solidFill>
                  <a:prstClr val="black"/>
                </a:solidFill>
              </a:rPr>
              <a:t>ũmũthĩ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7FFD5FF-9A9E-C3EF-9479-848903660298}"/>
              </a:ext>
            </a:extLst>
          </p:cNvPr>
          <p:cNvSpPr txBox="1"/>
          <p:nvPr/>
        </p:nvSpPr>
        <p:spPr>
          <a:xfrm>
            <a:off x="272431" y="1835255"/>
            <a:ext cx="116528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 err="1">
                <a:solidFill>
                  <a:prstClr val="black"/>
                </a:solidFill>
              </a:rPr>
              <a:t>ũtarĩrĩria-inĩ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ũcio</a:t>
            </a:r>
            <a:r>
              <a:rPr lang="en-US" sz="2000" b="1" noProof="0" dirty="0">
                <a:solidFill>
                  <a:prstClr val="black"/>
                </a:solidFill>
              </a:rPr>
              <a:t>, Ellen </a:t>
            </a:r>
            <a:r>
              <a:rPr lang="en-US" sz="2000" b="1" noProof="0" dirty="0" err="1">
                <a:solidFill>
                  <a:prstClr val="black"/>
                </a:solidFill>
              </a:rPr>
              <a:t>nĩ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onirio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gacĩra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garatongoria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kuuma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thĩ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ĩno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ongoinga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Jerusalemu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ya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kĩ-Igũrũ</a:t>
            </a:r>
            <a:r>
              <a:rPr lang="en-US" sz="2000" b="1" noProof="0" dirty="0">
                <a:solidFill>
                  <a:prstClr val="black"/>
                </a:solidFill>
              </a:rPr>
              <a:t>, na </a:t>
            </a:r>
            <a:r>
              <a:rPr lang="en-US" sz="2000" b="1" noProof="0" dirty="0" err="1">
                <a:solidFill>
                  <a:prstClr val="black"/>
                </a:solidFill>
              </a:rPr>
              <a:t>etĩkia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akĩ</a:t>
            </a:r>
            <a:r>
              <a:rPr lang="en-US" sz="2000" b="1" noProof="0" dirty="0">
                <a:solidFill>
                  <a:prstClr val="black"/>
                </a:solidFill>
              </a:rPr>
              <a:t>- Adventist </a:t>
            </a:r>
            <a:r>
              <a:rPr lang="en-US" sz="2000" b="1" noProof="0" dirty="0" err="1">
                <a:solidFill>
                  <a:prstClr val="black"/>
                </a:solidFill>
              </a:rPr>
              <a:t>makĩKĩada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merekeire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dirty="0">
                <a:solidFill>
                  <a:prstClr val="black"/>
                </a:solidFill>
              </a:rPr>
              <a:t>I</a:t>
            </a:r>
            <a:r>
              <a:rPr lang="en-US" sz="2000" b="1" noProof="0" dirty="0" err="1">
                <a:solidFill>
                  <a:prstClr val="black"/>
                </a:solidFill>
              </a:rPr>
              <a:t>tũũra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Itheru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matongoretio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Jĩsũ</a:t>
            </a:r>
            <a:r>
              <a:rPr lang="en-US" sz="2000" b="1" noProof="0" dirty="0">
                <a:solidFill>
                  <a:prstClr val="black"/>
                </a:solidFill>
              </a:rPr>
              <a:t>. </a:t>
            </a:r>
            <a:r>
              <a:rPr lang="en-US" sz="2000" b="1" noProof="0" dirty="0" err="1">
                <a:solidFill>
                  <a:prstClr val="black"/>
                </a:solidFill>
              </a:rPr>
              <a:t>Angĩkorwo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nĩmatũria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maitho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mao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maroretio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harĩ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Jĩsũ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nĩ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mathiaga</a:t>
            </a:r>
            <a:r>
              <a:rPr lang="en-US" sz="2000" b="1" noProof="0" dirty="0">
                <a:solidFill>
                  <a:prstClr val="black"/>
                </a:solidFill>
              </a:rPr>
              <a:t> na </a:t>
            </a:r>
            <a:r>
              <a:rPr lang="en-US" sz="2000" b="1" noProof="0" dirty="0" err="1">
                <a:solidFill>
                  <a:prstClr val="black"/>
                </a:solidFill>
              </a:rPr>
              <a:t>mbere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njĩra-inĩ</a:t>
            </a:r>
            <a:r>
              <a:rPr lang="en-US" sz="2000" b="1" noProof="0" dirty="0">
                <a:solidFill>
                  <a:prstClr val="black"/>
                </a:solidFill>
              </a:rPr>
              <a:t>. </a:t>
            </a:r>
            <a:r>
              <a:rPr lang="en-US" sz="2000" b="1" noProof="0" dirty="0" err="1">
                <a:solidFill>
                  <a:prstClr val="black"/>
                </a:solidFill>
              </a:rPr>
              <a:t>Marora</a:t>
            </a:r>
            <a:r>
              <a:rPr lang="en-US" sz="2000" b="1" noProof="0" dirty="0">
                <a:solidFill>
                  <a:prstClr val="black"/>
                </a:solidFill>
              </a:rPr>
              <a:t> na  </a:t>
            </a:r>
            <a:r>
              <a:rPr lang="en-US" sz="2000" b="1" dirty="0" err="1">
                <a:solidFill>
                  <a:prstClr val="black"/>
                </a:solidFill>
              </a:rPr>
              <a:t>kũngĩ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makagũa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nja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yayo</a:t>
            </a:r>
            <a:r>
              <a:rPr lang="en-US" sz="2000" b="1" noProof="0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F09034C-7956-44B9-93F0-B3A60DB8D30E}"/>
              </a:ext>
            </a:extLst>
          </p:cNvPr>
          <p:cNvSpPr txBox="1"/>
          <p:nvPr/>
        </p:nvSpPr>
        <p:spPr>
          <a:xfrm>
            <a:off x="272430" y="1143060"/>
            <a:ext cx="1166191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noProof="0" dirty="0">
                <a:solidFill>
                  <a:prstClr val="black"/>
                </a:solidFill>
              </a:rPr>
              <a:t>William Miller </a:t>
            </a:r>
            <a:r>
              <a:rPr lang="en-US" sz="2000" b="1" noProof="0" dirty="0" err="1">
                <a:solidFill>
                  <a:prstClr val="black"/>
                </a:solidFill>
              </a:rPr>
              <a:t>ataũrĩte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ũrathi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wa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Danieli</a:t>
            </a:r>
            <a:r>
              <a:rPr lang="en-US" sz="2000" b="1" noProof="0" dirty="0">
                <a:solidFill>
                  <a:prstClr val="black"/>
                </a:solidFill>
              </a:rPr>
              <a:t> 8:14 ta </a:t>
            </a:r>
            <a:r>
              <a:rPr lang="en-US" sz="2000" b="1" noProof="0" dirty="0" err="1">
                <a:solidFill>
                  <a:prstClr val="black"/>
                </a:solidFill>
              </a:rPr>
              <a:t>rĩanĩrĩra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rĩa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gũcoka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kwa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Jĩsũ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mwaka-inĩ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noProof="0" dirty="0">
                <a:solidFill>
                  <a:prstClr val="black"/>
                </a:solidFill>
              </a:rPr>
              <a:t>1843. </a:t>
            </a:r>
            <a:r>
              <a:rPr lang="en-US" sz="2000" b="1" noProof="0" dirty="0" err="1">
                <a:solidFill>
                  <a:prstClr val="black"/>
                </a:solidFill>
              </a:rPr>
              <a:t>thutha</a:t>
            </a:r>
            <a:r>
              <a:rPr lang="en-US" sz="2000" b="1" noProof="0" dirty="0">
                <a:solidFill>
                  <a:prstClr val="black"/>
                </a:solidFill>
              </a:rPr>
              <a:t>, </a:t>
            </a:r>
            <a:r>
              <a:rPr lang="en-US" sz="2000" b="1" noProof="0" dirty="0" err="1">
                <a:solidFill>
                  <a:prstClr val="black"/>
                </a:solidFill>
              </a:rPr>
              <a:t>tarĩki</a:t>
            </a:r>
            <a:r>
              <a:rPr lang="en-US" sz="2000" b="1" noProof="0" dirty="0">
                <a:solidFill>
                  <a:prstClr val="black"/>
                </a:solidFill>
              </a:rPr>
              <a:t> 22 </a:t>
            </a:r>
            <a:r>
              <a:rPr lang="en-US" sz="2000" b="1" noProof="0" dirty="0" err="1">
                <a:solidFill>
                  <a:prstClr val="black"/>
                </a:solidFill>
              </a:rPr>
              <a:t>mweri</a:t>
            </a:r>
            <a:r>
              <a:rPr lang="en-US" sz="2000" b="1" noProof="0" dirty="0">
                <a:solidFill>
                  <a:prstClr val="black"/>
                </a:solidFill>
              </a:rPr>
              <a:t> </a:t>
            </a:r>
            <a:r>
              <a:rPr lang="en-US" sz="2000" b="1" noProof="0" dirty="0" err="1">
                <a:solidFill>
                  <a:prstClr val="black"/>
                </a:solidFill>
              </a:rPr>
              <a:t>wa</a:t>
            </a:r>
            <a:r>
              <a:rPr lang="en-US" sz="2000" b="1" noProof="0" dirty="0">
                <a:solidFill>
                  <a:prstClr val="black"/>
                </a:solidFill>
              </a:rPr>
              <a:t> October, 1844, </a:t>
            </a:r>
            <a:r>
              <a:rPr lang="en-US" sz="2000" b="1" noProof="0" dirty="0" err="1">
                <a:solidFill>
                  <a:prstClr val="black"/>
                </a:solidFill>
              </a:rPr>
              <a:t>ũgĩtuuo</a:t>
            </a:r>
            <a:r>
              <a:rPr lang="en-US" sz="2000" b="1" noProof="0" dirty="0">
                <a:solidFill>
                  <a:prstClr val="black"/>
                </a:solidFill>
              </a:rPr>
              <a:t>. </a:t>
            </a:r>
            <a:r>
              <a:rPr lang="en-US" sz="2000" b="1" dirty="0">
                <a:solidFill>
                  <a:prstClr val="black"/>
                </a:solidFill>
              </a:rPr>
              <a:t>No </a:t>
            </a:r>
            <a:r>
              <a:rPr lang="en-US" sz="2000" b="1" dirty="0" err="1">
                <a:solidFill>
                  <a:prstClr val="black"/>
                </a:solidFill>
              </a:rPr>
              <a:t>Jĩsũ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ndacokire</a:t>
            </a:r>
            <a:endParaRPr lang="en-US" sz="2000" b="1" noProof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13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3">
      <a:dk1>
        <a:sysClr val="windowText" lastClr="000000"/>
      </a:dk1>
      <a:lt1>
        <a:sysClr val="window" lastClr="FFFFFF"/>
      </a:lt1>
      <a:dk2>
        <a:srgbClr val="FF00FF"/>
      </a:dk2>
      <a:lt2>
        <a:srgbClr val="CCCC00"/>
      </a:lt2>
      <a:accent1>
        <a:srgbClr val="2FC753"/>
      </a:accent1>
      <a:accent2>
        <a:srgbClr val="E3B84B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Borde de resplandor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9649</TotalTime>
  <Words>1841</Words>
  <Application>Microsoft Office PowerPoint</Application>
  <PresentationFormat>Panorámica</PresentationFormat>
  <Paragraphs>82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Aptos Display</vt:lpstr>
      <vt:lpstr>Comic Sans MS</vt:lpstr>
      <vt:lpstr>Arial</vt:lpstr>
      <vt:lpstr>Constantia</vt:lpstr>
      <vt:lpstr>Aptos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</dc:creator>
  <cp:lastModifiedBy>Sergio</cp:lastModifiedBy>
  <cp:revision>133</cp:revision>
  <dcterms:created xsi:type="dcterms:W3CDTF">2026-09-11T15:58:36Z</dcterms:created>
  <dcterms:modified xsi:type="dcterms:W3CDTF">2026-10-07T20:26:09Z</dcterms:modified>
</cp:coreProperties>
</file>