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73" r:id="rId3"/>
    <p:sldId id="279" r:id="rId4"/>
    <p:sldId id="281" r:id="rId5"/>
    <p:sldId id="258" r:id="rId6"/>
    <p:sldId id="282" r:id="rId7"/>
    <p:sldId id="278" r:id="rId8"/>
    <p:sldId id="283" r:id="rId9"/>
    <p:sldId id="284" r:id="rId10"/>
    <p:sldId id="285" r:id="rId11"/>
    <p:sldId id="286" r:id="rId12"/>
    <p:sldId id="289" r:id="rId13"/>
    <p:sldId id="275" r:id="rId14"/>
    <p:sldId id="287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D5D6EB"/>
    <a:srgbClr val="FBE683"/>
    <a:srgbClr val="2D4474"/>
    <a:srgbClr val="5051A3"/>
    <a:srgbClr val="563056"/>
    <a:srgbClr val="361E36"/>
    <a:srgbClr val="B24232"/>
    <a:srgbClr val="F6EAD5"/>
    <a:srgbClr val="CEB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1BAD5-5C38-453B-91F5-0F9D203787C6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A3B55-79EF-4682-BFE2-EEAFD45A42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594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Buscar en biblia-espada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A3B55-79EF-4682-BFE2-EEAFD45A42DF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697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03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729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0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D8790-2445-4548-8289-6F3DD6FA4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79D34A-F20A-A1C1-E8C3-412C0362F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CC2FAD-6F7D-7159-5B29-C9799A12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B6C77C-21AF-C545-D18D-E87397B2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FDEA3C-F447-4176-40B2-AD8330B3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24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819B0-0CB0-3DBC-8541-FA557BCE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DE22F-C63C-DD11-5353-33CFB042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9095CD-8861-49C8-8795-44D6F934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3FDD80-E545-00B6-014E-52A052FD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BED468-0C98-B4CE-C146-A88837D11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70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3D35E-FB28-92FF-E680-0B0BEF6D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ED5C07-9B6C-6F12-AD40-9AC0CBA0C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1732-0B85-17A6-8CB3-41FC1D8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814D90-DF7F-F8DE-B4E2-32A43EEC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960D14-C7F7-B524-D7A2-7B8ADEA5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5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C7FD6-4928-D983-8E7E-0EBBDFCF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84DD50-C593-8B65-E30C-99678D71A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6D6CB5-CDF1-8333-5E22-776E031A5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D8F935-E079-C65C-F08C-78EDD79D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950298-4F06-46BD-3387-4A4E1FE9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08CDBA-7AED-B39A-0C0A-E9180F73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408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0FB97-641E-7C6C-9027-D21F1EAA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C42C5C-6D4A-DC0F-6E44-171F49279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517438-9CF8-B763-27E4-3B7521BB3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6F7117-D2E4-8B04-7206-94CD79C0F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1CECF2-3D04-A9B1-211E-7E16F7D97B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539645-3D3D-3C99-D153-28EF73475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E98C94B-8884-B9DB-064A-19F69735D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223FF3E-7DA7-1E3C-85D7-6F79FC7A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1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3D300-947D-A140-A5D3-FAF1A232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83E7B60-7C2A-DA69-1EDA-E0F3FEA6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7A02D2-B45A-5162-32F6-A9B46CFF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374ABB-F738-C608-061F-98DB9333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80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0E3FE6-9671-A4F6-F416-A524D0F1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11CA8A0-303A-9BC4-0D68-18E04D99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1406CC-1DA6-43A7-6660-0DCF3EB1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71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54752-EC53-D096-3608-08B931E2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D896F-35E1-90F8-D273-1EFDE16E9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2B1117-FBEE-0EE6-1C55-36CF6A7E4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973C70-2150-AE8D-8917-DC5E418F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CC6F88-BDB2-628A-7031-1B6F074E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668952-F744-DABD-967D-6D84DDD9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42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43096-3764-5D41-FDCD-07317BCB7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5E7521B-3B74-26F6-DA7D-EE8912843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11F077-9A2C-423E-F88E-3975871CC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A103DC-DEE0-E2A7-F896-CCDC76217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035876-FCCA-9614-E547-5BD6A92CA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B0533F-583D-A7F1-CA96-86D518129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47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B796F-F830-C625-4B5D-1CEA4D84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02436D-3D15-8EFF-8244-07D8C122E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8F58F8-400C-2543-86CE-58BF2DEB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EFAEF5-3F10-0A56-FE33-2F72FCBEE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E4F454-A6EB-FFFA-A589-63EA5EB3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827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6590B2-8B6C-9586-2D44-11E7107A9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1F1087-45E6-98D1-3F5A-AD8844F0B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E95506-2872-84D7-7D64-F606B7BF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239B8D-734D-3E94-8B70-6C1B8E6E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249E5F-8BC4-C747-5B48-D27C595D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09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643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4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877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154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1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92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29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13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7D100C-AC8E-BC68-BB46-CB767D31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D4CB6-A7BC-BE88-1A90-5C6C18A16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941770-A59A-F154-C8F2-42BB0761B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545FD1-CD53-5535-885A-24BF6E53E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51237C-470C-4945-E879-75CE833D7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406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44E71-0241-A42C-650D-D09D0796B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Persona con cabello largo&#10;&#10;El contenido generado por IA puede ser incorrecto.">
            <a:extLst>
              <a:ext uri="{FF2B5EF4-FFF2-40B4-BE49-F238E27FC236}">
                <a16:creationId xmlns:a16="http://schemas.microsoft.com/office/drawing/2014/main" id="{DE3795E7-D20F-3B69-6D05-EE5ABA0F2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" r="-1" b="-1"/>
          <a:stretch>
            <a:fillRect/>
          </a:stretch>
        </p:blipFill>
        <p:spPr>
          <a:xfrm>
            <a:off x="187387" y="170014"/>
            <a:ext cx="3805676" cy="6516265"/>
          </a:xfrm>
          <a:prstGeom prst="rect">
            <a:avLst/>
          </a:prstGeom>
          <a:ln w="38100" cap="sq">
            <a:solidFill>
              <a:srgbClr val="66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Imagen 6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07D05D5-140B-16C3-2728-AB9A4CEEC1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152"/>
          <a:stretch>
            <a:fillRect/>
          </a:stretch>
        </p:blipFill>
        <p:spPr>
          <a:xfrm>
            <a:off x="4179224" y="170014"/>
            <a:ext cx="7825389" cy="6516263"/>
          </a:xfrm>
          <a:prstGeom prst="rect">
            <a:avLst/>
          </a:prstGeom>
          <a:ln w="38100" cap="sq">
            <a:solidFill>
              <a:srgbClr val="CC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4B02901-B77C-C10D-82DF-0E3052C540CF}"/>
              </a:ext>
            </a:extLst>
          </p:cNvPr>
          <p:cNvSpPr txBox="1"/>
          <p:nvPr/>
        </p:nvSpPr>
        <p:spPr>
          <a:xfrm>
            <a:off x="8051737" y="425663"/>
            <a:ext cx="3952876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s-E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 </a:t>
            </a:r>
            <a:r>
              <a:rPr lang="es-E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</a:t>
            </a:r>
            <a:r>
              <a:rPr lang="es-E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ũrĩa</a:t>
            </a:r>
            <a:r>
              <a:rPr lang="es-E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baba </a:t>
            </a:r>
            <a:r>
              <a:rPr lang="es-E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amwendete</a:t>
            </a:r>
            <a:r>
              <a:rPr lang="es-E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ũgũo</a:t>
            </a:r>
            <a:r>
              <a:rPr lang="es-E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noguo</a:t>
            </a:r>
            <a:r>
              <a:rPr lang="es-E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ndĩmwendete</a:t>
            </a:r>
            <a:r>
              <a:rPr lang="es-E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s-E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rĩu-rĩ</a:t>
            </a:r>
            <a:r>
              <a:rPr lang="es-E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ikaragai</a:t>
            </a:r>
            <a:r>
              <a:rPr lang="es-E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</a:t>
            </a:r>
            <a:r>
              <a:rPr lang="es-E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wendo-inĩ</a:t>
            </a:r>
            <a:r>
              <a:rPr lang="es-E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Wakwa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(Johana 15:9)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0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64AE6-EEAB-06EB-97B0-49ECADA87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hombre parado en un campo&#10;&#10;El contenido generado por IA puede ser incorrecto.">
            <a:extLst>
              <a:ext uri="{FF2B5EF4-FFF2-40B4-BE49-F238E27FC236}">
                <a16:creationId xmlns:a16="http://schemas.microsoft.com/office/drawing/2014/main" id="{5FCBE780-EFF0-F6CA-6A3E-52E7C77833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640BF6A-39E7-D8A0-76CC-508B6F27C650}"/>
              </a:ext>
            </a:extLst>
          </p:cNvPr>
          <p:cNvSpPr txBox="1"/>
          <p:nvPr/>
        </p:nvSpPr>
        <p:spPr>
          <a:xfrm>
            <a:off x="213317" y="79011"/>
            <a:ext cx="5704597" cy="6555819"/>
          </a:xfrm>
          <a:prstGeom prst="roundRect">
            <a:avLst>
              <a:gd name="adj" fmla="val 13253"/>
            </a:avLst>
          </a:prstGeom>
          <a:solidFill>
            <a:srgbClr val="F6EAD5"/>
          </a:solidFill>
          <a:ln w="38100">
            <a:solidFill>
              <a:srgbClr val="B2423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tIns="0" bIns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“</a:t>
            </a:r>
            <a:r>
              <a:rPr lang="es-E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Tũngiumbũra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mehia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maitũ-rĩ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, </a:t>
            </a:r>
            <a:r>
              <a:rPr lang="es-E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We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nĩ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mwĩhokeku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na </a:t>
            </a:r>
            <a:r>
              <a:rPr lang="es-E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nĩ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wa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kĩhooto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, na </a:t>
            </a:r>
            <a:r>
              <a:rPr lang="es-E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nĩegũtũrekera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mehia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na </a:t>
            </a:r>
            <a:r>
              <a:rPr lang="es-E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atũtherie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tũthirwo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nĩ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maũndũ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marĩa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mothe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matarĩ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ma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ũthingu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es-ES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(1 Johana 1:9)</a:t>
            </a:r>
            <a:endParaRPr lang="es-ES" sz="3200" b="1" dirty="0">
              <a:solidFill>
                <a:srgbClr val="B2423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95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19135-C0F2-F5B8-8CB4-2CC1E7A2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5000"/>
                  <a:lumOff val="95000"/>
                </a:schemeClr>
              </a:gs>
              <a:gs pos="55000">
                <a:srgbClr val="99D8F4"/>
              </a:gs>
              <a:gs pos="13000">
                <a:srgbClr val="D5D6E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gradFill>
            <a:gsLst>
              <a:gs pos="35000">
                <a:srgbClr val="D5D6EB"/>
              </a:gs>
              <a:gs pos="70000">
                <a:srgbClr val="48B3E3"/>
              </a:gs>
              <a:gs pos="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rgbClr val="D5D6EB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Imagen 5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A9F1E714-CC2F-1E10-D7E8-66EEB4DA3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" b="24507"/>
          <a:stretch>
            <a:fillRect/>
          </a:stretch>
        </p:blipFill>
        <p:spPr>
          <a:xfrm>
            <a:off x="20" y="2959630"/>
            <a:ext cx="6400781" cy="389837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Imagen 3" descr="Mujer con la mano en la calle&#10;&#10;El contenido generado por IA puede ser incorrecto.">
            <a:extLst>
              <a:ext uri="{FF2B5EF4-FFF2-40B4-BE49-F238E27FC236}">
                <a16:creationId xmlns:a16="http://schemas.microsoft.com/office/drawing/2014/main" id="{018E066F-A869-8681-D657-CCFA14A78D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r="20774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EAB6727-EF3B-E5BE-70C8-882700BD5EA3}"/>
              </a:ext>
            </a:extLst>
          </p:cNvPr>
          <p:cNvSpPr txBox="1"/>
          <p:nvPr/>
        </p:nvSpPr>
        <p:spPr>
          <a:xfrm>
            <a:off x="49741" y="35752"/>
            <a:ext cx="6541558" cy="29238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“Na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to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ũguo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wiki, no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rĩrĩa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tũrĩ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mathĩna-inĩ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nĩtũkenaga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tondũ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nĩtũũĩ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atĩ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gũthĩnĩka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nĩgũtũmaga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tũũmĩrĩria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nakuo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kũũmĩrĩria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gũtũmaga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tũgĩe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gwĩkindĩra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nakuo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gwĩkindĩra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gũtũmaga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tũgĩe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kĩĩrĩgĩrĩro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Nakĩo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kĩĩrĩgĩrĩro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kĩu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gĩtingĩtũũraga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ngoro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tondũ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Ngai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nĩaitĩrĩirie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wendo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ngoro-inĩ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ciitũ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ũndũ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Roho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Mũtheru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ũrĩa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we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atũheire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.”</a:t>
            </a:r>
          </a:p>
          <a:p>
            <a:pPr algn="ctr"/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(Aroma 5:3–5)</a:t>
            </a:r>
            <a:endParaRPr lang="es-ES" sz="2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4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FCA82878-7C63-27C6-DD00-BB8376C048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5949393-162C-AA66-934F-4EC56CD374CB}"/>
              </a:ext>
            </a:extLst>
          </p:cNvPr>
          <p:cNvSpPr txBox="1"/>
          <p:nvPr/>
        </p:nvSpPr>
        <p:spPr>
          <a:xfrm>
            <a:off x="304799" y="166567"/>
            <a:ext cx="5510374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“MWATHANI NGAI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nĩahete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rũrĩmĩ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rwa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andũ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arĩa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marutĩtwo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maũndũ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nĩguo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menyage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ũrĩa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ciugo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ciakwa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ingĩhota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gũteithia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arĩa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anogu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Anjarahũraga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rũciin-inĩ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o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rũcii-inĩ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akaarahũra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matũ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makwa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thikĩrĩrie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nĩguo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ndĩrute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andũ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arĩa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marutagwo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maũndũ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Isaia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50:4)</a:t>
            </a:r>
          </a:p>
        </p:txBody>
      </p:sp>
    </p:spTree>
    <p:extLst>
      <p:ext uri="{BB962C8B-B14F-4D97-AF65-F5344CB8AC3E}">
        <p14:creationId xmlns:p14="http://schemas.microsoft.com/office/powerpoint/2010/main" val="39148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7F5A14-1405-2554-19CD-BD895B8D2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5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447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Persona con humo saliendo&#10;&#10;El contenido generado por IA puede ser incorrecto.">
            <a:extLst>
              <a:ext uri="{FF2B5EF4-FFF2-40B4-BE49-F238E27FC236}">
                <a16:creationId xmlns:a16="http://schemas.microsoft.com/office/drawing/2014/main" id="{37173EBC-BCCD-F37A-43E4-E2DEA735F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r="777"/>
          <a:stretch>
            <a:fillRect/>
          </a:stretch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3" name="Group 17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19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28E5578B-CCDF-B01E-FC98-B064D525C504}"/>
              </a:ext>
            </a:extLst>
          </p:cNvPr>
          <p:cNvSpPr txBox="1"/>
          <p:nvPr/>
        </p:nvSpPr>
        <p:spPr>
          <a:xfrm>
            <a:off x="6270084" y="597183"/>
            <a:ext cx="5731416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“Arata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akwa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endwa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rĩu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ithuuĩ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tũrĩ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ciana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cia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Ngai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no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gũtirĩ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kũramenyithanio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ũrĩa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tũgatuĩka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thuutha-inĩ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No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nĩ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tũũĩ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atĩ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hĩndĩ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ĩrĩa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akonithanio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nĩtũkahaanana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nake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nĩ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gũkorwo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tũkaamuona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o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ũrĩa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atariĩ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(1 Johana 3:2)</a:t>
            </a:r>
            <a:endParaRPr lang="es-ES" sz="36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01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9C269C-B44F-46E5-9515-78292BFC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86634"/>
            <a:ext cx="6685642" cy="668564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Mujer sentada en un sillón&#10;&#10;El contenido generado por IA puede ser incorrecto.">
            <a:extLst>
              <a:ext uri="{FF2B5EF4-FFF2-40B4-BE49-F238E27FC236}">
                <a16:creationId xmlns:a16="http://schemas.microsoft.com/office/drawing/2014/main" id="{5DBF62DE-488D-92A3-7DB6-31EF1507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t="9498" r="-142" b="15682"/>
          <a:stretch>
            <a:fillRect/>
          </a:stretch>
        </p:blipFill>
        <p:spPr>
          <a:xfrm>
            <a:off x="505418" y="86633"/>
            <a:ext cx="6685642" cy="6685642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5199" y="60417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cxnSp>
        <p:nvCxnSpPr>
          <p:cNvPr id="3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6C226DE2-0552-BFF1-AB55-D0FDF523AD83}"/>
              </a:ext>
            </a:extLst>
          </p:cNvPr>
          <p:cNvSpPr txBox="1"/>
          <p:nvPr/>
        </p:nvSpPr>
        <p:spPr>
          <a:xfrm>
            <a:off x="7450273" y="289679"/>
            <a:ext cx="3895725" cy="62170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“Na </a:t>
            </a:r>
            <a:r>
              <a:rPr lang="es-E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rĩu</a:t>
            </a:r>
            <a:r>
              <a:rPr lang="es-E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ũyũ</a:t>
            </a:r>
            <a:r>
              <a:rPr lang="es-E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nĩguo</a:t>
            </a:r>
            <a:r>
              <a:rPr lang="es-E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muoyo</a:t>
            </a:r>
            <a:r>
              <a:rPr lang="es-E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wa</a:t>
            </a:r>
            <a:r>
              <a:rPr lang="es-E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tene</a:t>
            </a:r>
            <a:r>
              <a:rPr lang="es-E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na </a:t>
            </a:r>
            <a:r>
              <a:rPr lang="es-E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tene</a:t>
            </a:r>
            <a:r>
              <a:rPr lang="es-E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: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Atĩ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makũmenye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, O Wee Ngai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ũrĩa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wa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ma, na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Jĩsũ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Kritũ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ũrĩa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ũtũmite</a:t>
            </a:r>
            <a:endParaRPr lang="en-US" sz="4000" b="1" dirty="0">
              <a:ln/>
              <a:solidFill>
                <a:srgbClr val="60497B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28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(Johana 17:3)</a:t>
            </a:r>
            <a:endParaRPr lang="es-ES" sz="3600" b="1" dirty="0">
              <a:ln/>
              <a:solidFill>
                <a:srgbClr val="60497B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93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486C8-F674-F336-CC12-1B1AF46E1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0DFF88-45FD-925C-F2EF-06A30B7FB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hombre, tabla, parado, mujer&#10;&#10;El contenido generado por IA puede ser incorrecto.">
            <a:extLst>
              <a:ext uri="{FF2B5EF4-FFF2-40B4-BE49-F238E27FC236}">
                <a16:creationId xmlns:a16="http://schemas.microsoft.com/office/drawing/2014/main" id="{1EC59816-B3CA-2568-7FF7-78A79CCD8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6" y="147958"/>
            <a:ext cx="11697628" cy="65620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B964995-E515-79F7-0354-A01A09013CB7}"/>
              </a:ext>
            </a:extLst>
          </p:cNvPr>
          <p:cNvSpPr txBox="1"/>
          <p:nvPr/>
        </p:nvSpPr>
        <p:spPr>
          <a:xfrm>
            <a:off x="322423" y="1429649"/>
            <a:ext cx="2791289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“Nĩgũkorwo mũndũ </a:t>
            </a:r>
            <a:r>
              <a:rPr lang="es-E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woothe</a:t>
            </a:r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wĩtũgagĩria</a:t>
            </a:r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nĩ</a:t>
            </a:r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akanyihio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, na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ũrĩa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woothe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wĩnyihagia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nĩ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agatũũgĩrio</a:t>
            </a:r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35000">
                      <a:srgbClr val="FFFF00"/>
                    </a:gs>
                    <a:gs pos="74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AF6A82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(Luka 14:11)</a:t>
            </a:r>
          </a:p>
        </p:txBody>
      </p:sp>
    </p:spTree>
    <p:extLst>
      <p:ext uri="{BB962C8B-B14F-4D97-AF65-F5344CB8AC3E}">
        <p14:creationId xmlns:p14="http://schemas.microsoft.com/office/powerpoint/2010/main" val="16845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arma, cuchillo, corte&#10;&#10;El contenido generado por IA puede ser incorrecto.">
            <a:extLst>
              <a:ext uri="{FF2B5EF4-FFF2-40B4-BE49-F238E27FC236}">
                <a16:creationId xmlns:a16="http://schemas.microsoft.com/office/drawing/2014/main" id="{566DB214-C3F9-E2E3-A627-8F26DF242A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585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ABAF18-79EA-3983-B763-5E71A9CF0975}"/>
              </a:ext>
            </a:extLst>
          </p:cNvPr>
          <p:cNvSpPr txBox="1"/>
          <p:nvPr/>
        </p:nvSpPr>
        <p:spPr>
          <a:xfrm>
            <a:off x="3486150" y="5269755"/>
            <a:ext cx="85915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Nĩgũkorwo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nĩ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harĩ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handũ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hana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aarĩtie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ũhoro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wa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mũthenya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wa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mũgwanja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akoiga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atĩrĩ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: “Nake Ngai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akĩhurũka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mũthenya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wa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mũgwanja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agĩtigana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na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wĩra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wake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wothe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.”</a:t>
            </a:r>
            <a:r>
              <a:rPr lang="es-E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es-E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Ahibirania</a:t>
            </a:r>
            <a:r>
              <a:rPr lang="es-ES" b="1" dirty="0">
                <a:solidFill>
                  <a:schemeClr val="bg1"/>
                </a:solidFill>
                <a:latin typeface="Comic Sans MS" panose="030F0702030302020204" pitchFamily="66" charset="0"/>
              </a:rPr>
              <a:t> 4:12)</a:t>
            </a:r>
            <a:endParaRPr lang="es-ES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8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CDC17-7654-F145-3038-2FB0BE430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3AFB452-A631-3CC8-3085-F239CA86A7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57D7AF0-1064-1843-2113-70B80E241C67}"/>
              </a:ext>
            </a:extLst>
          </p:cNvPr>
          <p:cNvSpPr txBox="1"/>
          <p:nvPr/>
        </p:nvSpPr>
        <p:spPr>
          <a:xfrm>
            <a:off x="361950" y="233660"/>
            <a:ext cx="7292297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“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Ũguo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noguo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kiugo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Gĩakwa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kĩrĩa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kiumamga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kanua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Gakwa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gĩgaikara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: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kiugo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kĩu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gĩtikanjokerera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o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ũguo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tũhũ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, no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nĩ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ngakĩhingia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ũrĩa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nyendete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wĩkwo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, na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gĩkinyanĩrie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mworoto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ũrĩa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watũmire</a:t>
            </a:r>
            <a:r>
              <a:rPr 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ndĩgĩtũme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” </a:t>
            </a:r>
            <a:r>
              <a:rPr lang="es-ES" b="1" dirty="0">
                <a:solidFill>
                  <a:srgbClr val="E4CE84"/>
                </a:solidFill>
                <a:latin typeface="Comic Sans MS" panose="030F0702030302020204" pitchFamily="66" charset="0"/>
              </a:rPr>
              <a:t>(</a:t>
            </a:r>
            <a:r>
              <a:rPr lang="es-ES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Isaia</a:t>
            </a:r>
            <a:r>
              <a:rPr lang="es-ES" b="1" dirty="0">
                <a:solidFill>
                  <a:srgbClr val="E4CE84"/>
                </a:solidFill>
                <a:latin typeface="Comic Sans MS" panose="030F0702030302020204" pitchFamily="66" charset="0"/>
              </a:rPr>
              <a:t> 55:11)</a:t>
            </a:r>
            <a:endParaRPr lang="es-ES" sz="2400" b="1" dirty="0">
              <a:solidFill>
                <a:srgbClr val="E4CE8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23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Mujer sentada en el piso de una habitación&#10;&#10;El contenido generado por IA puede ser incorrecto.">
            <a:extLst>
              <a:ext uri="{FF2B5EF4-FFF2-40B4-BE49-F238E27FC236}">
                <a16:creationId xmlns:a16="http://schemas.microsoft.com/office/drawing/2014/main" id="{7D7AE795-8581-DE4D-EA46-C3E43FEBE1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" r="13444" b="10726"/>
          <a:stretch>
            <a:fillRect/>
          </a:stretch>
        </p:blipFill>
        <p:spPr>
          <a:xfrm>
            <a:off x="0" y="-1"/>
            <a:ext cx="12192000" cy="71996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6E4C0B0-420B-1D20-5738-3F02E72C1E29}"/>
              </a:ext>
            </a:extLst>
          </p:cNvPr>
          <p:cNvSpPr txBox="1"/>
          <p:nvPr/>
        </p:nvSpPr>
        <p:spPr>
          <a:xfrm>
            <a:off x="2095928" y="61122"/>
            <a:ext cx="877209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Nĩ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nyendete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MWATHANI, </a:t>
            </a:r>
            <a:r>
              <a:rPr lang="es-E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nĩgũkorwo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nĩaiguĩte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mũgambo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wakwa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s-E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nĩaiguire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ngĩmũthaitha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anjiguĩre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tha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s-E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Tondũ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nĩathikĩrĩirie-rĩ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ndĩmũkayagĩra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rĩrĩa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rĩothe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ngũtũũra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muoyo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Thaburi</a:t>
            </a:r>
            <a:r>
              <a:rPr lang="es-ES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116:1, 2)</a:t>
            </a:r>
            <a:endParaRPr lang="es-ES" sz="2400" dirty="0">
              <a:ln w="0"/>
              <a:solidFill>
                <a:srgbClr val="66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7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1A310E-9273-DB31-23EB-3B817C4BD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281924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ketchy line">
            <a:extLst>
              <a:ext uri="{FF2B5EF4-FFF2-40B4-BE49-F238E27FC236}">
                <a16:creationId xmlns:a16="http://schemas.microsoft.com/office/drawing/2014/main" id="{06B17354-4F48-0032-BAAB-2E8E9E38C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6550137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Grupo de personas de pie sobre pasto&#10;&#10;El contenido generado por IA puede ser incorrecto.">
            <a:extLst>
              <a:ext uri="{FF2B5EF4-FFF2-40B4-BE49-F238E27FC236}">
                <a16:creationId xmlns:a16="http://schemas.microsoft.com/office/drawing/2014/main" id="{2D8A5014-FE38-23C4-19BC-D29453D4D3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95" r="-1" b="3256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85F9F83-B85B-862A-7140-8635CCFCD905}"/>
              </a:ext>
            </a:extLst>
          </p:cNvPr>
          <p:cNvSpPr txBox="1"/>
          <p:nvPr/>
        </p:nvSpPr>
        <p:spPr>
          <a:xfrm>
            <a:off x="274172" y="720566"/>
            <a:ext cx="4932000" cy="541686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“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Inyuĩ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andũ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aya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,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mwĩhokagei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o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we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hĩndĩ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cioothe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,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itũũrũragai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ngoro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cianyu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harĩ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Wee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,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nĩ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gũkorwo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Ngai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nĩwe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rĩũrĩro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riitũ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Thaburi</a:t>
            </a:r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62:8)</a:t>
            </a:r>
            <a:endParaRPr lang="es-E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B83E0A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9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E205D-4D50-370C-3B2B-E188B8124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03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086BAC-2827-16CF-DEC1-CDAF120753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 r="11828"/>
          <a:stretch/>
        </p:blipFill>
        <p:spPr bwMode="auto">
          <a:xfrm>
            <a:off x="20" y="10"/>
            <a:ext cx="8289870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1FF5E67-B4EF-E2F6-3230-11BF83C2D38E}"/>
              </a:ext>
            </a:extLst>
          </p:cNvPr>
          <p:cNvSpPr txBox="1"/>
          <p:nvPr/>
        </p:nvSpPr>
        <p:spPr>
          <a:xfrm>
            <a:off x="8137595" y="712871"/>
            <a:ext cx="4003640" cy="5432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Riu-rĩ</a:t>
            </a:r>
            <a:r>
              <a:rPr lang="es-E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gwĩtĩkia</a:t>
            </a:r>
            <a:r>
              <a:rPr lang="es-E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nĩ</a:t>
            </a:r>
            <a:r>
              <a:rPr lang="es-E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kũgĩa</a:t>
            </a:r>
            <a:r>
              <a:rPr lang="es-E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na </a:t>
            </a:r>
            <a:r>
              <a:rPr lang="es-E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ma</a:t>
            </a:r>
            <a:r>
              <a:rPr lang="es-E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ya </a:t>
            </a:r>
            <a:r>
              <a:rPr lang="es-E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maũndũ</a:t>
            </a:r>
            <a:r>
              <a:rPr lang="es-E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marĩa</a:t>
            </a:r>
            <a:r>
              <a:rPr lang="es-E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twĩrĩgĩrĩir</a:t>
            </a:r>
            <a:r>
              <a:rPr lang="en-U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; na </a:t>
            </a:r>
            <a:r>
              <a:rPr lang="en-U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kũmenya</a:t>
            </a:r>
            <a:r>
              <a:rPr lang="en-U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na </a:t>
            </a:r>
            <a:r>
              <a:rPr lang="en-U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atĩ</a:t>
            </a:r>
            <a:r>
              <a:rPr lang="en-U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maũndũ</a:t>
            </a:r>
            <a:r>
              <a:rPr lang="en-U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marĩa</a:t>
            </a:r>
            <a:r>
              <a:rPr lang="en-U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tũtonaga</a:t>
            </a:r>
            <a:r>
              <a:rPr lang="en-US" sz="36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marĩ</a:t>
            </a:r>
            <a:r>
              <a:rPr lang="en-U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ho</a:t>
            </a:r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es-ES" sz="28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Ahibirania</a:t>
            </a:r>
            <a:r>
              <a:rPr lang="es-ES" sz="28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11:1)</a:t>
            </a:r>
            <a:endParaRPr lang="es-ES" sz="4400" b="1" dirty="0">
              <a:ln w="6600">
                <a:solidFill>
                  <a:srgbClr val="F271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4550B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4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5DA079-B368-00B8-327A-40C7A1F9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7" y="990600"/>
            <a:ext cx="6096003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7" y="457199"/>
            <a:ext cx="5638800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D9D476-F8C9-3B9A-C521-CB88574025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r="2626"/>
          <a:stretch>
            <a:fillRect/>
          </a:stretch>
        </p:blipFill>
        <p:spPr>
          <a:xfrm>
            <a:off x="544747" y="543123"/>
            <a:ext cx="5457880" cy="57603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22CA1CD-E92A-C609-4341-43E245928BBE}"/>
              </a:ext>
            </a:extLst>
          </p:cNvPr>
          <p:cNvSpPr txBox="1"/>
          <p:nvPr/>
        </p:nvSpPr>
        <p:spPr>
          <a:xfrm>
            <a:off x="6183547" y="1009619"/>
            <a:ext cx="6008452" cy="45704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Niĩ</a:t>
            </a:r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ndirĩ</a:t>
            </a:r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hĩndĩ</a:t>
            </a:r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ngariganĩrwo</a:t>
            </a:r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nĩ</a:t>
            </a:r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mawatho</a:t>
            </a:r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maku</a:t>
            </a:r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nĩgũkorwo</a:t>
            </a:r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ũũndũrĩtie</a:t>
            </a:r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muoyo</a:t>
            </a:r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nĩ</a:t>
            </a:r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ũndũ</a:t>
            </a:r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wamo</a:t>
            </a:r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s-E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Honokia</a:t>
            </a:r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nĩgũkorwo</a:t>
            </a:r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ndĩ</a:t>
            </a:r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waku</a:t>
            </a:r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, na </a:t>
            </a:r>
            <a:r>
              <a:rPr lang="es-E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nĩmaathĩte</a:t>
            </a:r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mawatho</a:t>
            </a:r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maku</a:t>
            </a:r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.”</a:t>
            </a:r>
          </a:p>
          <a:p>
            <a:pPr algn="ctr">
              <a:spcBef>
                <a:spcPts val="1800"/>
              </a:spcBef>
            </a:pPr>
            <a:r>
              <a:rPr lang="es-ES" sz="24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Thaburi</a:t>
            </a:r>
            <a:r>
              <a:rPr lang="es-ES" sz="24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119:93, 94)</a:t>
            </a:r>
            <a:endParaRPr lang="es-ES" sz="3200" b="1" dirty="0">
              <a:ln/>
              <a:solidFill>
                <a:schemeClr val="accent6"/>
              </a:solidFill>
              <a:effectLst>
                <a:outerShdw blurRad="50800" dist="38100" dir="2700000" algn="tl" rotWithShape="0">
                  <a:schemeClr val="accent6">
                    <a:lumMod val="60000"/>
                    <a:lumOff val="40000"/>
                    <a:alpha val="74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7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437</Words>
  <Application>Microsoft Office PowerPoint</Application>
  <PresentationFormat>Panorámica</PresentationFormat>
  <Paragraphs>25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61</cp:revision>
  <dcterms:created xsi:type="dcterms:W3CDTF">2026-02-28T07:06:44Z</dcterms:created>
  <dcterms:modified xsi:type="dcterms:W3CDTF">2026-03-29T16:52:53Z</dcterms:modified>
</cp:coreProperties>
</file>