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5" autoAdjust="0"/>
    <p:restoredTop sz="97013"/>
  </p:normalViewPr>
  <p:slideViewPr>
    <p:cSldViewPr snapToGrid="0">
      <p:cViewPr varScale="1">
        <p:scale>
          <a:sx n="34" d="100"/>
          <a:sy n="34" d="100"/>
        </p:scale>
        <p:origin x="8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하나님께서 이집트 군대를 홍해에 빠져 죽게 하셨고 </a:t>
          </a:r>
          <a:endParaRPr lang="en-US" altLang="ko-KR" sz="1600" b="1" noProof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1600" b="1" noProof="0" dirty="0"/>
            <a:t>(</a:t>
          </a:r>
          <a:r>
            <a:rPr lang="ko-KR" altLang="en-US" sz="1600" b="1" noProof="0" dirty="0"/>
            <a:t>출 </a:t>
          </a:r>
          <a:r>
            <a:rPr lang="en-US" altLang="ko-KR" sz="1600" b="1" noProof="0" dirty="0"/>
            <a:t>14:24-28)</a:t>
          </a:r>
          <a:endParaRPr lang="en-US" sz="16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가나안 사람들에게 우박을 내리셨고</a:t>
          </a:r>
          <a:r>
            <a:rPr lang="en-US" altLang="ko-KR" sz="1600" b="1" noProof="0" dirty="0"/>
            <a:t>.
(</a:t>
          </a:r>
          <a:r>
            <a:rPr lang="ko-KR" altLang="en-US" sz="1600" b="1" noProof="0" dirty="0"/>
            <a:t>수 </a:t>
          </a:r>
          <a:r>
            <a:rPr lang="en-US" altLang="ko-KR" sz="1600" b="1" noProof="0" dirty="0"/>
            <a:t>10:11)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엘리야를 멸시한 자들을 멸망시키셨고 </a:t>
          </a:r>
          <a:r>
            <a:rPr lang="en-US" altLang="ko-KR" sz="1600" b="1" noProof="0" dirty="0"/>
            <a:t>(</a:t>
          </a:r>
          <a:r>
            <a:rPr lang="ko-KR" altLang="en-US" sz="1600" b="1" noProof="0" dirty="0" err="1"/>
            <a:t>왕하</a:t>
          </a:r>
          <a:r>
            <a:rPr lang="ko-KR" altLang="en-US" sz="1600" b="1" noProof="0" dirty="0"/>
            <a:t> </a:t>
          </a:r>
          <a:r>
            <a:rPr lang="en-US" altLang="ko-KR" sz="1600" b="1" noProof="0" dirty="0"/>
            <a:t>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곰들이 </a:t>
          </a:r>
          <a:r>
            <a:rPr lang="ko-KR" altLang="en-US" sz="1600" b="1" noProof="0" dirty="0" err="1"/>
            <a:t>엘리사를</a:t>
          </a:r>
          <a:r>
            <a:rPr lang="ko-KR" altLang="en-US" sz="1600" b="1" noProof="0" dirty="0"/>
            <a:t> 조롱한 청년들을 공격했고</a:t>
          </a:r>
          <a:r>
            <a:rPr lang="en-US" altLang="ko-KR" sz="1600" b="1" noProof="0" dirty="0"/>
            <a:t>
(</a:t>
          </a:r>
          <a:r>
            <a:rPr lang="ko-KR" altLang="en-US" sz="1600" b="1" noProof="0" dirty="0" err="1"/>
            <a:t>왕하</a:t>
          </a:r>
          <a:r>
            <a:rPr lang="ko-KR" altLang="en-US" sz="1600" b="1" noProof="0" dirty="0"/>
            <a:t> </a:t>
          </a:r>
          <a:r>
            <a:rPr lang="en-US" altLang="ko-KR" sz="1600" b="1" noProof="0" dirty="0"/>
            <a:t>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쳐들어 온 시리아 군의 눈을 멀게 하셔서 평화롭게 분쟁을 해결하셨고 </a:t>
          </a:r>
          <a:r>
            <a:rPr lang="en-US" altLang="ko-KR" sz="1600" b="1" noProof="0" dirty="0"/>
            <a:t>(</a:t>
          </a:r>
          <a:r>
            <a:rPr lang="ko-KR" altLang="en-US" sz="1600" b="1" noProof="0" dirty="0" err="1"/>
            <a:t>왕하</a:t>
          </a:r>
          <a:r>
            <a:rPr lang="ko-KR" altLang="en-US" sz="1600" b="1" noProof="0" dirty="0"/>
            <a:t> </a:t>
          </a:r>
          <a:r>
            <a:rPr lang="en-US" altLang="ko-KR" sz="1600" b="1" noProof="0" dirty="0"/>
            <a:t>6:14-23)</a:t>
          </a:r>
          <a:endParaRPr lang="en-US" sz="16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 err="1"/>
            <a:t>암몬</a:t>
          </a:r>
          <a:r>
            <a:rPr lang="ko-KR" altLang="en-US" sz="1600" b="1" noProof="0" dirty="0"/>
            <a:t> 족속과 모압 족속이 서로 전투하게 하셨고 </a:t>
          </a:r>
          <a:endParaRPr lang="en-US" altLang="ko-KR" sz="1600" b="1" noProof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1600" b="1" noProof="0" dirty="0"/>
            <a:t>(</a:t>
          </a:r>
          <a:r>
            <a:rPr lang="ko-KR" altLang="en-US" sz="1600" b="1" noProof="0" dirty="0"/>
            <a:t>대하 </a:t>
          </a:r>
          <a:r>
            <a:rPr lang="en-US" altLang="ko-KR" sz="1600" b="1" noProof="0" dirty="0"/>
            <a:t>20:15-17, 22-24)</a:t>
          </a:r>
          <a:endParaRPr lang="en-US" sz="16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하룻밤에 </a:t>
          </a:r>
          <a:r>
            <a:rPr lang="ko-KR" altLang="en-US" sz="1600" b="1" noProof="0" dirty="0" err="1"/>
            <a:t>앗시리아군</a:t>
          </a:r>
          <a:r>
            <a:rPr lang="ko-KR" altLang="en-US" sz="1600" b="1" noProof="0" dirty="0"/>
            <a:t> </a:t>
          </a:r>
          <a:r>
            <a:rPr lang="en-US" altLang="ko-KR" sz="1600" b="1" noProof="0" dirty="0"/>
            <a:t>18</a:t>
          </a:r>
          <a:r>
            <a:rPr lang="ko-KR" altLang="en-US" sz="1600" b="1" noProof="0" dirty="0"/>
            <a:t>만 </a:t>
          </a:r>
          <a:r>
            <a:rPr lang="en-US" altLang="ko-KR" sz="1600" b="1" noProof="0" dirty="0"/>
            <a:t>5</a:t>
          </a:r>
          <a:r>
            <a:rPr lang="ko-KR" altLang="en-US" sz="1600" b="1" noProof="0" dirty="0"/>
            <a:t>천 명을 죽이셨고 </a:t>
          </a:r>
          <a:r>
            <a:rPr lang="en-US" altLang="ko-KR" sz="1600" b="1" noProof="0" dirty="0"/>
            <a:t>(</a:t>
          </a:r>
          <a:r>
            <a:rPr lang="ko-KR" altLang="en-US" sz="1600" b="1" noProof="0" dirty="0" err="1"/>
            <a:t>왕하</a:t>
          </a:r>
          <a:r>
            <a:rPr lang="ko-KR" altLang="en-US" sz="1600" b="1" noProof="0" dirty="0"/>
            <a:t> </a:t>
          </a:r>
          <a:r>
            <a:rPr lang="en-US" altLang="ko-KR" sz="1600" b="1" noProof="0" dirty="0"/>
            <a:t>19:35)</a:t>
          </a:r>
          <a:endParaRPr lang="en-US" sz="16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noProof="0" dirty="0"/>
            <a:t>헤롯 왕을 치명적 질병으로 치셨습니다</a:t>
          </a:r>
          <a:r>
            <a:rPr lang="en-US" altLang="ko-KR" sz="1600" b="1" noProof="0" dirty="0"/>
            <a:t>
(</a:t>
          </a:r>
          <a:r>
            <a:rPr lang="ko-KR" altLang="en-US" sz="1600" b="1" noProof="0" dirty="0"/>
            <a:t>행 </a:t>
          </a:r>
          <a:r>
            <a:rPr lang="en-US" altLang="ko-KR" sz="1600" b="1" noProof="0" dirty="0"/>
            <a:t>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하나님께서 이집트 군대를 홍해에 빠져 죽게 하셨고 </a:t>
          </a:r>
          <a:endParaRPr lang="en-US" altLang="ko-KR" sz="1600" b="1" kern="1200" noProof="0" dirty="0"/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600" b="1" kern="1200" noProof="0" dirty="0"/>
            <a:t>(</a:t>
          </a:r>
          <a:r>
            <a:rPr lang="ko-KR" altLang="en-US" sz="1600" b="1" kern="1200" noProof="0" dirty="0"/>
            <a:t>출 </a:t>
          </a:r>
          <a:r>
            <a:rPr lang="en-US" altLang="ko-KR" sz="1600" b="1" kern="1200" noProof="0" dirty="0"/>
            <a:t>14:24-28)</a:t>
          </a:r>
          <a:endParaRPr lang="en-US" sz="16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가나안 사람들에게 우박을 내리셨고</a:t>
          </a:r>
          <a:r>
            <a:rPr lang="en-US" altLang="ko-KR" sz="1600" b="1" kern="1200" noProof="0" dirty="0"/>
            <a:t>.
(</a:t>
          </a:r>
          <a:r>
            <a:rPr lang="ko-KR" altLang="en-US" sz="1600" b="1" kern="1200" noProof="0" dirty="0"/>
            <a:t>수 </a:t>
          </a:r>
          <a:r>
            <a:rPr lang="en-US" altLang="ko-KR" sz="1600" b="1" kern="1200" noProof="0" dirty="0"/>
            <a:t>10:11)</a:t>
          </a:r>
          <a:endParaRPr lang="en-US" sz="16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엘리야를 멸시한 자들을 멸망시키셨고 </a:t>
          </a:r>
          <a:r>
            <a:rPr lang="en-US" altLang="ko-KR" sz="1600" b="1" kern="1200" noProof="0" dirty="0"/>
            <a:t>(</a:t>
          </a:r>
          <a:r>
            <a:rPr lang="ko-KR" altLang="en-US" sz="1600" b="1" kern="1200" noProof="0" dirty="0" err="1"/>
            <a:t>왕하</a:t>
          </a:r>
          <a:r>
            <a:rPr lang="ko-KR" altLang="en-US" sz="1600" b="1" kern="1200" noProof="0" dirty="0"/>
            <a:t> </a:t>
          </a:r>
          <a:r>
            <a:rPr lang="en-US" altLang="ko-KR" sz="1600" b="1" kern="1200" noProof="0" dirty="0"/>
            <a:t>1:9-10)</a:t>
          </a:r>
          <a:endParaRPr lang="en-US" sz="16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곰들이 </a:t>
          </a:r>
          <a:r>
            <a:rPr lang="ko-KR" altLang="en-US" sz="1600" b="1" kern="1200" noProof="0" dirty="0" err="1"/>
            <a:t>엘리사를</a:t>
          </a:r>
          <a:r>
            <a:rPr lang="ko-KR" altLang="en-US" sz="1600" b="1" kern="1200" noProof="0" dirty="0"/>
            <a:t> 조롱한 청년들을 공격했고</a:t>
          </a:r>
          <a:r>
            <a:rPr lang="en-US" altLang="ko-KR" sz="1600" b="1" kern="1200" noProof="0" dirty="0"/>
            <a:t>
(</a:t>
          </a:r>
          <a:r>
            <a:rPr lang="ko-KR" altLang="en-US" sz="1600" b="1" kern="1200" noProof="0" dirty="0" err="1"/>
            <a:t>왕하</a:t>
          </a:r>
          <a:r>
            <a:rPr lang="ko-KR" altLang="en-US" sz="1600" b="1" kern="1200" noProof="0" dirty="0"/>
            <a:t> </a:t>
          </a:r>
          <a:r>
            <a:rPr lang="en-US" altLang="ko-KR" sz="1600" b="1" kern="1200" noProof="0" dirty="0"/>
            <a:t>2:23-24)</a:t>
          </a:r>
          <a:endParaRPr lang="en-US" sz="16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쳐들어 온 시리아 군의 눈을 멀게 하셔서 평화롭게 분쟁을 해결하셨고 </a:t>
          </a:r>
          <a:r>
            <a:rPr lang="en-US" altLang="ko-KR" sz="1600" b="1" kern="1200" noProof="0" dirty="0"/>
            <a:t>(</a:t>
          </a:r>
          <a:r>
            <a:rPr lang="ko-KR" altLang="en-US" sz="1600" b="1" kern="1200" noProof="0" dirty="0" err="1"/>
            <a:t>왕하</a:t>
          </a:r>
          <a:r>
            <a:rPr lang="ko-KR" altLang="en-US" sz="1600" b="1" kern="1200" noProof="0" dirty="0"/>
            <a:t> </a:t>
          </a:r>
          <a:r>
            <a:rPr lang="en-US" altLang="ko-KR" sz="1600" b="1" kern="1200" noProof="0" dirty="0"/>
            <a:t>6:14-23)</a:t>
          </a:r>
          <a:endParaRPr lang="en-US" sz="16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 err="1"/>
            <a:t>암몬</a:t>
          </a:r>
          <a:r>
            <a:rPr lang="ko-KR" altLang="en-US" sz="1600" b="1" kern="1200" noProof="0" dirty="0"/>
            <a:t> 족속과 모압 족속이 서로 전투하게 하셨고 </a:t>
          </a:r>
          <a:endParaRPr lang="en-US" altLang="ko-KR" sz="1600" b="1" kern="1200" noProof="0" dirty="0"/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600" b="1" kern="1200" noProof="0" dirty="0"/>
            <a:t>(</a:t>
          </a:r>
          <a:r>
            <a:rPr lang="ko-KR" altLang="en-US" sz="1600" b="1" kern="1200" noProof="0" dirty="0"/>
            <a:t>대하 </a:t>
          </a:r>
          <a:r>
            <a:rPr lang="en-US" altLang="ko-KR" sz="1600" b="1" kern="1200" noProof="0" dirty="0"/>
            <a:t>20:15-17, 22-24)</a:t>
          </a:r>
          <a:endParaRPr lang="en-US" sz="16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하룻밤에 </a:t>
          </a:r>
          <a:r>
            <a:rPr lang="ko-KR" altLang="en-US" sz="1600" b="1" kern="1200" noProof="0" dirty="0" err="1"/>
            <a:t>앗시리아군</a:t>
          </a:r>
          <a:r>
            <a:rPr lang="ko-KR" altLang="en-US" sz="1600" b="1" kern="1200" noProof="0" dirty="0"/>
            <a:t> </a:t>
          </a:r>
          <a:r>
            <a:rPr lang="en-US" altLang="ko-KR" sz="1600" b="1" kern="1200" noProof="0" dirty="0"/>
            <a:t>18</a:t>
          </a:r>
          <a:r>
            <a:rPr lang="ko-KR" altLang="en-US" sz="1600" b="1" kern="1200" noProof="0" dirty="0"/>
            <a:t>만 </a:t>
          </a:r>
          <a:r>
            <a:rPr lang="en-US" altLang="ko-KR" sz="1600" b="1" kern="1200" noProof="0" dirty="0"/>
            <a:t>5</a:t>
          </a:r>
          <a:r>
            <a:rPr lang="ko-KR" altLang="en-US" sz="1600" b="1" kern="1200" noProof="0" dirty="0"/>
            <a:t>천 명을 죽이셨고 </a:t>
          </a:r>
          <a:r>
            <a:rPr lang="en-US" altLang="ko-KR" sz="1600" b="1" kern="1200" noProof="0" dirty="0"/>
            <a:t>(</a:t>
          </a:r>
          <a:r>
            <a:rPr lang="ko-KR" altLang="en-US" sz="1600" b="1" kern="1200" noProof="0" dirty="0" err="1"/>
            <a:t>왕하</a:t>
          </a:r>
          <a:r>
            <a:rPr lang="ko-KR" altLang="en-US" sz="1600" b="1" kern="1200" noProof="0" dirty="0"/>
            <a:t> </a:t>
          </a:r>
          <a:r>
            <a:rPr lang="en-US" altLang="ko-KR" sz="1600" b="1" kern="1200" noProof="0" dirty="0"/>
            <a:t>19:35)</a:t>
          </a:r>
          <a:endParaRPr lang="en-US" sz="16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noProof="0" dirty="0"/>
            <a:t>헤롯 왕을 치명적 질병으로 치셨습니다</a:t>
          </a:r>
          <a:r>
            <a:rPr lang="en-US" altLang="ko-KR" sz="1600" b="1" kern="1200" noProof="0" dirty="0"/>
            <a:t>
(</a:t>
          </a:r>
          <a:r>
            <a:rPr lang="ko-KR" altLang="en-US" sz="1600" b="1" kern="1200" noProof="0" dirty="0"/>
            <a:t>행 </a:t>
          </a:r>
          <a:r>
            <a:rPr lang="en-US" altLang="ko-KR" sz="1600" b="1" kern="1200" noProof="0" dirty="0"/>
            <a:t>12:21-23)</a:t>
          </a:r>
          <a:endParaRPr lang="en-US" sz="16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DA73-03DE-3F49-B435-BFD28F83DF6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7073-F068-8240-85E0-0B0D8626E8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27073-F068-8240-85E0-0B0D8626E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27073-F068-8240-85E0-0B0D8626E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1193959"/>
            <a:ext cx="5353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투쟁들의 배후에 있는 분쟁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323386" y="6287244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ko-KR" alt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-US" sz="1600" b="1" noProof="0" dirty="0">
              <a:solidFill>
                <a:srgbClr val="FAD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12052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우리가 하나님을 위해 싸움</a:t>
            </a:r>
            <a:endParaRPr lang="en-US" sz="48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900464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성 중에 있는 것을 다 멸하되 남녀 노유와 </a:t>
            </a:r>
            <a:r>
              <a:rPr lang="ko-KR" alt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우양과</a:t>
            </a:r>
            <a:r>
              <a:rPr lang="ko-KR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나귀를 칼날로 </a:t>
            </a:r>
            <a:r>
              <a:rPr lang="ko-KR" alt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멸하니라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418249"/>
            <a:ext cx="627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노아 홍수 때나 소돔과 고모라의 시민들처럼 가나안 사람들은 하나님의 은혜의 한계선을 넘어 사탄편에 가담했습니다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6:5; 18:20-21;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운명은 둘째 사망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즉 영원한 죽음으로 확정되었습니다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세상에서 더 오래 산다고 하더라도 자신들의 최후 운명을 바꿀 수는 없습니다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하나님은 이스라엘 백성들이 가나안 거민들을 직접 학살하도록 허락하셨습니다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4756" y="3839168"/>
            <a:ext cx="5417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왜 하나님은 원래 계획하신 방법을 쓰지 않으셨을까요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이스라엘 백성들이 믿지 않았기 때문입니다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이스라엘 백성들이 처음으로 전쟁에 참가한 것은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여호와께서 우리 가운데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계신가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계신가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17:7-9)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하나님을 시험한 직후였습니다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769581"/>
            <a:ext cx="5652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전투에 직접 참여한 것 같이 우리도 적극적으로 영적 전투를 할 때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우리를 위해 싸우시는 하나님을 믿는 무한한 믿음을 키울 수 있습니다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873889" y="1355643"/>
            <a:ext cx="104442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매일 투쟁해야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흑암의</a:t>
            </a:r>
            <a:r>
              <a:rPr lang="ko-KR" altLang="en-US" sz="3000" b="1" dirty="0">
                <a:latin typeface="Constantia" panose="02030602050306030303" pitchFamily="18" charset="0"/>
              </a:rPr>
              <a:t> 왕자와 생명의 왕자가 영혼 한사람 한사람을 차지하려고 큰 전투를 벌이고 있습니다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하나님을 대표하는 사람으로서 여러분은 하나님께 자신을 맡겨야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그러면 여러분의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동의하에</a:t>
            </a:r>
            <a:r>
              <a:rPr lang="ko-KR" altLang="en-US" sz="3000" b="1" dirty="0">
                <a:latin typeface="Constantia" panose="02030602050306030303" pitchFamily="18" charset="0"/>
              </a:rPr>
              <a:t> 하나님께서 전투를 계획하시고 앞장서시며 여러분을 돕고 직접 싸우실 것입니다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생명의 왕자는 그분의 사역의 최 전방에 서셨습니다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그분은 우리가 매일 자아와 싸울 때 같이 싸우셔서 원칙을 충실히 지킬 힘을 주시고</a:t>
            </a:r>
            <a:r>
              <a:rPr lang="en-US" altLang="ko-KR" sz="3000" b="1" dirty="0">
                <a:latin typeface="Constantia" panose="02030602050306030303" pitchFamily="18" charset="0"/>
              </a:rPr>
              <a:t>,</a:t>
            </a:r>
            <a:r>
              <a:rPr lang="ko-KR" altLang="en-US" sz="3000" b="1" dirty="0">
                <a:latin typeface="Constantia" panose="02030602050306030303" pitchFamily="18" charset="0"/>
              </a:rPr>
              <a:t> 그리스도의 은혜가 우리의 인간적인 정열을 다스리게 하시고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우리를 위한 사랑으로 넉넉히 승리하도록 함께하십니다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en-US" sz="30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8208614" y="6278635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-US" sz="1600" b="1" noProof="0" dirty="0"/>
              <a:t> (</a:t>
            </a:r>
            <a:r>
              <a:rPr lang="ko-KR" altLang="en-US" sz="1600" b="1" noProof="0" dirty="0"/>
              <a:t>투쟁과 용기</a:t>
            </a:r>
            <a:r>
              <a:rPr lang="en-US" sz="1600" b="1" noProof="0" dirty="0"/>
              <a:t>, </a:t>
            </a:r>
            <a:r>
              <a:rPr lang="en-US" altLang="ko-KR" sz="1600" b="1" noProof="0" dirty="0"/>
              <a:t>4</a:t>
            </a:r>
            <a:r>
              <a:rPr lang="ko-KR" altLang="en-US" sz="1600" b="1" noProof="0" dirty="0"/>
              <a:t>월</a:t>
            </a:r>
            <a:r>
              <a:rPr lang="en-US" sz="1600" b="1" noProof="0" dirty="0"/>
              <a:t> 21</a:t>
            </a:r>
            <a:r>
              <a:rPr lang="ko-KR" altLang="en-US" sz="1600" b="1" noProof="0" dirty="0"/>
              <a:t>일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98995" y="436955"/>
            <a:ext cx="4439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여호와께서 사람의 목소리를 들으신 이 같은 날은 전에도 없었고 후에도 </a:t>
            </a:r>
            <a:r>
              <a:rPr kumimoji="0" lang="ko-KR" alt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없었나니</a:t>
            </a:r>
            <a:r>
              <a:rPr kumimoji="0" lang="ko-KR" alt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이는 여호와께서 이스라엘을 위하여 </a:t>
            </a:r>
            <a:r>
              <a:rPr kumimoji="0" lang="ko-KR" alt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싸우셨음이니라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수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9A2800"/>
                </a:solidFill>
              </a:rPr>
              <a:t>투쟁의 당사자들</a:t>
            </a:r>
            <a:r>
              <a:rPr lang="en-US" sz="2000" b="1" noProof="0" dirty="0">
                <a:solidFill>
                  <a:srgbClr val="9A28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하나님의 군대사령관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악의 군대사령관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가장 강력한 전사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ko-KR" altLang="en-US" sz="2000" b="1" noProof="0" dirty="0">
                <a:solidFill>
                  <a:srgbClr val="0060AA"/>
                </a:solidFill>
              </a:rPr>
              <a:t>전투 전략들</a:t>
            </a:r>
            <a:r>
              <a:rPr lang="en-US" sz="2000" b="1" noProof="0" dirty="0">
                <a:solidFill>
                  <a:srgbClr val="0060A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하나님께서 우리를 위해 싸우심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우리가 하나님을 위해 싸움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가나안 정복은 하나님께서 그 땅 주민 모두를 죽이라고 명령하신 전쟁이었습니다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어떻게 사랑의 하나님이시라는 분이 그런 학살 명령을 내리셨을까요</a:t>
            </a:r>
            <a:r>
              <a:rPr lang="en-US" altLang="ko-KR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675045"/>
            <a:ext cx="7038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가나안 정복과 같이 우리가 볼 수 있는 역사적 사건들 배후에는 보이지 않는 세계에서 벌어지는 투쟁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그리스도와 사탄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선과 악의 거대한 투쟁을 살펴봐야 합니다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8" y="1000886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이유를 알아보려면 이 사건들이 일어난 과정들을 자세히 살펴봐야 합니다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5288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ko-KR" altLang="en-US" sz="80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투쟁의 당사자들</a:t>
            </a:r>
            <a:endParaRPr lang="en-US" sz="80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0" y="83865"/>
            <a:ext cx="70485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하나님의 군대사령관</a:t>
            </a:r>
            <a:endParaRPr lang="en-US" sz="5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923330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그가 가로되 아니라 나는 여호와의 군대장관으로 이제 </a:t>
            </a:r>
            <a:r>
              <a:rPr lang="ko-KR" alt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왔느니라</a:t>
            </a:r>
            <a:r>
              <a:rPr lang="ko-KR" alt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여호수아가 땅에 엎드려 절하고 가로되 </a:t>
            </a:r>
            <a:endParaRPr lang="en-US" altLang="ko-KR" b="1" dirty="0">
              <a:solidFill>
                <a:srgbClr val="C1562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나의 주여 종에게 무슨 말씀을 하려 </a:t>
            </a:r>
            <a:r>
              <a:rPr lang="ko-KR" alt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하시나이까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?” 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수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325989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여리고 성 앞에 진을 치고 하나님께 그 성을 정복할 능력을 달라고 기도하고 있을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칼을 빼든 전사가 그의 앞에 나타났습니다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5:13).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599" y="5142919"/>
            <a:ext cx="65913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여호수아의 기도를 들어 주셨고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직접 군사작전을 지휘하심으로 여호수아는 안도의 한숨을 쉴 수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이스라엘의 현실적인 사령관은 여호수아였지만 그는 진짜 사령관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하나님의 명령만을 따라야 했습니다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599" y="4201150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그분은 여호수아에게 경배하라고 명령하셨고 자신이 예수라는 사람의 모습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또는 다니엘서에 나오는 </a:t>
            </a:r>
            <a:r>
              <a:rPr lang="ko-KR" altLang="en-US" sz="2000" b="1" dirty="0" err="1"/>
              <a:t>미가엘로</a:t>
            </a:r>
            <a:r>
              <a:rPr lang="ko-KR" altLang="en-US" sz="2000" b="1" dirty="0"/>
              <a:t> 나타나신 하나님이심을 알려주셨습니다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5:15; 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599" y="3263570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정체를 밝히라고 하자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 전사는 자신은 이 땅의 군대 소속이 아니라고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그는 하나님의 군대 사령관이셨습니다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5:14).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악의 군대장관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130645" y="651546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샛별과 같은 바빌론 왕아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네가 하늘에서 떨어졌구나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한때는 네가 여러 나라를 정복하더니 이제는 어째서 땅에 던져졌느냐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03974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최초의 전쟁을 시작한 장본인이 바로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루스벨이라고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볼 수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왕자로 태어났고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그룹 천사들 중 가장 높은 지위를 차지하고 있었고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 곁에서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불타는 바위 위를 걸었고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존귀하고 완벽했습니다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겔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8930" y="3247217"/>
            <a:ext cx="35192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반란은 실패했지만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이후로 우주는 전쟁에 휩싸였습니다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지구를 장악한 사탄과 그의 천사들은 단 하나의 목적을 가지고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바로 사람들을 구원하시려는 하나님의 계획을 막는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19637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하나님께서 지성을 가진 존재들을 창조하실 때 주셨던 자유 의지를 받은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루스벨은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하나님을 반역하고 그분의 왕좌를 빼앗기로 결심했습니다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14:12-14).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56826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가나안 정복은 이런 맥락에서 상당히 중요한 전투였습니다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가장 강력한 전사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여호와는 </a:t>
            </a:r>
            <a:r>
              <a:rPr lang="ko-KR" alt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용사시니</a:t>
            </a:r>
            <a:r>
              <a:rPr lang="ko-KR" alt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여호와는 그의 </a:t>
            </a:r>
            <a:r>
              <a:rPr lang="ko-KR" alt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이름이시로다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출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전쟁에서 가장 강력한 전사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전쟁의 용사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로 소개됩니다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15:3;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24:8).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45728" y="2869674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하나님께서는 이 세상에서 악을 없애 버리려 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사탄 편에 선 사람들을 가나안에서 쫓아내시고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 편에 선 자들에게 그 땅을 주셨습니다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777146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하나님은 사람들과 싸우시지 않고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사람들이 의지하는 영의 세력과 싸우십니다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열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재앙은 이집트인들이 섬기던 신들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악한 </a:t>
            </a:r>
            <a:r>
              <a:rPr lang="ko-KR" altLang="en-US" sz="2000" b="1" dirty="0" err="1"/>
              <a:t>영들과의</a:t>
            </a:r>
            <a:r>
              <a:rPr lang="ko-KR" altLang="en-US" sz="2000" b="1" dirty="0"/>
              <a:t> 전쟁이었던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12:12; 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32:17).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500890"/>
            <a:ext cx="4424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오늘날에도 이 전쟁은 계속되고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영토를 차지하기 위한 싸움이 아닙니다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싸움은 각 가정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각 개인을 위한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중립 지대는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하나님과 함께 싸우거나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아니면 적의 편에서 싸웁니다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3064388"/>
            <a:ext cx="575786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전투 전략들</a:t>
            </a:r>
            <a:endParaRPr lang="en-US" sz="80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하나님께서 우리를 위해 싸우심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여호와께서 너희를 위하여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싸우시리니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너희는 가만히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있을지니라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출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659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가나안을 정복하기 위해 세우신 계획은 이스라엘 사람들이 전투에 참여하지 않고 초자연적인 방법으로 정복하는 것이었습니다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23:28). </a:t>
            </a:r>
            <a:r>
              <a:rPr lang="ko-KR" altLang="en-US" sz="2000" b="1" dirty="0"/>
              <a:t>이스라엘 사람들이 믿었더라면 그 기적이 일어났을 것입니다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267329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318843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성경에는 하나님께서 그분의 백성들을 기적적으로 구원하신 여러 사건들이 나옵니다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 사람들은 적을 대항해서 싸우지 않고도 승리했었습니다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876</Words>
  <Application>Microsoft Office PowerPoint</Application>
  <PresentationFormat>Panorámica</PresentationFormat>
  <Paragraphs>59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2025-10-04T16:02:48Z</dcterms:created>
  <dcterms:modified xsi:type="dcterms:W3CDTF">2025-10-19T05:32:08Z</dcterms:modified>
</cp:coreProperties>
</file>