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8" autoAdjust="0"/>
    <p:restoredTop sz="97013"/>
  </p:normalViewPr>
  <p:slideViewPr>
    <p:cSldViewPr snapToGrid="0">
      <p:cViewPr varScale="1">
        <p:scale>
          <a:sx n="34" d="100"/>
          <a:sy n="34" d="100"/>
        </p:scale>
        <p:origin x="66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요한에게 침례를 받으셨지만 요한을 침례주시지 않았습니다</a:t>
          </a:r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(</a:t>
          </a:r>
          <a:r>
            <a: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 </a:t>
          </a:r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1:9)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성령님의 지도를 받으셨습니다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b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막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혼자 하나님과 만나는 시간이 필요하셨습니다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악마가 예수님을 유혹했습니다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실제적인 신체의 위협을 당하셨습니다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천사들이 예수님을 보살폈습니다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예수님이 전하신 첫 번째 기별의 내용은 세 가지입니다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1:15).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나라가 가까이 왔으니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회개하고 복음을 믿으라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＂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때가 찼고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요한에게 침례를 받으셨지만 요한을 침례주시지 않았습니다</a:t>
          </a: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(</a:t>
          </a:r>
          <a:r>
            <a:rPr lang="ko-KR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 </a:t>
          </a: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1:9)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성령님의 지도를 받으셨습니다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b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막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혼자 하나님과 만나는 시간이 필요하셨습니다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악마가 예수님을 유혹했습니다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실제적인 신체의 위협을 당하셨습니다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천사들이 예수님을 보살폈습니다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예수님이 전하신 첫 번째 기별의 내용은 세 가지입니다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1:15).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＂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때가 찼고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나라가 가까이 왔으니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회개하고 복음을 믿으라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73171" y="2423806"/>
            <a:ext cx="5568649" cy="4337773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ko-KR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복음의 시작</a:t>
            </a:r>
            <a:endParaRPr lang="e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10052311" y="6423025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1</a:t>
            </a:r>
            <a:r>
              <a:rPr lang="ko-KR" altLang="en-US" sz="1600" b="1" dirty="0">
                <a:solidFill>
                  <a:srgbClr val="536A24"/>
                </a:solidFill>
              </a:rPr>
              <a:t>과</a:t>
            </a:r>
            <a:r>
              <a:rPr lang="en-US" altLang="ko-KR" sz="1600" b="1" dirty="0">
                <a:solidFill>
                  <a:srgbClr val="536A24"/>
                </a:solidFill>
              </a:rPr>
              <a:t>. </a:t>
            </a:r>
            <a:r>
              <a:rPr lang="ko-KR" altLang="en-US" sz="1600" b="1" dirty="0">
                <a:solidFill>
                  <a:srgbClr val="536A24"/>
                </a:solidFill>
              </a:rPr>
              <a:t> </a:t>
            </a:r>
            <a:r>
              <a:rPr lang="en" sz="1600" b="1" dirty="0">
                <a:solidFill>
                  <a:srgbClr val="536A24"/>
                </a:solidFill>
              </a:rPr>
              <a:t> </a:t>
            </a:r>
            <a:r>
              <a:rPr lang="en-US" altLang="ko-KR" sz="1600" b="1" dirty="0">
                <a:solidFill>
                  <a:srgbClr val="536A24"/>
                </a:solidFill>
              </a:rPr>
              <a:t>2024</a:t>
            </a:r>
            <a:r>
              <a:rPr lang="ko-KR" altLang="en-US" sz="1600" b="1" dirty="0">
                <a:solidFill>
                  <a:srgbClr val="536A24"/>
                </a:solidFill>
              </a:rPr>
              <a:t>년 </a:t>
            </a:r>
            <a:r>
              <a:rPr lang="en-US" altLang="ko-KR" sz="1600" b="1" dirty="0">
                <a:solidFill>
                  <a:srgbClr val="536A24"/>
                </a:solidFill>
              </a:rPr>
              <a:t>7</a:t>
            </a:r>
            <a:r>
              <a:rPr lang="ko-KR" altLang="en-US" sz="1600" b="1" dirty="0">
                <a:solidFill>
                  <a:srgbClr val="536A24"/>
                </a:solidFill>
              </a:rPr>
              <a:t>월</a:t>
            </a:r>
            <a:r>
              <a:rPr lang="en" sz="1600" b="1" dirty="0">
                <a:solidFill>
                  <a:srgbClr val="536A24"/>
                </a:solidFill>
              </a:rPr>
              <a:t> 6</a:t>
            </a:r>
            <a:r>
              <a:rPr lang="ko-KR" altLang="en-US" sz="1600" b="1" dirty="0">
                <a:solidFill>
                  <a:srgbClr val="536A24"/>
                </a:solidFill>
              </a:rPr>
              <a:t>일</a:t>
            </a:r>
            <a:endParaRPr lang="en" sz="1600" b="1" dirty="0">
              <a:solidFill>
                <a:srgbClr val="536A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974154"/>
            <a:ext cx="923974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-US" altLang="ko-KR" dirty="0"/>
              <a:t>“</a:t>
            </a:r>
            <a:r>
              <a:rPr lang="ko-KR" altLang="en-US" dirty="0"/>
              <a:t>예수님을 두르던 영광은 우리를 사랑하시는 하나님의 사랑의 보증서입니다</a:t>
            </a:r>
            <a:r>
              <a:rPr lang="en-US" altLang="ko-KR" dirty="0"/>
              <a:t>. </a:t>
            </a:r>
            <a:r>
              <a:rPr lang="ko-KR" altLang="en-US" dirty="0"/>
              <a:t>그 영광은 우리의 기도의 위력</a:t>
            </a:r>
            <a:r>
              <a:rPr lang="en-US" altLang="ko-KR" dirty="0"/>
              <a:t>, </a:t>
            </a:r>
            <a:r>
              <a:rPr lang="ko-KR" altLang="en-US" dirty="0"/>
              <a:t>즉 사람의 목소리가 어떻게 하나님의 귀에 닿는 지</a:t>
            </a:r>
            <a:r>
              <a:rPr lang="en-US" altLang="ko-KR" dirty="0"/>
              <a:t>,</a:t>
            </a:r>
            <a:r>
              <a:rPr lang="ko-KR" altLang="en-US" dirty="0"/>
              <a:t> 또 하늘 왕궁은 우리의 간구를 얼마나 중요하게 여기시는 지를 말해 줍니다</a:t>
            </a:r>
            <a:r>
              <a:rPr lang="en-US" dirty="0"/>
              <a:t>...</a:t>
            </a:r>
            <a:r>
              <a:rPr lang="ko-KR" altLang="en-US" dirty="0"/>
              <a:t>하늘의 문이 열리고 우리 구주의 머리 위에 내린 빛은 우리가 유혹과 싸워 이기기 위해 도와달라고 간구할 때 </a:t>
            </a:r>
            <a:r>
              <a:rPr lang="ko-KR" altLang="en-US" dirty="0" err="1"/>
              <a:t>우리에게도</a:t>
            </a:r>
            <a:r>
              <a:rPr lang="ko-KR" altLang="en-US" dirty="0"/>
              <a:t> 내릴 것입니다</a:t>
            </a:r>
            <a:r>
              <a:rPr lang="en-US" altLang="ko-KR" dirty="0"/>
              <a:t>. </a:t>
            </a:r>
            <a:r>
              <a:rPr lang="ko-KR" altLang="en-US" dirty="0"/>
              <a:t>예수님께 말씀하신 </a:t>
            </a:r>
            <a:r>
              <a:rPr lang="en-US" altLang="ko-KR" dirty="0"/>
              <a:t>“</a:t>
            </a:r>
            <a:r>
              <a:rPr lang="ko-KR" altLang="en-US" dirty="0"/>
              <a:t>이는 내 사랑하는 아들이요 내 기뻐하는 자라</a:t>
            </a:r>
            <a:r>
              <a:rPr lang="en-US" altLang="ko-KR" dirty="0"/>
              <a:t>”</a:t>
            </a:r>
            <a:r>
              <a:rPr lang="ko-KR" altLang="en-US" dirty="0"/>
              <a:t>는 하나님의 음성은 모든 믿는 사람들에게도 똑 같이 말씀하십니다</a:t>
            </a:r>
            <a:r>
              <a:rPr lang="en-US" altLang="ko-KR" dirty="0"/>
              <a:t>.</a:t>
            </a:r>
            <a:r>
              <a:rPr lang="en" dirty="0"/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2770167" y="5714569"/>
            <a:ext cx="802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하늘에</a:t>
            </a:r>
            <a:r>
              <a:rPr lang="en-US" altLang="ko-KR" sz="1600" b="1" dirty="0"/>
              <a:t>-</a:t>
            </a:r>
            <a:r>
              <a:rPr lang="en" sz="1600" b="1" dirty="0"/>
              <a:t>In the Heavenly Places – </a:t>
            </a:r>
            <a:r>
              <a:rPr lang="ko-KR" altLang="en-US" sz="1600" b="1" dirty="0"/>
              <a:t>하나님께서 나를 선택하셨습니다</a:t>
            </a:r>
            <a:r>
              <a:rPr lang="en-US" sz="1600" b="1" dirty="0"/>
              <a:t>,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월</a:t>
            </a:r>
            <a:r>
              <a:rPr lang="en-US" sz="1600" b="1" dirty="0"/>
              <a:t> 20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기별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요한이 잡힌 후 예수께서 갈릴리에 오셔서 하나님의 복음을 전파하여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108315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다니엘서의 </a:t>
            </a:r>
            <a:r>
              <a:rPr lang="en-US" altLang="ko-KR" sz="2000" b="1" dirty="0"/>
              <a:t>70</a:t>
            </a:r>
            <a:r>
              <a:rPr lang="ko-KR" altLang="en-US" sz="2000" b="1" dirty="0"/>
              <a:t>주 예언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단 </a:t>
            </a:r>
            <a:r>
              <a:rPr lang="en-US" altLang="ko-KR" sz="2000" b="1" dirty="0"/>
              <a:t>9:24).</a:t>
            </a:r>
          </a:p>
          <a:p>
            <a:pPr>
              <a:spcBef>
                <a:spcPts val="600"/>
              </a:spcBef>
            </a:pPr>
            <a:r>
              <a:rPr lang="ko-KR" altLang="en-US" sz="2000" b="1" dirty="0"/>
              <a:t>기원전 </a:t>
            </a:r>
            <a:r>
              <a:rPr lang="en-US" altLang="ko-KR" sz="2000" b="1" dirty="0"/>
              <a:t>457</a:t>
            </a:r>
            <a:r>
              <a:rPr lang="ko-KR" altLang="en-US" sz="2000" b="1" dirty="0"/>
              <a:t>년 </a:t>
            </a:r>
            <a:r>
              <a:rPr lang="ko-KR" altLang="en-US" sz="2000" b="1" dirty="0" err="1"/>
              <a:t>아닥사스다의</a:t>
            </a:r>
            <a:r>
              <a:rPr lang="ko-KR" altLang="en-US" sz="2000" b="1" dirty="0"/>
              <a:t> 칙령이 내린 때부터 메시아가 기름 부음을 받을 때까지 </a:t>
            </a:r>
            <a:r>
              <a:rPr lang="en-US" altLang="ko-KR" sz="2000" b="1" dirty="0"/>
              <a:t>69</a:t>
            </a:r>
            <a:r>
              <a:rPr lang="ko-KR" altLang="en-US" sz="2000" b="1" dirty="0"/>
              <a:t>주</a:t>
            </a:r>
            <a:r>
              <a:rPr lang="en-US" altLang="ko-KR" sz="2000" b="1" dirty="0"/>
              <a:t>(434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가 지났습니다</a:t>
            </a:r>
            <a:r>
              <a:rPr lang="en-US" altLang="ko-KR" sz="2000" b="1" dirty="0"/>
              <a:t>(25</a:t>
            </a:r>
            <a:r>
              <a:rPr lang="ko-KR" altLang="en-US" sz="2000" b="1" dirty="0"/>
              <a:t>절</a:t>
            </a:r>
            <a:r>
              <a:rPr lang="en-US" altLang="ko-KR" sz="2000" b="1" dirty="0"/>
              <a:t>).</a:t>
            </a:r>
          </a:p>
          <a:p>
            <a:pPr>
              <a:spcBef>
                <a:spcPts val="600"/>
              </a:spcBef>
            </a:pPr>
            <a:r>
              <a:rPr lang="ko-KR" altLang="en-US" sz="2000" b="1" dirty="0"/>
              <a:t>이 예언은 서기 </a:t>
            </a:r>
            <a:r>
              <a:rPr lang="en-US" altLang="ko-KR" sz="2000" b="1" dirty="0"/>
              <a:t>27</a:t>
            </a:r>
            <a:r>
              <a:rPr lang="ko-KR" altLang="en-US" sz="2000" b="1" dirty="0"/>
              <a:t>년에 예수님께서 침례 받으실 때 이루어졌습니다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일주일 반 후인 서기 </a:t>
            </a:r>
            <a:r>
              <a:rPr lang="en-US" altLang="ko-KR" sz="2000" b="1" dirty="0"/>
              <a:t>31</a:t>
            </a:r>
            <a:r>
              <a:rPr lang="ko-KR" altLang="en-US" sz="2000" b="1" dirty="0"/>
              <a:t>년에 예수님은 죽으셨습니다</a:t>
            </a:r>
            <a:r>
              <a:rPr lang="en-US" altLang="ko-KR" sz="2000" b="1" dirty="0"/>
              <a:t>(27</a:t>
            </a:r>
            <a:r>
              <a:rPr lang="ko-KR" altLang="en-US" sz="2000" b="1" dirty="0"/>
              <a:t>절</a:t>
            </a:r>
            <a:r>
              <a:rPr lang="en-US" altLang="ko-KR" sz="2000" b="1" dirty="0"/>
              <a:t>).</a:t>
            </a:r>
            <a:endParaRPr lang="en-U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구원의 언약이 이루어지기 시작했습니다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92333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예수님을 믿고 죄 용서를 받아서 이 약속의 축복을 받으라고 부르십니다</a:t>
            </a:r>
            <a:r>
              <a:rPr lang="en-US" altLang="ko-KR" b="1" dirty="0"/>
              <a:t>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183863"/>
            <a:ext cx="2918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전하는 현대 기별도 이 세 가지 내용이 들어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때가 왔고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예수님께서 오십니다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그리고 우리는 예수님과 함께 올라 갈 수 있도록 회개하고 그분을 믿어야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</a:t>
              </a:r>
              <a:r>
                <a:rPr lang="ko-KR" altLang="en-US" sz="1050" b="1" dirty="0"/>
                <a:t>주</a:t>
              </a:r>
              <a:r>
                <a:rPr lang="en" sz="1050" b="1" dirty="0"/>
                <a:t> = 490 </a:t>
              </a:r>
              <a:r>
                <a:rPr lang="ko-KR" altLang="en-US" sz="1050" b="1" dirty="0"/>
                <a:t>년</a:t>
              </a:r>
              <a:endParaRPr lang="en" sz="1050" b="1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ko-KR" altLang="en-US" sz="1050" b="1" dirty="0"/>
                <a:t>주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</a:t>
              </a:r>
              <a:r>
                <a:rPr lang="ko-KR" altLang="en-US" sz="1050" b="1" dirty="0"/>
                <a:t>주</a:t>
              </a:r>
              <a:endParaRPr lang="en" sz="105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ko-KR" altLang="en-US" sz="1050" b="1" dirty="0"/>
                <a:t>주</a:t>
              </a:r>
              <a:endParaRPr lang="en" sz="105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ko-KR" altLang="en-US" sz="1050" b="1" dirty="0"/>
                <a:t>주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</a:t>
              </a:r>
              <a:r>
                <a:rPr lang="ko-KR" altLang="en-US" sz="1050" b="1" dirty="0"/>
                <a:t>년</a:t>
              </a:r>
              <a:endParaRPr lang="en" sz="105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</a:t>
              </a:r>
              <a:r>
                <a:rPr lang="ko-KR" altLang="en-US" sz="1050" b="1" dirty="0"/>
                <a:t>년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ko-KR" altLang="en-US" sz="1050" b="1" dirty="0"/>
                <a:t>년</a:t>
              </a:r>
              <a:endParaRPr lang="en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722061" y="1678512"/>
            <a:ext cx="102507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“</a:t>
            </a:r>
            <a:r>
              <a:rPr lang="ko-KR" altLang="en-US" dirty="0"/>
              <a:t>예수님의 설교의 목적은 </a:t>
            </a:r>
            <a:r>
              <a:rPr lang="en-US" altLang="ko-KR" dirty="0"/>
              <a:t>“</a:t>
            </a:r>
            <a:r>
              <a:rPr lang="ko-KR" altLang="en-US" dirty="0"/>
              <a:t>때가 찼고 하나님의 나라가 가까웠으니</a:t>
            </a:r>
            <a:r>
              <a:rPr lang="en-US" altLang="ko-KR" dirty="0"/>
              <a:t>, </a:t>
            </a:r>
            <a:r>
              <a:rPr lang="ko-KR" altLang="en-US" dirty="0"/>
              <a:t>회개하고 복음을 믿으라</a:t>
            </a:r>
            <a:r>
              <a:rPr lang="en-US" altLang="ko-KR" dirty="0"/>
              <a:t>”</a:t>
            </a:r>
            <a:r>
              <a:rPr lang="ko-KR" altLang="en-US" dirty="0"/>
              <a:t>는 것이었습니다</a:t>
            </a:r>
            <a:r>
              <a:rPr lang="en-US" altLang="ko-KR" dirty="0"/>
              <a:t>.</a:t>
            </a:r>
            <a:r>
              <a:rPr lang="ko-KR" altLang="en-US" dirty="0"/>
              <a:t> 따라서 예수님께서 직접 말씀하신 복음은 성경의 예언에 그 기초를 두고 있습니다</a:t>
            </a:r>
            <a:r>
              <a:rPr lang="en-US" altLang="ko-KR" dirty="0"/>
              <a:t>. </a:t>
            </a:r>
            <a:r>
              <a:rPr lang="ko-KR" altLang="en-US" dirty="0"/>
              <a:t>예수님께서 성취되었다고 선포하신 </a:t>
            </a:r>
            <a:r>
              <a:rPr lang="en-US" altLang="ko-KR" dirty="0"/>
              <a:t>“</a:t>
            </a:r>
            <a:r>
              <a:rPr lang="ko-KR" altLang="en-US" dirty="0"/>
              <a:t>때</a:t>
            </a:r>
            <a:r>
              <a:rPr lang="en-US" altLang="ko-KR" dirty="0"/>
              <a:t>”</a:t>
            </a:r>
            <a:r>
              <a:rPr lang="ko-KR" altLang="en-US" dirty="0"/>
              <a:t>는 천사 가브리엘이 다니엘에게 알려 준 예언의 시간이었습니다</a:t>
            </a:r>
            <a:r>
              <a:rPr lang="en" dirty="0"/>
              <a:t>…</a:t>
            </a:r>
          </a:p>
          <a:p>
            <a:pPr>
              <a:spcBef>
                <a:spcPts val="600"/>
              </a:spcBef>
            </a:pPr>
            <a:r>
              <a:rPr lang="ko-KR" altLang="en-US" dirty="0"/>
              <a:t>예수님께서 첫번째 오셔서 전하신 기별이 그분의 은혜의 왕국을 선포한 것처럼</a:t>
            </a:r>
            <a:r>
              <a:rPr lang="en-US" altLang="ko-KR" dirty="0"/>
              <a:t>, </a:t>
            </a:r>
            <a:r>
              <a:rPr lang="ko-KR" altLang="en-US" dirty="0"/>
              <a:t>그분이 다시 오셔서 전하실 기별도 그분의 영광의 왕국을 선포하는 것입니다</a:t>
            </a:r>
            <a:r>
              <a:rPr lang="en-US" altLang="ko-KR" dirty="0"/>
              <a:t>. </a:t>
            </a:r>
            <a:r>
              <a:rPr lang="ko-KR" altLang="en-US" dirty="0"/>
              <a:t>두 번째 기별도 첫 번째 기별과 마찬가지로 성경 예언에 기초를 두고 있습니다</a:t>
            </a:r>
            <a:r>
              <a:rPr lang="en-US" altLang="ko-KR" dirty="0"/>
              <a:t>.</a:t>
            </a:r>
            <a:r>
              <a:rPr lang="en" dirty="0"/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774542" y="6317394"/>
            <a:ext cx="3198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시대의 소망</a:t>
            </a:r>
            <a:r>
              <a:rPr lang="en" sz="1600" b="1" dirty="0"/>
              <a:t>,</a:t>
            </a:r>
            <a:r>
              <a:rPr lang="ko-KR" altLang="en-US" sz="1600" b="1" dirty="0"/>
              <a:t> </a:t>
            </a:r>
            <a:r>
              <a:rPr lang="en" sz="1600" b="1" dirty="0"/>
              <a:t>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요한이 잡힌 후 예수께서 갈릴리에 오셔서 하나님의 복음을 전파하여 </a:t>
            </a:r>
            <a:r>
              <a:rPr kumimoji="0" lang="ko-KR" altLang="en-U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이르시되</a:t>
            </a:r>
            <a:r>
              <a:rPr kumimoji="0" lang="ko-KR" alt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때가 찼고 하나님의 나라가 가까이 왔으니 회개하고 복음을 믿으라 하시더라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막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</a:t>
            </a:r>
            <a:r>
              <a:rPr kumimoji="0" lang="en-US" altLang="ko-KR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altLang="ko-KR" sz="2000" b="1" dirty="0">
                <a:solidFill>
                  <a:srgbClr val="AD4758"/>
                </a:solidFill>
              </a:rPr>
              <a:t>(</a:t>
            </a:r>
            <a:r>
              <a:rPr lang="ko-KR" altLang="en-US" sz="2000" b="1" dirty="0">
                <a:solidFill>
                  <a:srgbClr val="AD4758"/>
                </a:solidFill>
              </a:rPr>
              <a:t>마가</a:t>
            </a:r>
            <a:r>
              <a:rPr lang="en-US" altLang="ko-KR" sz="2000" b="1" dirty="0">
                <a:solidFill>
                  <a:srgbClr val="AD4758"/>
                </a:solidFill>
              </a:rPr>
              <a:t>)</a:t>
            </a:r>
            <a:r>
              <a:rPr lang="ko-KR" altLang="en-US" sz="2000" b="1" dirty="0">
                <a:solidFill>
                  <a:srgbClr val="AD4758"/>
                </a:solidFill>
              </a:rPr>
              <a:t>복음을 쓴 사람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ko-KR" altLang="en-US" sz="2000" b="1" dirty="0"/>
              <a:t>실패한 선교사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ko-KR" altLang="en-US" sz="2000" b="1" dirty="0"/>
              <a:t>선교에 꼭 필요한 사람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ko-KR" altLang="en-US" sz="2000" b="1" dirty="0">
                <a:solidFill>
                  <a:srgbClr val="C52C9D"/>
                </a:solidFill>
              </a:rPr>
              <a:t>복음의 시작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ko-KR" altLang="en-US" sz="2000" b="1" dirty="0"/>
              <a:t>준비</a:t>
            </a:r>
            <a:r>
              <a:rPr lang="en" sz="2000" b="1" dirty="0"/>
              <a:t>. </a:t>
            </a:r>
            <a:r>
              <a:rPr lang="ko-KR" altLang="en-US" sz="2000" b="1" dirty="0"/>
              <a:t>막</a:t>
            </a:r>
            <a:r>
              <a:rPr lang="en" sz="2000" b="1" dirty="0"/>
              <a:t> 1:1-8.</a:t>
            </a:r>
          </a:p>
          <a:p>
            <a:pPr lvl="1">
              <a:spcBef>
                <a:spcPts val="1200"/>
              </a:spcBef>
            </a:pPr>
            <a:r>
              <a:rPr lang="ko-KR" altLang="en-US" sz="2000" b="1" dirty="0"/>
              <a:t>침례</a:t>
            </a:r>
            <a:r>
              <a:rPr lang="en" sz="2000" b="1" dirty="0"/>
              <a:t>. </a:t>
            </a:r>
            <a:r>
              <a:rPr lang="ko-KR" altLang="en-US" sz="2000" b="1" dirty="0"/>
              <a:t>막</a:t>
            </a:r>
            <a:r>
              <a:rPr lang="en" sz="2000" b="1" dirty="0"/>
              <a:t> 1:9-13.</a:t>
            </a:r>
          </a:p>
          <a:p>
            <a:pPr lvl="1">
              <a:spcBef>
                <a:spcPts val="1200"/>
              </a:spcBef>
            </a:pPr>
            <a:r>
              <a:rPr lang="ko-KR" altLang="en-US" sz="2000" b="1" dirty="0"/>
              <a:t>기별</a:t>
            </a:r>
            <a:r>
              <a:rPr lang="en-US" altLang="ko-KR" sz="2000" b="1" dirty="0"/>
              <a:t>.</a:t>
            </a:r>
            <a:r>
              <a:rPr lang="en" sz="2000" b="1" dirty="0"/>
              <a:t> </a:t>
            </a:r>
            <a:r>
              <a:rPr lang="ko-KR" altLang="en-US" sz="2000" b="1" dirty="0"/>
              <a:t>막</a:t>
            </a:r>
            <a:r>
              <a:rPr lang="en" sz="2000" b="1" dirty="0"/>
              <a:t>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마가복음은 예수님의 생애를 기록한 네 복음서 중 가장 짧은 복음서입니다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14515"/>
            <a:ext cx="8903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한마디로 마가복음은 엄청난 변화가 빨리 생기고 시간이 돈인 </a:t>
            </a:r>
            <a:r>
              <a:rPr lang="en-US" altLang="ko-KR" sz="2000" b="1" dirty="0"/>
              <a:t>21</a:t>
            </a:r>
            <a:r>
              <a:rPr lang="ko-KR" altLang="en-US" sz="2000" b="1" dirty="0"/>
              <a:t>세기 사람들에게 가장 적절한 복음서입니다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귀중한 시간을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하나님의 아들 예수님의 복음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마가복음 </a:t>
            </a:r>
            <a:r>
              <a:rPr lang="en-US" altLang="ko-KR" sz="2000" b="1" dirty="0"/>
              <a:t>1:1)</a:t>
            </a:r>
            <a:r>
              <a:rPr lang="ko-KR" altLang="en-US" sz="2000" b="1" dirty="0"/>
              <a:t>을 배우는 데 사용합시다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8" y="632401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마가복음의 이야기들은 빨리 진행되고 군더더기 없이 역동적이며 간략히 요약되어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마치 각 장면들이 우리 눈앞에서 빠르게 지나가는 것처럼 느껴집니다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정말 중요한 요점들만 나오기 때문에 한눈 팔 겨를이 없습니다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altLang="ko-KR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(</a:t>
            </a:r>
            <a:r>
              <a:rPr lang="ko-KR" alt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마가</a:t>
            </a:r>
            <a:r>
              <a:rPr lang="en-US" altLang="ko-KR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)</a:t>
            </a:r>
            <a:r>
              <a:rPr lang="ko-KR" alt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복음을 쓴 사람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실패한 선교사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바나바와</a:t>
            </a:r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사울이 부조하는 일을 마치고 </a:t>
            </a:r>
            <a:r>
              <a:rPr lang="ko-KR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마가라</a:t>
            </a:r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하는 요한을 데리고 예루살렘에서 </a:t>
            </a:r>
            <a:r>
              <a:rPr lang="ko-KR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돌아오니라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행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다른 전도자들처럼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마가도</a:t>
            </a:r>
            <a:r>
              <a:rPr lang="ko-KR" altLang="en-US" sz="2000" b="1" dirty="0"/>
              <a:t> 자기 이름을 그의 글에서 밝히지 않았습니다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그의 글 속에 나오는 사건들이 일어났을 때 그는 소년이었는데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마가가</a:t>
            </a:r>
            <a:r>
              <a:rPr lang="ko-KR" altLang="en-US" sz="2000" b="1" dirty="0"/>
              <a:t> 사도 베드로와 가까이 지내면서 들은 사건들을 글로 남겼을 가능성이 큽니다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벧전 </a:t>
            </a:r>
            <a:r>
              <a:rPr lang="en-US" altLang="ko-KR" sz="2000" b="1" dirty="0"/>
              <a:t>5:13).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277882" y="3238331"/>
            <a:ext cx="6131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후에 </a:t>
            </a:r>
            <a:r>
              <a:rPr lang="ko-KR" altLang="en-US" sz="2000" b="1" dirty="0" err="1"/>
              <a:t>바나바와</a:t>
            </a:r>
            <a:r>
              <a:rPr lang="ko-KR" altLang="en-US" sz="2000" b="1" dirty="0"/>
              <a:t> 사울은 교인들의 헌금을 가지고  예루살렘으로 왔고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요한 </a:t>
            </a:r>
            <a:r>
              <a:rPr lang="ko-KR" altLang="en-US" sz="2000" b="1" dirty="0" err="1"/>
              <a:t>마가를</a:t>
            </a:r>
            <a:r>
              <a:rPr lang="ko-KR" altLang="en-US" sz="2000" b="1" dirty="0"/>
              <a:t> 데리고 </a:t>
            </a:r>
            <a:r>
              <a:rPr lang="ko-KR" altLang="en-US" sz="2000" b="1" dirty="0" err="1"/>
              <a:t>안디옥으로</a:t>
            </a:r>
            <a:r>
              <a:rPr lang="ko-KR" altLang="en-US" sz="2000" b="1" dirty="0"/>
              <a:t> 떠났습니다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12:25).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안디옥에서</a:t>
            </a:r>
            <a:r>
              <a:rPr lang="ko-KR" altLang="en-US" sz="2000" b="1" dirty="0"/>
              <a:t> 성령님께서 </a:t>
            </a:r>
            <a:r>
              <a:rPr lang="ko-KR" altLang="en-US" sz="2000" b="1" dirty="0" err="1"/>
              <a:t>바나바와</a:t>
            </a:r>
            <a:r>
              <a:rPr lang="ko-KR" altLang="en-US" sz="2000" b="1" dirty="0"/>
              <a:t> 사울을 이방인들을 위한 선교사로 부르셨을 때 그들은 요한 </a:t>
            </a:r>
            <a:r>
              <a:rPr lang="ko-KR" altLang="en-US" sz="2000" b="1" dirty="0" err="1"/>
              <a:t>마가를</a:t>
            </a:r>
            <a:r>
              <a:rPr lang="ko-KR" altLang="en-US" sz="2000" b="1" dirty="0"/>
              <a:t> 제자로 데리고 갔습니다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13:2-5).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8" y="2407883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요한 </a:t>
            </a:r>
            <a:r>
              <a:rPr lang="ko-KR" altLang="en-US" sz="2000" b="1" dirty="0" err="1"/>
              <a:t>마가의</a:t>
            </a:r>
            <a:r>
              <a:rPr lang="ko-KR" altLang="en-US" sz="2000" b="1" dirty="0"/>
              <a:t> 어머니는 베드로가 감옥에 있었을 때 남은 교인들이 기도하기 위해 모였던 예루살렘의 건물 주인이었습니다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12:12).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25042" y="5379473"/>
            <a:ext cx="565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</a:t>
            </a:r>
            <a:r>
              <a:rPr lang="ko-KR" altLang="en-US" sz="2000" b="1" dirty="0" err="1"/>
              <a:t>마가는</a:t>
            </a:r>
            <a:r>
              <a:rPr lang="ko-KR" altLang="en-US" sz="2000" b="1" dirty="0"/>
              <a:t> 힘겨운 선교사의 삶에 지쳐 포기하고 고향 예루살렘으로 돌아가기로 결정했습니다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13:13).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2228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</a:t>
            </a:r>
            <a:r>
              <a:rPr lang="ko-KR" altLang="en-US" sz="2000" b="1" dirty="0" err="1"/>
              <a:t>바나바는</a:t>
            </a:r>
            <a:r>
              <a:rPr lang="ko-KR" altLang="en-US" sz="2000" b="1" dirty="0"/>
              <a:t> 자기 조카 </a:t>
            </a:r>
            <a:r>
              <a:rPr lang="ko-KR" altLang="en-US" sz="2000" b="1" dirty="0" err="1"/>
              <a:t>마가가</a:t>
            </a:r>
            <a:r>
              <a:rPr lang="ko-KR" altLang="en-US" sz="2000" b="1" dirty="0"/>
              <a:t> 좋은 선교사가 될 충분한 잠재력이 있다고 확신했습니다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그래서 그는 </a:t>
            </a:r>
            <a:r>
              <a:rPr lang="ko-KR" altLang="en-US" sz="2000" b="1" dirty="0" err="1"/>
              <a:t>마가를</a:t>
            </a:r>
            <a:r>
              <a:rPr lang="ko-KR" altLang="en-US" sz="2000" b="1" dirty="0"/>
              <a:t> 데리고 </a:t>
            </a:r>
            <a:r>
              <a:rPr lang="ko-KR" altLang="en-US" sz="2000" b="1" dirty="0" err="1"/>
              <a:t>구브로로</a:t>
            </a:r>
            <a:r>
              <a:rPr lang="ko-KR" altLang="en-US" sz="2000" b="1" dirty="0"/>
              <a:t> 갔고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바울과 </a:t>
            </a:r>
            <a:r>
              <a:rPr lang="ko-KR" altLang="en-US" sz="2000" b="1" dirty="0" err="1"/>
              <a:t>실라는</a:t>
            </a:r>
            <a:r>
              <a:rPr lang="ko-KR" altLang="en-US" sz="2000" b="1" dirty="0"/>
              <a:t> 아시아로 향했습니다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15:39-41).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선교에 꼭 필요한 사람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누가만 나와 함께 </a:t>
            </a:r>
            <a:r>
              <a:rPr lang="ko-KR" alt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있느니라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네가 올 때에 </a:t>
            </a:r>
            <a:r>
              <a:rPr lang="ko-KR" alt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마가를</a:t>
            </a:r>
            <a:r>
              <a:rPr lang="ko-KR" alt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데리고 오라 그가 나의 일에 </a:t>
            </a:r>
            <a:r>
              <a:rPr lang="ko-KR" alt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유익하니라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딤후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그의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차 선교를 떠날 때 </a:t>
            </a:r>
            <a:r>
              <a:rPr lang="ko-KR" altLang="en-US" sz="2000" b="1" dirty="0" err="1"/>
              <a:t>마가를</a:t>
            </a:r>
            <a:r>
              <a:rPr lang="ko-KR" altLang="en-US" sz="2000" b="1" dirty="0"/>
              <a:t> 제자로 데려가는 것을 반대했습니다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15:36-38). </a:t>
            </a:r>
            <a:r>
              <a:rPr lang="ko-KR" altLang="en-US" sz="2000" b="1" dirty="0"/>
              <a:t>바울은 선교의 짐이 될 사람이 아닌 굳건한 도움이 될 사람이 필요했습니다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마가는</a:t>
            </a:r>
            <a:r>
              <a:rPr lang="ko-KR" altLang="en-US" sz="2000" b="1" dirty="0"/>
              <a:t> 그런 사람이 아니라고 판단했던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395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이 선교 여행에서 무슨 일이 있었는 지 모르지만 </a:t>
            </a:r>
            <a:r>
              <a:rPr lang="ko-KR" altLang="en-US" sz="2000" b="1" dirty="0" err="1"/>
              <a:t>바나바의</a:t>
            </a:r>
            <a:r>
              <a:rPr lang="ko-KR" altLang="en-US" sz="2000" b="1" dirty="0"/>
              <a:t> 판단이 옳았다는 것을 알게 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그의 편지에서 </a:t>
            </a:r>
            <a:r>
              <a:rPr lang="ko-KR" altLang="en-US" sz="2000" b="1" dirty="0" err="1"/>
              <a:t>마가를</a:t>
            </a:r>
            <a:r>
              <a:rPr lang="ko-KR" altLang="en-US" sz="2000" b="1" dirty="0"/>
              <a:t> 세번 언급했고 그를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목회에 꼭 필요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한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효과적인 동역자라고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4:10; </a:t>
            </a:r>
            <a:r>
              <a:rPr lang="ko-KR" altLang="en-US" sz="2000" b="1" dirty="0"/>
              <a:t>몬 </a:t>
            </a:r>
            <a:r>
              <a:rPr lang="en-US" altLang="ko-KR" sz="2000" b="1" dirty="0"/>
              <a:t>24; </a:t>
            </a:r>
            <a:r>
              <a:rPr lang="ko-KR" altLang="en-US" sz="2000" b="1" dirty="0"/>
              <a:t>딤후 </a:t>
            </a:r>
            <a:r>
              <a:rPr lang="en-US" altLang="ko-KR" sz="2000" b="1" dirty="0"/>
              <a:t>4:11).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2819850" y="5972405"/>
            <a:ext cx="6316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마가에게</a:t>
            </a:r>
            <a:r>
              <a:rPr lang="ko-KR" altLang="en-US" sz="2000" b="1" dirty="0"/>
              <a:t> 두 번째 기회가 주어진 덕분에 오늘날 우리는 흥미진진한 마가복음을 읽을 수 있게 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ko-KR" alt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복음의 시작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준비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그가 전파하여 이르되 나보다 능력 많으신 이가 내 뒤에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오시나니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나는 굽혀 그의 신발끈을 풀기도 감당하지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못하겠노라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막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735022"/>
            <a:ext cx="7211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마가는</a:t>
            </a:r>
            <a:r>
              <a:rPr lang="ko-KR" altLang="en-US" sz="2000" b="1" dirty="0"/>
              <a:t> 아들의 여행을 준비하시는 하나님 아버지를 우리에게 소개하면서 그의 복음서를 시작합니다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1:1-2; </a:t>
            </a:r>
            <a:r>
              <a:rPr lang="ko-KR" altLang="en-US" sz="2000" b="1" dirty="0"/>
              <a:t>말 </a:t>
            </a:r>
            <a:r>
              <a:rPr lang="en-US" altLang="ko-KR" sz="2000" b="1" dirty="0"/>
              <a:t>3:1). </a:t>
            </a:r>
            <a:r>
              <a:rPr lang="ko-KR" altLang="en-US" sz="2000" b="1" dirty="0"/>
              <a:t>하늘 왕궁에서 시작되는 이 여행은 예수님께서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이 땅에 오셔서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십자가에 못 박혀 돌아가시고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살아나셔서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하늘로 돌아가실 때까지 계속됩니다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16:19).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45952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우리를 위해 생명을 바치는 여행을 시작하시기 전에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요한은 사람들에게 회개하고 침례를 받으라고 호소하면서 사람들의 마음을 준비시켰습니다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1:4-6).</a:t>
            </a:r>
            <a:endParaRPr lang="en" sz="2000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324380"/>
            <a:ext cx="7015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하나님께서는 이 여행길을 준비하는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광야에 외치는 소리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1:3, 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40:3)</a:t>
            </a:r>
            <a:r>
              <a:rPr lang="ko-KR" altLang="en-US" sz="2000" b="1" dirty="0"/>
              <a:t>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침례 요한을 선택하셨습니다</a:t>
            </a:r>
            <a:r>
              <a:rPr lang="en-US" altLang="ko-KR" sz="2000" b="1" dirty="0"/>
              <a:t>.</a:t>
            </a:r>
            <a:endParaRPr lang="en-U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706178"/>
            <a:ext cx="6494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하나님은 사람들을 준비시키셔서 하나님의 아들 즉</a:t>
            </a:r>
            <a:r>
              <a:rPr lang="en-US" altLang="ko-KR" b="1" dirty="0"/>
              <a:t> </a:t>
            </a:r>
            <a:r>
              <a:rPr lang="ko-KR" altLang="en-US" b="1" dirty="0"/>
              <a:t>요한보다 더 크시고</a:t>
            </a:r>
            <a:r>
              <a:rPr lang="en-US" altLang="ko-KR" b="1" dirty="0"/>
              <a:t> </a:t>
            </a:r>
            <a:r>
              <a:rPr lang="ko-KR" altLang="en-US" b="1" dirty="0"/>
              <a:t>더 존귀하시고 요한의 침례보다 더 나은 침례를 베푸실 분을 받아들이도록 하셨습니다 </a:t>
            </a:r>
            <a:r>
              <a:rPr lang="en-US" altLang="ko-KR" b="1" dirty="0"/>
              <a:t>(</a:t>
            </a:r>
            <a:r>
              <a:rPr lang="ko-KR" altLang="en-US" b="1" dirty="0"/>
              <a:t>막 </a:t>
            </a:r>
            <a:r>
              <a:rPr lang="en-US" altLang="ko-KR" b="1" dirty="0"/>
              <a:t>1:7-8).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침례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때에 예수께서 갈릴리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나사렛으로부터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와서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요단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강에서 요한에게 침례를 받으시고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예수님의 여행은 엄청난 장면으로 시작합니다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 아버지께서 예수님을 자신의 아들이라고 선포하셨고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성령님은 눈으로 볼 수 있는 형상으로 참석하셨습니다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1:10-11). </a:t>
            </a:r>
            <a:r>
              <a:rPr lang="ko-KR" altLang="en-US" sz="2000" b="1" dirty="0"/>
              <a:t>시작부터 예수님은 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하나님의 아들로 소개되었지만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또한 그분은 한 사람의 모습으로 오셨습니다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51433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07432" y="5981892"/>
            <a:ext cx="11068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예수님은 완전한 하나님이신 동시에 완전한 사람으로 우리에게 오셨습니다</a:t>
            </a:r>
            <a:r>
              <a:rPr lang="en-US" altLang="ko-KR" b="1" dirty="0"/>
              <a:t>. </a:t>
            </a:r>
            <a:r>
              <a:rPr lang="ko-KR" altLang="en-US" b="1" dirty="0"/>
              <a:t>예수님은 </a:t>
            </a:r>
            <a:r>
              <a:rPr lang="en-US" altLang="ko-KR" b="1" dirty="0"/>
              <a:t>(</a:t>
            </a:r>
            <a:r>
              <a:rPr lang="ko-KR" altLang="en-US" b="1" dirty="0"/>
              <a:t>우리의</a:t>
            </a:r>
            <a:r>
              <a:rPr lang="en-US" altLang="ko-KR" b="1" dirty="0"/>
              <a:t>)</a:t>
            </a:r>
            <a:r>
              <a:rPr lang="ko-KR" altLang="en-US" b="1" dirty="0"/>
              <a:t> 구원자이시며 우리의 형제이시며</a:t>
            </a:r>
            <a:r>
              <a:rPr lang="en-US" altLang="ko-KR" b="1" dirty="0"/>
              <a:t>, </a:t>
            </a:r>
            <a:r>
              <a:rPr lang="ko-KR" altLang="en-US" b="1" dirty="0"/>
              <a:t>주님이시고 닮아가야 할 모범을 보여주셨습니다</a:t>
            </a:r>
            <a:r>
              <a:rPr lang="en-US" altLang="ko-KR" b="1" dirty="0"/>
              <a:t>. </a:t>
            </a:r>
            <a:r>
              <a:rPr lang="ko-KR" altLang="en-US" b="1" dirty="0"/>
              <a:t>바로 사람들을 사랑하시는 하나님의 사랑을 보여주신 것입니다</a:t>
            </a:r>
            <a:r>
              <a:rPr lang="en-US" altLang="ko-KR" b="1" dirty="0"/>
              <a:t>.</a:t>
            </a:r>
            <a:endParaRPr lang="en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1064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117</cp:revision>
  <dcterms:created xsi:type="dcterms:W3CDTF">2024-06-02T07:04:45Z</dcterms:created>
  <dcterms:modified xsi:type="dcterms:W3CDTF">2024-07-01T05:48:00Z</dcterms:modified>
</cp:coreProperties>
</file>