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7" r:id="rId3"/>
    <p:sldId id="311" r:id="rId4"/>
    <p:sldId id="257" r:id="rId5"/>
    <p:sldId id="258" r:id="rId6"/>
    <p:sldId id="259" r:id="rId7"/>
    <p:sldId id="260" r:id="rId8"/>
    <p:sldId id="261" r:id="rId9"/>
    <p:sldId id="308" r:id="rId10"/>
    <p:sldId id="310" r:id="rId11"/>
    <p:sldId id="309" r:id="rId12"/>
    <p:sldId id="304" r:id="rId13"/>
    <p:sldId id="30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996"/>
    <a:srgbClr val="D57124"/>
    <a:srgbClr val="392B81"/>
    <a:srgbClr val="7A6ACD"/>
    <a:srgbClr val="2A721C"/>
    <a:srgbClr val="44B32C"/>
    <a:srgbClr val="8480DC"/>
    <a:srgbClr val="EF7586"/>
    <a:srgbClr val="F292A0"/>
    <a:srgbClr val="D76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9" autoAdjust="0"/>
    <p:restoredTop sz="96081"/>
  </p:normalViewPr>
  <p:slideViewPr>
    <p:cSldViewPr snapToGrid="0">
      <p:cViewPr varScale="1">
        <p:scale>
          <a:sx n="107" d="100"/>
          <a:sy n="107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1F9AEE-37BC-444E-B468-CD8C31E3AE14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42EAC0A-7247-4085-BDB4-DD16F1BC7602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900" b="1" dirty="0"/>
            <a:t>믿음은 현</a:t>
          </a:r>
          <a:r>
            <a:rPr lang="en-US" altLang="ko-KR" sz="1900" b="1" dirty="0"/>
            <a:t>(</a:t>
          </a:r>
          <a:r>
            <a:rPr lang="ko-KR" altLang="en-US" sz="1900" b="1" dirty="0"/>
            <a:t>사</a:t>
          </a:r>
          <a:r>
            <a:rPr lang="en-US" altLang="ko-KR" sz="1900" b="1" dirty="0"/>
            <a:t>)</a:t>
          </a:r>
          <a:r>
            <a:rPr lang="ko-KR" altLang="en-US" sz="1900" b="1" dirty="0"/>
            <a:t>실을 무시하는 것이 아니라</a:t>
          </a:r>
          <a:r>
            <a:rPr lang="en-US" altLang="ko-KR" sz="1900" b="1" dirty="0"/>
            <a:t>,</a:t>
          </a:r>
          <a:r>
            <a:rPr lang="ko-KR" altLang="en-US" sz="1900" b="1" dirty="0"/>
            <a:t> 현실을 바라보는 다른 다른 차원의 태도를 제공합니다</a:t>
          </a:r>
          <a:r>
            <a:rPr lang="en-US" altLang="ko-KR" sz="1900" b="1" dirty="0"/>
            <a:t>.</a:t>
          </a:r>
          <a:endParaRPr lang="es-ES" sz="1900" dirty="0"/>
        </a:p>
      </dgm:t>
    </dgm:pt>
    <dgm:pt modelId="{A8D1D5AD-E989-40C3-9ECF-BF79486A804D}" type="parTrans" cxnId="{9AE477AA-2369-4546-8F29-BEB594F3B756}">
      <dgm:prSet/>
      <dgm:spPr/>
      <dgm:t>
        <a:bodyPr/>
        <a:lstStyle/>
        <a:p>
          <a:endParaRPr lang="es-ES" sz="2000"/>
        </a:p>
      </dgm:t>
    </dgm:pt>
    <dgm:pt modelId="{E866F929-4680-480D-A20C-082E50BA30EA}" type="sibTrans" cxnId="{9AE477AA-2369-4546-8F29-BEB594F3B756}">
      <dgm:prSet/>
      <dgm:spPr/>
      <dgm:t>
        <a:bodyPr/>
        <a:lstStyle/>
        <a:p>
          <a:endParaRPr lang="es-ES" sz="2000"/>
        </a:p>
      </dgm:t>
    </dgm:pt>
    <dgm:pt modelId="{8D133D11-19CE-4E2D-A6DA-D6CA6F775711}">
      <dgm:prSet custT="1"/>
      <dgm:spPr>
        <a:solidFill>
          <a:srgbClr val="D76FC8">
            <a:alpha val="49804"/>
          </a:srgb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불평하는 대신  하나님의 계획을 믿고 순종하는 것을 배우라고 우리를 부르셨습니다</a:t>
          </a:r>
          <a:r>
            <a:rPr lang="en-US" altLang="ko-KR" sz="2000" b="1" dirty="0"/>
            <a:t>.</a:t>
          </a:r>
          <a:endParaRPr lang="es-ES" sz="2000" dirty="0"/>
        </a:p>
      </dgm:t>
    </dgm:pt>
    <dgm:pt modelId="{3E6F0B9B-D862-4D4A-BBEF-24A10E3AFA57}" type="parTrans" cxnId="{0ABE0282-4CAA-4627-9471-80D9CABE2A72}">
      <dgm:prSet/>
      <dgm:spPr/>
      <dgm:t>
        <a:bodyPr/>
        <a:lstStyle/>
        <a:p>
          <a:endParaRPr lang="es-ES" sz="2000"/>
        </a:p>
      </dgm:t>
    </dgm:pt>
    <dgm:pt modelId="{19027BE8-C027-4895-A063-38F014437F79}" type="sibTrans" cxnId="{0ABE0282-4CAA-4627-9471-80D9CABE2A72}">
      <dgm:prSet/>
      <dgm:spPr/>
      <dgm:t>
        <a:bodyPr/>
        <a:lstStyle/>
        <a:p>
          <a:endParaRPr lang="es-ES" sz="2000"/>
        </a:p>
      </dgm:t>
    </dgm:pt>
    <dgm:pt modelId="{9EC13638-FA55-4568-ADE3-DF49C8C12E98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온전히 하나님 안에 거하는 사람들을 축복하십니다</a:t>
          </a:r>
          <a:endParaRPr lang="es-ES" sz="2000" dirty="0"/>
        </a:p>
      </dgm:t>
    </dgm:pt>
    <dgm:pt modelId="{C4A8F010-9189-469E-BC71-A90E93D73423}" type="parTrans" cxnId="{2A75A0CE-832E-4D2A-AB41-B6EA5F5928CF}">
      <dgm:prSet/>
      <dgm:spPr/>
      <dgm:t>
        <a:bodyPr/>
        <a:lstStyle/>
        <a:p>
          <a:endParaRPr lang="es-ES" sz="2000"/>
        </a:p>
      </dgm:t>
    </dgm:pt>
    <dgm:pt modelId="{23627D6E-52D6-4215-AB58-9742149A65B8}" type="sibTrans" cxnId="{2A75A0CE-832E-4D2A-AB41-B6EA5F5928CF}">
      <dgm:prSet/>
      <dgm:spPr/>
      <dgm:t>
        <a:bodyPr/>
        <a:lstStyle/>
        <a:p>
          <a:endParaRPr lang="es-ES" sz="2000"/>
        </a:p>
      </dgm:t>
    </dgm:pt>
    <dgm:pt modelId="{54E5C911-7AEE-4CE3-BE9E-41AA04F362EF}">
      <dgm:prSet custT="1"/>
      <dgm:spPr>
        <a:solidFill>
          <a:srgbClr val="EF7586">
            <a:alpha val="49804"/>
          </a:srgb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우리 삶의 모든 방면에서  하나님께서 세우신 계획을 따라야 합니다</a:t>
          </a:r>
          <a:r>
            <a:rPr lang="en-US" altLang="ko-KR" sz="2000" b="1" dirty="0"/>
            <a:t>.</a:t>
          </a:r>
          <a:endParaRPr lang="es-ES" sz="2000" dirty="0"/>
        </a:p>
      </dgm:t>
    </dgm:pt>
    <dgm:pt modelId="{FDEC58C4-8C26-4891-A418-1138E42A5ABF}" type="parTrans" cxnId="{0ED4D6F0-5CD7-4843-87F5-A683AE41F9B1}">
      <dgm:prSet/>
      <dgm:spPr/>
      <dgm:t>
        <a:bodyPr/>
        <a:lstStyle/>
        <a:p>
          <a:endParaRPr lang="es-ES" sz="2000"/>
        </a:p>
      </dgm:t>
    </dgm:pt>
    <dgm:pt modelId="{8149A06C-6750-423F-8153-4B244744356D}" type="sibTrans" cxnId="{0ED4D6F0-5CD7-4843-87F5-A683AE41F9B1}">
      <dgm:prSet/>
      <dgm:spPr/>
      <dgm:t>
        <a:bodyPr/>
        <a:lstStyle/>
        <a:p>
          <a:endParaRPr lang="es-ES" sz="2000"/>
        </a:p>
      </dgm:t>
    </dgm:pt>
    <dgm:pt modelId="{5F2506EE-CF30-442F-A24D-AD2774D0161C}">
      <dgm:prSet custT="1"/>
      <dgm:spPr>
        <a:solidFill>
          <a:srgbClr val="8480DC">
            <a:alpha val="49804"/>
          </a:srgb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2000" b="1" dirty="0"/>
            <a:t>하나님과 친밀하게 지내는 삶은  가치 있는 삶입니다</a:t>
          </a:r>
          <a:r>
            <a:rPr lang="en-US" altLang="ko-KR" sz="2000" b="1" dirty="0"/>
            <a:t>.
(</a:t>
          </a:r>
          <a:r>
            <a:rPr lang="ko-KR" altLang="en-US" sz="2000" b="1" dirty="0"/>
            <a:t>시편 </a:t>
          </a:r>
          <a:r>
            <a:rPr lang="en-US" altLang="ko-KR" sz="2000" b="1" dirty="0"/>
            <a:t>84:10)</a:t>
          </a:r>
          <a:endParaRPr lang="es-ES" sz="2000" dirty="0"/>
        </a:p>
      </dgm:t>
    </dgm:pt>
    <dgm:pt modelId="{3EBB15CF-A9E0-49F6-8D13-AD702A8EC2F4}" type="parTrans" cxnId="{597D0B54-E95B-4EB7-B765-D5C426D68C04}">
      <dgm:prSet/>
      <dgm:spPr/>
      <dgm:t>
        <a:bodyPr/>
        <a:lstStyle/>
        <a:p>
          <a:endParaRPr lang="es-ES" sz="2000"/>
        </a:p>
      </dgm:t>
    </dgm:pt>
    <dgm:pt modelId="{7CAD042F-EC8C-4064-A309-0904DAE26489}" type="sibTrans" cxnId="{597D0B54-E95B-4EB7-B765-D5C426D68C04}">
      <dgm:prSet/>
      <dgm:spPr/>
      <dgm:t>
        <a:bodyPr/>
        <a:lstStyle/>
        <a:p>
          <a:endParaRPr lang="es-ES" sz="2000"/>
        </a:p>
      </dgm:t>
    </dgm:pt>
    <dgm:pt modelId="{93F130CC-F670-4ED9-8230-0B8E98EE1397}" type="pres">
      <dgm:prSet presAssocID="{9C1F9AEE-37BC-444E-B468-CD8C31E3AE14}" presName="Name0" presStyleCnt="0">
        <dgm:presLayoutVars>
          <dgm:dir/>
          <dgm:resizeHandles val="exact"/>
        </dgm:presLayoutVars>
      </dgm:prSet>
      <dgm:spPr/>
    </dgm:pt>
    <dgm:pt modelId="{62999BC5-195A-46F1-98DE-237FBECB27E7}" type="pres">
      <dgm:prSet presAssocID="{B42EAC0A-7247-4085-BDB4-DD16F1BC7602}" presName="Name5" presStyleLbl="vennNode1" presStyleIdx="0" presStyleCnt="5" custLinFactNeighborX="-43054">
        <dgm:presLayoutVars>
          <dgm:bulletEnabled val="1"/>
        </dgm:presLayoutVars>
      </dgm:prSet>
      <dgm:spPr/>
    </dgm:pt>
    <dgm:pt modelId="{9F40C7C0-2BD7-4841-91D1-06AEE29A46ED}" type="pres">
      <dgm:prSet presAssocID="{E866F929-4680-480D-A20C-082E50BA30EA}" presName="space" presStyleCnt="0"/>
      <dgm:spPr/>
    </dgm:pt>
    <dgm:pt modelId="{CD3EC9D1-B914-4A94-9073-BBD619FDAE34}" type="pres">
      <dgm:prSet presAssocID="{8D133D11-19CE-4E2D-A6DA-D6CA6F775711}" presName="Name5" presStyleLbl="vennNode1" presStyleIdx="1" presStyleCnt="5" custLinFactNeighborX="-18942">
        <dgm:presLayoutVars>
          <dgm:bulletEnabled val="1"/>
        </dgm:presLayoutVars>
      </dgm:prSet>
      <dgm:spPr/>
    </dgm:pt>
    <dgm:pt modelId="{BB8CE188-6095-4321-9538-03F1E95D18BE}" type="pres">
      <dgm:prSet presAssocID="{19027BE8-C027-4895-A063-38F014437F79}" presName="space" presStyleCnt="0"/>
      <dgm:spPr/>
    </dgm:pt>
    <dgm:pt modelId="{B791761E-D005-4276-BFBD-78605CE50BF5}" type="pres">
      <dgm:prSet presAssocID="{9EC13638-FA55-4568-ADE3-DF49C8C12E98}" presName="Name5" presStyleLbl="vennNode1" presStyleIdx="2" presStyleCnt="5">
        <dgm:presLayoutVars>
          <dgm:bulletEnabled val="1"/>
        </dgm:presLayoutVars>
      </dgm:prSet>
      <dgm:spPr/>
    </dgm:pt>
    <dgm:pt modelId="{C286119B-D31A-4F49-AF5C-E78A636C01E0}" type="pres">
      <dgm:prSet presAssocID="{23627D6E-52D6-4215-AB58-9742149A65B8}" presName="space" presStyleCnt="0"/>
      <dgm:spPr/>
    </dgm:pt>
    <dgm:pt modelId="{DDBEDA38-D464-4DF7-BCB0-09E9A2DC813E}" type="pres">
      <dgm:prSet presAssocID="{54E5C911-7AEE-4CE3-BE9E-41AA04F362EF}" presName="Name5" presStyleLbl="vennNode1" presStyleIdx="3" presStyleCnt="5" custLinFactNeighborX="15498">
        <dgm:presLayoutVars>
          <dgm:bulletEnabled val="1"/>
        </dgm:presLayoutVars>
      </dgm:prSet>
      <dgm:spPr/>
    </dgm:pt>
    <dgm:pt modelId="{269287CE-2699-4292-97EB-30278DD6C146}" type="pres">
      <dgm:prSet presAssocID="{8149A06C-6750-423F-8153-4B244744356D}" presName="space" presStyleCnt="0"/>
      <dgm:spPr/>
    </dgm:pt>
    <dgm:pt modelId="{BE48992A-E860-4C40-A1D4-500F6D3DD78C}" type="pres">
      <dgm:prSet presAssocID="{5F2506EE-CF30-442F-A24D-AD2774D0161C}" presName="Name5" presStyleLbl="vennNode1" presStyleIdx="4" presStyleCnt="5" custLinFactNeighborX="48816">
        <dgm:presLayoutVars>
          <dgm:bulletEnabled val="1"/>
        </dgm:presLayoutVars>
      </dgm:prSet>
      <dgm:spPr/>
    </dgm:pt>
  </dgm:ptLst>
  <dgm:cxnLst>
    <dgm:cxn modelId="{3F935428-730C-470D-8BA1-C4CDD79B9F71}" type="presOf" srcId="{9C1F9AEE-37BC-444E-B468-CD8C31E3AE14}" destId="{93F130CC-F670-4ED9-8230-0B8E98EE1397}" srcOrd="0" destOrd="0" presId="urn:microsoft.com/office/officeart/2005/8/layout/venn3"/>
    <dgm:cxn modelId="{69AC3841-C49A-454D-A9BD-774486709FC1}" type="presOf" srcId="{8D133D11-19CE-4E2D-A6DA-D6CA6F775711}" destId="{CD3EC9D1-B914-4A94-9073-BBD619FDAE34}" srcOrd="0" destOrd="0" presId="urn:microsoft.com/office/officeart/2005/8/layout/venn3"/>
    <dgm:cxn modelId="{597D0B54-E95B-4EB7-B765-D5C426D68C04}" srcId="{9C1F9AEE-37BC-444E-B468-CD8C31E3AE14}" destId="{5F2506EE-CF30-442F-A24D-AD2774D0161C}" srcOrd="4" destOrd="0" parTransId="{3EBB15CF-A9E0-49F6-8D13-AD702A8EC2F4}" sibTransId="{7CAD042F-EC8C-4064-A309-0904DAE26489}"/>
    <dgm:cxn modelId="{0ABE0282-4CAA-4627-9471-80D9CABE2A72}" srcId="{9C1F9AEE-37BC-444E-B468-CD8C31E3AE14}" destId="{8D133D11-19CE-4E2D-A6DA-D6CA6F775711}" srcOrd="1" destOrd="0" parTransId="{3E6F0B9B-D862-4D4A-BBEF-24A10E3AFA57}" sibTransId="{19027BE8-C027-4895-A063-38F014437F79}"/>
    <dgm:cxn modelId="{349F679D-96C4-4F05-8634-11E2B15BF270}" type="presOf" srcId="{B42EAC0A-7247-4085-BDB4-DD16F1BC7602}" destId="{62999BC5-195A-46F1-98DE-237FBECB27E7}" srcOrd="0" destOrd="0" presId="urn:microsoft.com/office/officeart/2005/8/layout/venn3"/>
    <dgm:cxn modelId="{9AE477AA-2369-4546-8F29-BEB594F3B756}" srcId="{9C1F9AEE-37BC-444E-B468-CD8C31E3AE14}" destId="{B42EAC0A-7247-4085-BDB4-DD16F1BC7602}" srcOrd="0" destOrd="0" parTransId="{A8D1D5AD-E989-40C3-9ECF-BF79486A804D}" sibTransId="{E866F929-4680-480D-A20C-082E50BA30EA}"/>
    <dgm:cxn modelId="{2A75A0CE-832E-4D2A-AB41-B6EA5F5928CF}" srcId="{9C1F9AEE-37BC-444E-B468-CD8C31E3AE14}" destId="{9EC13638-FA55-4568-ADE3-DF49C8C12E98}" srcOrd="2" destOrd="0" parTransId="{C4A8F010-9189-469E-BC71-A90E93D73423}" sibTransId="{23627D6E-52D6-4215-AB58-9742149A65B8}"/>
    <dgm:cxn modelId="{CE20BAD2-3CD9-4F9D-B6FA-04717AFC5DF6}" type="presOf" srcId="{54E5C911-7AEE-4CE3-BE9E-41AA04F362EF}" destId="{DDBEDA38-D464-4DF7-BCB0-09E9A2DC813E}" srcOrd="0" destOrd="0" presId="urn:microsoft.com/office/officeart/2005/8/layout/venn3"/>
    <dgm:cxn modelId="{A957E8D8-412B-48C7-8E4E-43EC38500764}" type="presOf" srcId="{5F2506EE-CF30-442F-A24D-AD2774D0161C}" destId="{BE48992A-E860-4C40-A1D4-500F6D3DD78C}" srcOrd="0" destOrd="0" presId="urn:microsoft.com/office/officeart/2005/8/layout/venn3"/>
    <dgm:cxn modelId="{713F60E4-0763-4AEC-99BF-DB4FDC80484C}" type="presOf" srcId="{9EC13638-FA55-4568-ADE3-DF49C8C12E98}" destId="{B791761E-D005-4276-BFBD-78605CE50BF5}" srcOrd="0" destOrd="0" presId="urn:microsoft.com/office/officeart/2005/8/layout/venn3"/>
    <dgm:cxn modelId="{0ED4D6F0-5CD7-4843-87F5-A683AE41F9B1}" srcId="{9C1F9AEE-37BC-444E-B468-CD8C31E3AE14}" destId="{54E5C911-7AEE-4CE3-BE9E-41AA04F362EF}" srcOrd="3" destOrd="0" parTransId="{FDEC58C4-8C26-4891-A418-1138E42A5ABF}" sibTransId="{8149A06C-6750-423F-8153-4B244744356D}"/>
    <dgm:cxn modelId="{130CADE2-2654-4B44-8A05-E60A07E81FF1}" type="presParOf" srcId="{93F130CC-F670-4ED9-8230-0B8E98EE1397}" destId="{62999BC5-195A-46F1-98DE-237FBECB27E7}" srcOrd="0" destOrd="0" presId="urn:microsoft.com/office/officeart/2005/8/layout/venn3"/>
    <dgm:cxn modelId="{E8A5BFA3-3EE7-4C67-8CAE-20B43DB5C0A8}" type="presParOf" srcId="{93F130CC-F670-4ED9-8230-0B8E98EE1397}" destId="{9F40C7C0-2BD7-4841-91D1-06AEE29A46ED}" srcOrd="1" destOrd="0" presId="urn:microsoft.com/office/officeart/2005/8/layout/venn3"/>
    <dgm:cxn modelId="{204591EB-C555-4F5C-8194-E4C2BECCF1C1}" type="presParOf" srcId="{93F130CC-F670-4ED9-8230-0B8E98EE1397}" destId="{CD3EC9D1-B914-4A94-9073-BBD619FDAE34}" srcOrd="2" destOrd="0" presId="urn:microsoft.com/office/officeart/2005/8/layout/venn3"/>
    <dgm:cxn modelId="{1568A087-E1C7-45B2-B097-643E87EE1EE0}" type="presParOf" srcId="{93F130CC-F670-4ED9-8230-0B8E98EE1397}" destId="{BB8CE188-6095-4321-9538-03F1E95D18BE}" srcOrd="3" destOrd="0" presId="urn:microsoft.com/office/officeart/2005/8/layout/venn3"/>
    <dgm:cxn modelId="{3F3DBEE8-1B7C-43FA-8EDD-296FB50445EB}" type="presParOf" srcId="{93F130CC-F670-4ED9-8230-0B8E98EE1397}" destId="{B791761E-D005-4276-BFBD-78605CE50BF5}" srcOrd="4" destOrd="0" presId="urn:microsoft.com/office/officeart/2005/8/layout/venn3"/>
    <dgm:cxn modelId="{C486F6F0-C08F-470D-8734-187BFAFD7931}" type="presParOf" srcId="{93F130CC-F670-4ED9-8230-0B8E98EE1397}" destId="{C286119B-D31A-4F49-AF5C-E78A636C01E0}" srcOrd="5" destOrd="0" presId="urn:microsoft.com/office/officeart/2005/8/layout/venn3"/>
    <dgm:cxn modelId="{168AFF7B-E0CA-4DCC-8784-1EB43DC8369F}" type="presParOf" srcId="{93F130CC-F670-4ED9-8230-0B8E98EE1397}" destId="{DDBEDA38-D464-4DF7-BCB0-09E9A2DC813E}" srcOrd="6" destOrd="0" presId="urn:microsoft.com/office/officeart/2005/8/layout/venn3"/>
    <dgm:cxn modelId="{5CC50CD7-1FC0-4540-AEB1-6C3DB8E76B8A}" type="presParOf" srcId="{93F130CC-F670-4ED9-8230-0B8E98EE1397}" destId="{269287CE-2699-4292-97EB-30278DD6C146}" srcOrd="7" destOrd="0" presId="urn:microsoft.com/office/officeart/2005/8/layout/venn3"/>
    <dgm:cxn modelId="{5BE7A2D4-6832-4909-9C3B-AF679F5061D6}" type="presParOf" srcId="{93F130CC-F670-4ED9-8230-0B8E98EE1397}" destId="{BE48992A-E860-4C40-A1D4-500F6D3DD78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99BC5-195A-46F1-98DE-237FBECB27E7}">
      <dsp:nvSpPr>
        <dsp:cNvPr id="0" name=""/>
        <dsp:cNvSpPr/>
      </dsp:nvSpPr>
      <dsp:spPr>
        <a:xfrm>
          <a:off x="50916" y="309"/>
          <a:ext cx="2765226" cy="276522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4130" rIns="152180" bIns="24130" numCol="1" spcCol="1270" anchor="ctr" anchorCtr="0">
          <a:noAutofit/>
        </a:bodyPr>
        <a:lstStyle/>
        <a:p>
          <a:pPr marL="0" lvl="0" indent="0" algn="ctr" defTabSz="8445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900" b="1" kern="1200" dirty="0"/>
            <a:t>믿음은 현</a:t>
          </a:r>
          <a:r>
            <a:rPr lang="en-US" altLang="ko-KR" sz="1900" b="1" kern="1200" dirty="0"/>
            <a:t>(</a:t>
          </a:r>
          <a:r>
            <a:rPr lang="ko-KR" altLang="en-US" sz="1900" b="1" kern="1200" dirty="0"/>
            <a:t>사</a:t>
          </a:r>
          <a:r>
            <a:rPr lang="en-US" altLang="ko-KR" sz="1900" b="1" kern="1200" dirty="0"/>
            <a:t>)</a:t>
          </a:r>
          <a:r>
            <a:rPr lang="ko-KR" altLang="en-US" sz="1900" b="1" kern="1200" dirty="0"/>
            <a:t>실을 무시하는 것이 아니라</a:t>
          </a:r>
          <a:r>
            <a:rPr lang="en-US" altLang="ko-KR" sz="1900" b="1" kern="1200" dirty="0"/>
            <a:t>,</a:t>
          </a:r>
          <a:r>
            <a:rPr lang="ko-KR" altLang="en-US" sz="1900" b="1" kern="1200" dirty="0"/>
            <a:t> 현실을 바라보는 다른 다른 차원의 태도를 제공합니다</a:t>
          </a:r>
          <a:r>
            <a:rPr lang="en-US" altLang="ko-KR" sz="1900" b="1" kern="1200" dirty="0"/>
            <a:t>.</a:t>
          </a:r>
          <a:endParaRPr lang="es-ES" sz="1900" kern="1200" dirty="0"/>
        </a:p>
      </dsp:txBody>
      <dsp:txXfrm>
        <a:off x="455874" y="405267"/>
        <a:ext cx="1955310" cy="1955310"/>
      </dsp:txXfrm>
    </dsp:sp>
    <dsp:sp modelId="{CD3EC9D1-B914-4A94-9073-BBD619FDAE34}">
      <dsp:nvSpPr>
        <dsp:cNvPr id="0" name=""/>
        <dsp:cNvSpPr/>
      </dsp:nvSpPr>
      <dsp:spPr>
        <a:xfrm>
          <a:off x="2396447" y="309"/>
          <a:ext cx="2765226" cy="2765226"/>
        </a:xfrm>
        <a:prstGeom prst="ellipse">
          <a:avLst/>
        </a:prstGeom>
        <a:solidFill>
          <a:srgbClr val="D76FC8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불평하는 대신  하나님의 계획을 믿고 순종하는 것을 배우라고 우리를 부르셨습니다</a:t>
          </a:r>
          <a:r>
            <a:rPr lang="en-US" altLang="ko-KR" sz="2000" b="1" kern="1200" dirty="0"/>
            <a:t>.</a:t>
          </a:r>
          <a:endParaRPr lang="es-ES" sz="2000" kern="1200" dirty="0"/>
        </a:p>
      </dsp:txBody>
      <dsp:txXfrm>
        <a:off x="2801405" y="405267"/>
        <a:ext cx="1955310" cy="1955310"/>
      </dsp:txXfrm>
    </dsp:sp>
    <dsp:sp modelId="{B791761E-D005-4276-BFBD-78605CE50BF5}">
      <dsp:nvSpPr>
        <dsp:cNvPr id="0" name=""/>
        <dsp:cNvSpPr/>
      </dsp:nvSpPr>
      <dsp:spPr>
        <a:xfrm>
          <a:off x="4713385" y="309"/>
          <a:ext cx="2765226" cy="27652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온전히 하나님 안에 거하는 사람들을 축복하십니다</a:t>
          </a:r>
          <a:endParaRPr lang="es-ES" sz="2000" kern="1200" dirty="0"/>
        </a:p>
      </dsp:txBody>
      <dsp:txXfrm>
        <a:off x="5118343" y="405267"/>
        <a:ext cx="1955310" cy="1955310"/>
      </dsp:txXfrm>
    </dsp:sp>
    <dsp:sp modelId="{DDBEDA38-D464-4DF7-BCB0-09E9A2DC813E}">
      <dsp:nvSpPr>
        <dsp:cNvPr id="0" name=""/>
        <dsp:cNvSpPr/>
      </dsp:nvSpPr>
      <dsp:spPr>
        <a:xfrm>
          <a:off x="7011277" y="309"/>
          <a:ext cx="2765226" cy="2765226"/>
        </a:xfrm>
        <a:prstGeom prst="ellipse">
          <a:avLst/>
        </a:prstGeom>
        <a:solidFill>
          <a:srgbClr val="EF7586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우리 삶의 모든 방면에서  하나님께서 세우신 계획을 따라야 합니다</a:t>
          </a:r>
          <a:r>
            <a:rPr lang="en-US" altLang="ko-KR" sz="2000" b="1" kern="1200" dirty="0"/>
            <a:t>.</a:t>
          </a:r>
          <a:endParaRPr lang="es-ES" sz="2000" kern="1200" dirty="0"/>
        </a:p>
      </dsp:txBody>
      <dsp:txXfrm>
        <a:off x="7416235" y="405267"/>
        <a:ext cx="1955310" cy="1955310"/>
      </dsp:txXfrm>
    </dsp:sp>
    <dsp:sp modelId="{BE48992A-E860-4C40-A1D4-500F6D3DD78C}">
      <dsp:nvSpPr>
        <dsp:cNvPr id="0" name=""/>
        <dsp:cNvSpPr/>
      </dsp:nvSpPr>
      <dsp:spPr>
        <a:xfrm>
          <a:off x="9407722" y="309"/>
          <a:ext cx="2765226" cy="2765226"/>
        </a:xfrm>
        <a:prstGeom prst="ellipse">
          <a:avLst/>
        </a:prstGeom>
        <a:solidFill>
          <a:srgbClr val="8480DC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180" tIns="25400" rIns="152180" bIns="254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2000" b="1" kern="1200" dirty="0"/>
            <a:t>하나님과 친밀하게 지내는 삶은  가치 있는 삶입니다</a:t>
          </a:r>
          <a:r>
            <a:rPr lang="en-US" altLang="ko-KR" sz="2000" b="1" kern="1200" dirty="0"/>
            <a:t>.
(</a:t>
          </a:r>
          <a:r>
            <a:rPr lang="ko-KR" altLang="en-US" sz="2000" b="1" kern="1200" dirty="0"/>
            <a:t>시편 </a:t>
          </a:r>
          <a:r>
            <a:rPr lang="en-US" altLang="ko-KR" sz="2000" b="1" kern="1200" dirty="0"/>
            <a:t>84:10)</a:t>
          </a:r>
          <a:endParaRPr lang="es-ES" sz="2000" kern="1200" dirty="0"/>
        </a:p>
      </dsp:txBody>
      <dsp:txXfrm>
        <a:off x="9812680" y="405267"/>
        <a:ext cx="1955310" cy="195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29DCB-8C0A-602E-8A4C-84B8976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04CBA-44CD-C483-9257-ACFD24BE4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BB7B99-A63A-F23A-9D8E-AEFE855B0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1EBE-4CA5-2F6A-EF2A-E713A783C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5DFC2-C9F5-84C0-1E2A-2C840ED2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3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7895B-639D-65A8-992C-3BC106D4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52F44F-A719-51A6-D624-9F407C52F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CB55F-34C5-A556-74A9-F175F1E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45B39-38D2-8291-230E-B59260A1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4BAF4-BECF-E73D-C5C8-F277B4FE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86EEE8-771F-FAAD-A9E6-1DE5C51B1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06F950-710F-6949-24A5-F2DE6F35D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1208CE-A019-DCE6-D3AC-985CDD10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D6D0-84BB-896B-4BE7-123EC9D3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A172E-D315-0255-AD1E-BD5B94F2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9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83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14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77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C3652-3658-35BB-4163-C0B0634C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E9CDF-518A-A581-3D1B-4F9D26977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3CF7A-78DA-FD29-A93F-983C925FA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064E62-1380-2EE0-DD46-F295F95A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A32CA-39C4-CFA4-625E-CFA8291E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9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2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4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5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752A2-E086-7580-E577-E5F916FD3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2D25A-BA8A-FBC0-CEB2-41D9773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F761E2-BE25-B408-7ECC-DB968245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99916C-A953-10B6-798F-1D62BDB9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53553-F184-FDA9-D084-CD124DD9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AFC36-518E-3C67-E440-D8102F3C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8255E-C3E8-F419-2681-88BC8A18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A1DED3-3D16-34D0-A535-BC08D657D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83F21-2CA0-29A7-D7C0-F3B96BEB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7D5EB-79C5-B2B0-B057-5B179A1A6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3537A7-A0BF-A855-6CBE-D1F033DF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CE614-BAB5-0C48-0324-C6D4F521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6BA7-484B-D5CD-FB91-77051CBC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D06AEF-E498-811A-DB63-32AF9CE4A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DEEE5-1383-EF55-D5E7-CD2A8552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73FC8-C71F-A199-90BE-1FE8A50E2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3A66E33-BCDD-ACF4-8B12-BCBC276B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8DD50C5-56F1-F7D0-5349-F5B428E59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B13DEC-9C85-023A-810C-E940D5338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1C766-CA5B-2DD5-C117-79340379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A2AEE8-6DDC-433E-279B-F302FA914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3F6333-D9AF-5D3A-4A8F-63AEAD3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708CEA-066B-CC00-AE5E-02EDC02E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A0A4F1-ECC6-3189-E0DD-13E422EA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522BCF-80C9-1607-6C74-02BB7E7C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0F5A19-B649-A332-08C3-0DC3D008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72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5A992-5139-6F1E-8F9D-2C750C47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8E3FD2-6545-E395-92CC-3FE980B50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C07741-66A8-BC30-6EC1-C387B77E0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68AAE0-853B-6EB0-6EDF-C5EB0F49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0A2C5-B43C-38E2-DB1B-A5E19B1F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470A8-AACC-7067-3A75-957547E0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29508-934E-236A-1CA0-1556D67D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CA1A55A-643F-B60A-9060-04B577903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BDD412-9ECE-7801-34CA-7E986DB7F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472605-C7B5-CFBC-3DEC-784B7D209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A7266C-C667-331E-F369-B4C028D3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6A2A2-C318-90EE-1F89-10E408A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0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E3F6B-B54F-488D-C7A7-6D2C5D05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EC4C-D9FF-6E5B-5410-BA6E12980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80B33-2ABC-E1DF-2DE3-F80A36367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60154C-58D9-4BF7-8014-84EA1728402A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A3ADF-AE0B-719B-A259-770A65C6E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3ABCEF-1094-DD43-D6CF-FD0D70FF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C1D33-B203-40A3-BEAE-A01565C6F6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67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20/11/2025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97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DD90F6-2C90-B1DD-78A1-71DECFCC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302160FA-5764-BDA2-0BDC-A98EB56D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796" y="2761674"/>
            <a:ext cx="5798831" cy="3793068"/>
          </a:xfrm>
          <a:prstGeom prst="rect">
            <a:avLst/>
          </a:prstGeom>
          <a:ln w="38100" cap="sq">
            <a:solidFill>
              <a:srgbClr val="6886A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 descr="Imagen que contiene persona, exterior, montaña, hombre&#10;&#10;El contenido generado por IA puede ser incorrecto.">
            <a:extLst>
              <a:ext uri="{FF2B5EF4-FFF2-40B4-BE49-F238E27FC236}">
                <a16:creationId xmlns:a16="http://schemas.microsoft.com/office/drawing/2014/main" id="{15F56F9E-282D-5CD7-CAD0-B9C1593C44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95373" y="244205"/>
            <a:ext cx="5798831" cy="6310537"/>
          </a:xfrm>
          <a:prstGeom prst="rect">
            <a:avLst/>
          </a:prstGeom>
          <a:ln w="38100" cap="sq">
            <a:solidFill>
              <a:srgbClr val="81483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4D46CA2-5464-8D1C-5063-EA6D6596A3EC}"/>
              </a:ext>
            </a:extLst>
          </p:cNvPr>
          <p:cNvSpPr txBox="1"/>
          <p:nvPr/>
        </p:nvSpPr>
        <p:spPr>
          <a:xfrm>
            <a:off x="197796" y="291831"/>
            <a:ext cx="5798831" cy="22418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800" b="1" dirty="0">
                <a:ln/>
                <a:solidFill>
                  <a:schemeClr val="accent3"/>
                </a:solidFill>
              </a:rPr>
              <a:t>믿음의 거인들</a:t>
            </a:r>
            <a:r>
              <a:rPr lang="en" sz="4800" b="1" dirty="0">
                <a:ln/>
                <a:solidFill>
                  <a:schemeClr val="accent3"/>
                </a:solidFill>
              </a:rPr>
              <a:t>: </a:t>
            </a:r>
            <a:br>
              <a:rPr lang="es-ES" sz="4800" b="1" dirty="0">
                <a:ln/>
                <a:solidFill>
                  <a:schemeClr val="accent3"/>
                </a:solidFill>
              </a:rPr>
            </a:br>
            <a:r>
              <a:rPr lang="ko-KR" altLang="en-US" sz="4800" b="1" dirty="0">
                <a:ln/>
                <a:solidFill>
                  <a:schemeClr val="accent3"/>
                </a:solidFill>
              </a:rPr>
              <a:t>여호수아와 </a:t>
            </a:r>
            <a:r>
              <a:rPr lang="ko-KR" altLang="en-US" sz="4800" b="1" dirty="0" err="1">
                <a:ln/>
                <a:solidFill>
                  <a:schemeClr val="accent3"/>
                </a:solidFill>
              </a:rPr>
              <a:t>갈렙</a:t>
            </a:r>
            <a:endParaRPr lang="en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25A50C-4482-A76D-CAF8-9381368D5407}"/>
              </a:ext>
            </a:extLst>
          </p:cNvPr>
          <p:cNvSpPr txBox="1"/>
          <p:nvPr/>
        </p:nvSpPr>
        <p:spPr>
          <a:xfrm>
            <a:off x="0" y="6541857"/>
            <a:ext cx="12188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7E6000"/>
                </a:solidFill>
              </a:rPr>
              <a:t>8</a:t>
            </a:r>
            <a:r>
              <a:rPr lang="ko-KR" altLang="en-US" sz="1600" b="1" dirty="0">
                <a:solidFill>
                  <a:srgbClr val="7E6000"/>
                </a:solidFill>
              </a:rPr>
              <a:t>과</a:t>
            </a:r>
            <a:r>
              <a:rPr lang="en-US" altLang="ko-KR" sz="1600" b="1" dirty="0">
                <a:solidFill>
                  <a:srgbClr val="7E6000"/>
                </a:solidFill>
              </a:rPr>
              <a:t>. 2025</a:t>
            </a:r>
            <a:r>
              <a:rPr lang="ko-KR" altLang="en-US" sz="1600" b="1" dirty="0">
                <a:solidFill>
                  <a:srgbClr val="7E6000"/>
                </a:solidFill>
              </a:rPr>
              <a:t>년 </a:t>
            </a:r>
            <a:r>
              <a:rPr lang="en-US" altLang="ko-KR" sz="1600" b="1" dirty="0">
                <a:solidFill>
                  <a:srgbClr val="7E6000"/>
                </a:solidFill>
              </a:rPr>
              <a:t>11</a:t>
            </a:r>
            <a:r>
              <a:rPr lang="ko-KR" altLang="en-US" sz="1600" b="1" dirty="0">
                <a:solidFill>
                  <a:srgbClr val="7E6000"/>
                </a:solidFill>
              </a:rPr>
              <a:t>월 </a:t>
            </a:r>
            <a:r>
              <a:rPr lang="en-US" altLang="ko-KR" sz="1600" b="1" dirty="0">
                <a:solidFill>
                  <a:srgbClr val="7E6000"/>
                </a:solidFill>
              </a:rPr>
              <a:t>22</a:t>
            </a:r>
            <a:r>
              <a:rPr lang="ko-KR" altLang="en-US" sz="1600" b="1" dirty="0">
                <a:solidFill>
                  <a:srgbClr val="7E6000"/>
                </a:solidFill>
              </a:rPr>
              <a:t>일</a:t>
            </a:r>
            <a:endParaRPr lang="en" sz="1600" b="1" dirty="0">
              <a:solidFill>
                <a:srgbClr val="7E6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6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10678-4ACE-79DC-E203-D821C1C3F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2F93B6-BFFC-7BC4-4056-1F15FDC84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3785422"/>
            <a:ext cx="12464715" cy="2017255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AD08D6-53DE-0330-18F2-2BBF328FB2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336" y="0"/>
            <a:ext cx="6858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D9FF23-86E8-F4C9-2898-1EEE2607A7BA}"/>
              </a:ext>
            </a:extLst>
          </p:cNvPr>
          <p:cNvSpPr txBox="1"/>
          <p:nvPr/>
        </p:nvSpPr>
        <p:spPr>
          <a:xfrm>
            <a:off x="0" y="3855331"/>
            <a:ext cx="5545393" cy="2123658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600" b="1" dirty="0">
                <a:ln/>
                <a:solidFill>
                  <a:srgbClr val="9A37C9"/>
                </a:solidFill>
              </a:rPr>
              <a:t>믿음을 얻는 방법</a:t>
            </a:r>
            <a:endParaRPr lang="en" sz="6600" b="1" dirty="0">
              <a:ln/>
              <a:solidFill>
                <a:srgbClr val="9A3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DC341E-F529-936A-71E0-7E232C712598}"/>
              </a:ext>
            </a:extLst>
          </p:cNvPr>
          <p:cNvSpPr txBox="1"/>
          <p:nvPr/>
        </p:nvSpPr>
        <p:spPr>
          <a:xfrm>
            <a:off x="57150" y="196710"/>
            <a:ext cx="12077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이러므로 우리에게 구름 같이 둘러싼 허다한 증인들이 있으니 모든 무거운 것과 얽매이기 쉬운 죄를 벗어 버리고 인내로써 우리 앞에 당한 경주를 하며 믿음의 주요 또 온전하게 하시는 이인 예수를 바라보자 </a:t>
            </a:r>
            <a:endParaRPr lang="en-US" altLang="ko-KR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o-KR" alt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그는 그 앞에 있는 기쁨을 위하여 십자가를 </a:t>
            </a:r>
            <a:r>
              <a:rPr lang="ko-KR" alt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참으사</a:t>
            </a:r>
            <a:r>
              <a:rPr lang="ko-KR" altLang="en-US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부끄러움을 개의치 아니하시더니 하나님 보좌 우편에 </a:t>
            </a:r>
            <a:r>
              <a:rPr lang="ko-KR" altLang="en-US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앉으셨느니라</a:t>
            </a:r>
            <a:r>
              <a:rPr lang="en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히</a:t>
            </a:r>
            <a:r>
              <a:rPr lang="en" sz="1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01600">
                    <a:srgbClr val="392B8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12:1-2)</a:t>
            </a:r>
            <a:endParaRPr lang="es-ES" dirty="0">
              <a:solidFill>
                <a:schemeClr val="bg2">
                  <a:lumMod val="60000"/>
                  <a:lumOff val="40000"/>
                </a:schemeClr>
              </a:solidFill>
              <a:effectLst>
                <a:glow rad="101600">
                  <a:srgbClr val="392B8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C78E0-C3AD-6C15-92D0-F3386A0CD5EE}"/>
              </a:ext>
            </a:extLst>
          </p:cNvPr>
          <p:cNvSpPr txBox="1"/>
          <p:nvPr/>
        </p:nvSpPr>
        <p:spPr>
          <a:xfrm>
            <a:off x="209548" y="1609725"/>
            <a:ext cx="9435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사람은 자신이 본 대로 따라하는 경향이 있습니다</a:t>
            </a:r>
            <a:r>
              <a:rPr lang="en-US" altLang="ko-KR" sz="2000" b="1" dirty="0"/>
              <a:t>. (</a:t>
            </a:r>
            <a:r>
              <a:rPr lang="ko-KR" altLang="en-US" sz="2000" b="1" dirty="0"/>
              <a:t>두뇌 과학자들은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사람이 본 것과 자신이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본 대로 따라하는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행동을 잘 구분하지 못하는 소위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거울 신경망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을 찾아내었습니다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5" name="Imagen 4" descr="Imagen que contiene mujer&#10;&#10;El contenido generado por IA puede ser incorrecto.">
            <a:extLst>
              <a:ext uri="{FF2B5EF4-FFF2-40B4-BE49-F238E27FC236}">
                <a16:creationId xmlns:a16="http://schemas.microsoft.com/office/drawing/2014/main" id="{E47BB087-C017-8A7E-5787-84435509CB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0285" y="1708048"/>
            <a:ext cx="2505797" cy="162950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648A1FF-4635-F28D-0621-AD2CF40FF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0"/>
          <a:stretch>
            <a:fillRect/>
          </a:stretch>
        </p:blipFill>
        <p:spPr>
          <a:xfrm>
            <a:off x="114300" y="3390900"/>
            <a:ext cx="3888834" cy="331711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5712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hombre, edificio, ventana&#10;&#10;El contenido generado por IA puede ser incorrecto.">
            <a:extLst>
              <a:ext uri="{FF2B5EF4-FFF2-40B4-BE49-F238E27FC236}">
                <a16:creationId xmlns:a16="http://schemas.microsoft.com/office/drawing/2014/main" id="{D65788F3-3223-6E79-45B6-1A02B504B8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977" y="4402932"/>
            <a:ext cx="1914674" cy="2362200"/>
          </a:xfrm>
          <a:prstGeom prst="round2DiagRect">
            <a:avLst>
              <a:gd name="adj1" fmla="val 0"/>
              <a:gd name="adj2" fmla="val 15406"/>
            </a:avLst>
          </a:prstGeom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D026DF-5C8A-A732-89A0-D5C1338609B5}"/>
              </a:ext>
            </a:extLst>
          </p:cNvPr>
          <p:cNvSpPr txBox="1"/>
          <p:nvPr/>
        </p:nvSpPr>
        <p:spPr>
          <a:xfrm>
            <a:off x="4133850" y="3333750"/>
            <a:ext cx="75862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갈렙과</a:t>
            </a:r>
            <a:r>
              <a:rPr lang="ko-KR" altLang="en-US" sz="2000" b="1" dirty="0"/>
              <a:t> 여호수아와 같이 굳센 믿음을 가진 사람들의 삶을 연구함으로써 우리는 그들처럼 하나님을 신뢰하고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겸손한 태도를 키우고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용기 있게 진리를 증거하는 법을 배웁니다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BDA50DF-3F0D-D2C6-2573-CD270A4E0D3D}"/>
              </a:ext>
            </a:extLst>
          </p:cNvPr>
          <p:cNvSpPr txBox="1"/>
          <p:nvPr/>
        </p:nvSpPr>
        <p:spPr>
          <a:xfrm>
            <a:off x="4133850" y="4414521"/>
            <a:ext cx="601012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하지만 우리가 어떻게 변화될 수 있을까요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성경은 분명하게 말씀합니다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성령님께서 우리 안에서 역사하시도록 환영함으로 변화될 수 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고후 </a:t>
            </a:r>
            <a:r>
              <a:rPr lang="en-US" altLang="ko-KR" sz="2000" b="1" dirty="0"/>
              <a:t>3:18). </a:t>
            </a:r>
            <a:r>
              <a:rPr lang="ko-KR" altLang="en-US" sz="2000" b="1" dirty="0"/>
              <a:t>능동적으로 움직일 때에만 변화됩니다</a:t>
            </a:r>
            <a:r>
              <a:rPr lang="en-US" altLang="ko-KR" sz="2000" b="1" dirty="0"/>
              <a:t>. </a:t>
            </a:r>
            <a:r>
              <a:rPr lang="ko-KR" altLang="en-US" sz="2000" b="1" dirty="0" err="1"/>
              <a:t>갈렙처럼</a:t>
            </a:r>
            <a:r>
              <a:rPr lang="ko-KR" altLang="en-US" sz="2000" b="1" dirty="0"/>
              <a:t> 변화되기로 선택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결심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 사역에 참여해야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우리는 하나님을 위한 산 제사가 되도록 부르심을 받았습니다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12:1-2).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9C1D00-4E82-22C4-8587-65E6094F0C1C}"/>
              </a:ext>
            </a:extLst>
          </p:cNvPr>
          <p:cNvSpPr txBox="1"/>
          <p:nvPr/>
        </p:nvSpPr>
        <p:spPr>
          <a:xfrm>
            <a:off x="209547" y="2564622"/>
            <a:ext cx="9200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성경은 우리에게 믿음의 위대한 영웅들의 행동을 주의 깊게 살펴보라고 하셨는데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특히 가장 좋은 모범이신 예수님의 삶을 바라보라고 하셨습니다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히 </a:t>
            </a:r>
            <a:r>
              <a:rPr lang="en-US" altLang="ko-KR" sz="2000" b="1" dirty="0"/>
              <a:t>12:1-2).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8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9F5525-524A-1811-46F2-B24A2A1D8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EB02C5-515C-75AE-40CD-E77AAAA8A234}"/>
              </a:ext>
            </a:extLst>
          </p:cNvPr>
          <p:cNvSpPr txBox="1"/>
          <p:nvPr/>
        </p:nvSpPr>
        <p:spPr>
          <a:xfrm>
            <a:off x="1724025" y="558586"/>
            <a:ext cx="10467975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ko-KR" altLang="en-US" sz="2600" b="1" dirty="0">
                <a:latin typeface="Constantia" panose="02030602050306030303" pitchFamily="18" charset="0"/>
              </a:rPr>
              <a:t>오늘날 우리에게 절실히 필요한 사람은 철저하게 충실한 사람들입니다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r>
              <a:rPr lang="ko-KR" altLang="en-US" sz="2600" b="1" dirty="0">
                <a:latin typeface="Constantia" panose="02030602050306030303" pitchFamily="18" charset="0"/>
              </a:rPr>
              <a:t>이런 사람들은 하나님을 온전히 따르고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말해야 할 때 침묵하지 않고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원칙에 강철처럼 굳게 서고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허세를 부리지 않고 겸손하게 하나님과 동행하며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참고 친절하고 의무를 다하며 예의를 지키는 사람들입니다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이들은 기도의 과학이란 믿음을 실천하고 하나님께 영광 돌리고 그분의 백성들이 잘 되도록 돕는 것이라는 것을 잘 이해하는 사람들입니다</a:t>
            </a:r>
            <a:r>
              <a:rPr lang="en-US" sz="2600" b="1" dirty="0">
                <a:latin typeface="Constantia" panose="02030602050306030303" pitchFamily="18" charset="0"/>
              </a:rPr>
              <a:t>...</a:t>
            </a:r>
            <a:r>
              <a:rPr lang="ko-KR" altLang="en-US" sz="2600" b="1" dirty="0">
                <a:latin typeface="Constantia" panose="02030602050306030303" pitchFamily="18" charset="0"/>
              </a:rPr>
              <a:t> 예수님을 따른다는 것은 온 마음을 다해 회개</a:t>
            </a:r>
            <a:r>
              <a:rPr lang="en-US" altLang="ko-KR" sz="2600" b="1" dirty="0">
                <a:latin typeface="Constantia" panose="02030602050306030303" pitchFamily="18" charset="0"/>
              </a:rPr>
              <a:t>(</a:t>
            </a:r>
            <a:r>
              <a:rPr lang="ko-KR" altLang="en-US" sz="2600" b="1" dirty="0">
                <a:latin typeface="Constantia" panose="02030602050306030303" pitchFamily="18" charset="0"/>
              </a:rPr>
              <a:t>변화</a:t>
            </a:r>
            <a:r>
              <a:rPr lang="en-US" altLang="ko-KR" sz="2600" b="1" dirty="0">
                <a:latin typeface="Constantia" panose="02030602050306030303" pitchFamily="18" charset="0"/>
              </a:rPr>
              <a:t>)</a:t>
            </a:r>
            <a:r>
              <a:rPr lang="ko-KR" altLang="en-US" sz="2600" b="1" dirty="0">
                <a:latin typeface="Constantia" panose="02030602050306030303" pitchFamily="18" charset="0"/>
              </a:rPr>
              <a:t>하는 것으로 시작하고 이런 회개와 변화된 삶을 계속 반복하는 것입니다</a:t>
            </a:r>
            <a:r>
              <a:rPr lang="en-US" sz="2600" b="1" dirty="0">
                <a:latin typeface="Constantia" panose="02030602050306030303" pitchFamily="18" charset="0"/>
              </a:rPr>
              <a:t>.</a:t>
            </a:r>
            <a:endParaRPr lang="en" sz="2600" b="1" dirty="0">
              <a:latin typeface="Constantia" panose="02030602050306030303" pitchFamily="18" charset="0"/>
            </a:endParaRPr>
          </a:p>
          <a:p>
            <a:r>
              <a:rPr lang="ko-KR" altLang="en-US" sz="2600" b="1" dirty="0" err="1">
                <a:latin typeface="Constantia" panose="02030602050306030303" pitchFamily="18" charset="0"/>
              </a:rPr>
              <a:t>갈렙은</a:t>
            </a:r>
            <a:r>
              <a:rPr lang="ko-KR" altLang="en-US" sz="2600" b="1" dirty="0">
                <a:latin typeface="Constantia" panose="02030602050306030303" pitchFamily="18" charset="0"/>
              </a:rPr>
              <a:t> 하나님을 믿었기 때문에 용기를 내어</a:t>
            </a:r>
            <a:r>
              <a:rPr lang="en-US" altLang="ko-KR" sz="2600" b="1" dirty="0">
                <a:latin typeface="Constantia" panose="02030602050306030303" pitchFamily="18" charset="0"/>
              </a:rPr>
              <a:t> </a:t>
            </a:r>
            <a:r>
              <a:rPr lang="ko-KR" altLang="en-US" sz="2600" b="1" dirty="0">
                <a:latin typeface="Constantia" panose="02030602050306030303" pitchFamily="18" charset="0"/>
              </a:rPr>
              <a:t>사람들을 두려워하지 않고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정의를 담대히 지킬 수 있었고</a:t>
            </a:r>
            <a:r>
              <a:rPr lang="en-US" altLang="ko-KR" sz="2600" b="1" dirty="0">
                <a:latin typeface="Constantia" panose="02030602050306030303" pitchFamily="18" charset="0"/>
              </a:rPr>
              <a:t>,</a:t>
            </a:r>
            <a:r>
              <a:rPr lang="ko-KR" altLang="en-US" sz="2600" b="1" dirty="0">
                <a:latin typeface="Constantia" panose="02030602050306030303" pitchFamily="18" charset="0"/>
              </a:rPr>
              <a:t> 흔들리지 않고 바로 설 수 있었습니다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하늘 군대의 강력한 장군을 믿었던 </a:t>
            </a:r>
            <a:r>
              <a:rPr lang="en-US" altLang="ko-KR" sz="2600" b="1" dirty="0">
                <a:latin typeface="Constantia" panose="02030602050306030303" pitchFamily="18" charset="0"/>
              </a:rPr>
              <a:t>(</a:t>
            </a:r>
            <a:r>
              <a:rPr lang="ko-KR" altLang="en-US" sz="2600" b="1" dirty="0">
                <a:latin typeface="Constantia" panose="02030602050306030303" pitchFamily="18" charset="0"/>
              </a:rPr>
              <a:t>여호수아처럼</a:t>
            </a:r>
            <a:r>
              <a:rPr lang="en-US" altLang="ko-KR" sz="2600" b="1" dirty="0">
                <a:latin typeface="Constantia" panose="02030602050306030303" pitchFamily="18" charset="0"/>
              </a:rPr>
              <a:t>)</a:t>
            </a:r>
            <a:r>
              <a:rPr lang="ko-KR" altLang="en-US" sz="2600" b="1" dirty="0">
                <a:latin typeface="Constantia" panose="02030602050306030303" pitchFamily="18" charset="0"/>
              </a:rPr>
              <a:t> 모든 진실한 십자가의 군사들은 불가능한 것처럼 보이는 장애물들을 정복할 힘과 용기를 얻을 수 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B549FD-6580-66FC-9565-CCE56B79EE27}"/>
              </a:ext>
            </a:extLst>
          </p:cNvPr>
          <p:cNvSpPr txBox="1"/>
          <p:nvPr/>
        </p:nvSpPr>
        <p:spPr>
          <a:xfrm>
            <a:off x="7964560" y="6130137"/>
            <a:ext cx="4227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하나님의 딸들과 아들들</a:t>
            </a:r>
            <a:r>
              <a:rPr lang="en" sz="1600" b="1" dirty="0"/>
              <a:t>, </a:t>
            </a:r>
            <a:r>
              <a:rPr lang="en-US" altLang="ko-KR" sz="1600" b="1" dirty="0"/>
              <a:t>7</a:t>
            </a:r>
            <a:r>
              <a:rPr lang="ko-KR" altLang="en-US" sz="1600" b="1" dirty="0"/>
              <a:t>월 </a:t>
            </a:r>
            <a:r>
              <a:rPr lang="en-US" altLang="ko-KR" sz="1600" b="1" dirty="0"/>
              <a:t>1</a:t>
            </a:r>
            <a:r>
              <a:rPr lang="en" sz="1600" b="1" dirty="0"/>
              <a:t>9</a:t>
            </a:r>
            <a:r>
              <a:rPr lang="ko-KR" altLang="en-US" sz="1600" b="1" dirty="0"/>
              <a:t>일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86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3F301-D338-B5CB-629D-A348DE6BE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13562C4-4848-0422-5D20-0C296C8666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2671" r="-38" b="31005"/>
          <a:stretch>
            <a:fillRect/>
          </a:stretch>
        </p:blipFill>
        <p:spPr>
          <a:xfrm>
            <a:off x="20" y="10"/>
            <a:ext cx="4003019" cy="338888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B2535C6-5E94-7217-2A7E-3C7A49E00D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2" b="2"/>
          <a:stretch>
            <a:fillRect/>
          </a:stretch>
        </p:blipFill>
        <p:spPr>
          <a:xfrm>
            <a:off x="20" y="3469102"/>
            <a:ext cx="4003019" cy="3388893"/>
          </a:xfrm>
          <a:prstGeom prst="roundRect">
            <a:avLst>
              <a:gd name="adj" fmla="val 514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n 3" descr="Pintura de una persona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7FED37FF-D484-6690-2861-A81543DB4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6467"/>
          <a:stretch>
            <a:fillRect/>
          </a:stretch>
        </p:blipFill>
        <p:spPr>
          <a:xfrm>
            <a:off x="4094479" y="10"/>
            <a:ext cx="4014047" cy="6857990"/>
          </a:xfrm>
          <a:prstGeom prst="roundRect">
            <a:avLst>
              <a:gd name="adj" fmla="val 38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ADF2BA-5B72-BC2C-3397-70FD570A62B1}"/>
              </a:ext>
            </a:extLst>
          </p:cNvPr>
          <p:cNvSpPr txBox="1"/>
          <p:nvPr/>
        </p:nvSpPr>
        <p:spPr>
          <a:xfrm>
            <a:off x="8210380" y="25360"/>
            <a:ext cx="4014047" cy="683264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하나님의 말씀을 너희에게 일러 주고 너희를 인도하던 자들을 생각하며 그들의 행실의 결말을 주의하여 보고 그들의 믿음을 본받으라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히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13:7)</a:t>
            </a:r>
          </a:p>
        </p:txBody>
      </p:sp>
    </p:spTree>
    <p:extLst>
      <p:ext uri="{BB962C8B-B14F-4D97-AF65-F5344CB8AC3E}">
        <p14:creationId xmlns:p14="http://schemas.microsoft.com/office/powerpoint/2010/main" val="122945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58EDB93B-A0CF-7BBC-1794-7E6C491FE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762375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54C88E9-953C-A6A2-A3C9-A1FC68AA40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76575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rgbClr val="8FC698"/>
                </a:gs>
                <a:gs pos="34000">
                  <a:srgbClr val="D1D9D1"/>
                </a:gs>
                <a:gs pos="68000">
                  <a:srgbClr val="EFA0BA"/>
                </a:gs>
                <a:gs pos="100000">
                  <a:srgbClr val="EFA0BA"/>
                </a:gs>
              </a:gsLst>
              <a:lin ang="0" scaled="1"/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283BDAA-846E-18E1-1B90-C99DABFF94E2}"/>
              </a:ext>
            </a:extLst>
          </p:cNvPr>
          <p:cNvSpPr txBox="1"/>
          <p:nvPr/>
        </p:nvSpPr>
        <p:spPr>
          <a:xfrm>
            <a:off x="7744927" y="3988825"/>
            <a:ext cx="4437548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>
                <a:solidFill>
                  <a:srgbClr val="436EBB"/>
                </a:solidFill>
              </a:rPr>
              <a:t>갈렙의</a:t>
            </a:r>
            <a:r>
              <a:rPr lang="ko-KR" altLang="en-US" sz="2000" b="1" dirty="0">
                <a:solidFill>
                  <a:srgbClr val="436EBB"/>
                </a:solidFill>
              </a:rPr>
              <a:t> 믿음</a:t>
            </a:r>
            <a:r>
              <a:rPr lang="en" sz="2000" b="1" dirty="0">
                <a:solidFill>
                  <a:srgbClr val="436EBB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불가능한 것을 가능하게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믿음을 실천함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횃불을 다음세대에 넘겨줌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349479"/>
                </a:solidFill>
              </a:rPr>
              <a:t>여호수아의 믿음</a:t>
            </a:r>
            <a:r>
              <a:rPr lang="en" sz="2000" b="1" dirty="0">
                <a:solidFill>
                  <a:srgbClr val="349479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CC5149"/>
                </a:solidFill>
              </a:rPr>
              <a:t>믿음을 얻는 방법</a:t>
            </a:r>
            <a:r>
              <a:rPr lang="en" sz="2000" b="1" dirty="0">
                <a:solidFill>
                  <a:srgbClr val="CC5149"/>
                </a:solidFill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AC0B03-681B-D491-27E6-9041268A6351}"/>
              </a:ext>
            </a:extLst>
          </p:cNvPr>
          <p:cNvSpPr txBox="1"/>
          <p:nvPr/>
        </p:nvSpPr>
        <p:spPr>
          <a:xfrm>
            <a:off x="187428" y="116771"/>
            <a:ext cx="763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여러분은 이 </a:t>
            </a:r>
            <a:r>
              <a:rPr lang="ko-KR" altLang="en-US" sz="2000" b="1" dirty="0" err="1"/>
              <a:t>열사람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삼무아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사밧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이갈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발디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갓디엘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갓디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암미엘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스두르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나비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그우엘의</a:t>
            </a:r>
            <a:r>
              <a:rPr lang="ko-KR" altLang="en-US" sz="2000" b="1" dirty="0"/>
              <a:t> 이름을 기억하십니까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pic>
        <p:nvPicPr>
          <p:cNvPr id="5" name="Imagen 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A99DFD4B-BD4A-3B1D-D397-5E18C2DA78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5806" y="218020"/>
            <a:ext cx="3985971" cy="332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8FC698"/>
                </a:gs>
                <a:gs pos="49000">
                  <a:srgbClr val="8FC698"/>
                </a:gs>
                <a:gs pos="64000">
                  <a:srgbClr val="EFA0BA"/>
                </a:gs>
                <a:gs pos="100000">
                  <a:srgbClr val="EFA0BA"/>
                </a:gs>
              </a:gsLst>
              <a:lin ang="135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18215F6-5C1F-6F2E-6001-B556FF643C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445579"/>
            <a:ext cx="6477000" cy="3238501"/>
          </a:xfrm>
          <a:prstGeom prst="roundRect">
            <a:avLst>
              <a:gd name="adj" fmla="val 0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766A87D1-2195-4906-11E5-2D2ADECCE5D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577114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9F4B740-8E03-201A-B223-EA783597A3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4082877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9E1816B0-DD21-E7A7-FB76-462BF8FC23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853">
            <a:off x="7261166" y="6295885"/>
            <a:ext cx="381091" cy="42711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08AE69E-FDF9-42FD-BBAE-778BA05C36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440861"/>
            <a:ext cx="238039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1C944ED9-19F5-928D-BEBD-83ACE7A7C9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5201771"/>
            <a:ext cx="238201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C6BAD26A-8333-DE50-6535-4C11454C2F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934" y="4821291"/>
            <a:ext cx="237876" cy="23787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89E0214-04B0-8A6F-8F7E-5C018C7F9742}"/>
              </a:ext>
            </a:extLst>
          </p:cNvPr>
          <p:cNvSpPr txBox="1"/>
          <p:nvPr/>
        </p:nvSpPr>
        <p:spPr>
          <a:xfrm>
            <a:off x="187428" y="2663830"/>
            <a:ext cx="76308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우리도 그들이 하나님께서 불가능한 일을 하실 수 있다는 것을 온전히 믿은 것처럼 믿을 수 있을까요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59F14B3-957B-F57C-6514-9A731AAEE6C2}"/>
              </a:ext>
            </a:extLst>
          </p:cNvPr>
          <p:cNvSpPr txBox="1"/>
          <p:nvPr/>
        </p:nvSpPr>
        <p:spPr>
          <a:xfrm>
            <a:off x="187428" y="1712218"/>
            <a:ext cx="76390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하지만 여러분은 여호수아와 </a:t>
            </a:r>
            <a:r>
              <a:rPr lang="ko-KR" altLang="en-US" sz="2000" b="1" dirty="0" err="1"/>
              <a:t>갈렙의</a:t>
            </a:r>
            <a:r>
              <a:rPr lang="ko-KR" altLang="en-US" sz="2000" b="1" dirty="0"/>
              <a:t> 이름을 기억하실 것입니다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 두사람은 하나님의 약속을 믿고 굳게 서서 흔들리지 않았고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 약속이 성취되는 것을 보기 위해 살아갔습니다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민 </a:t>
            </a:r>
            <a:r>
              <a:rPr lang="en-US" altLang="ko-KR" sz="2000" b="1" dirty="0"/>
              <a:t>14:38).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BA6750E-7B31-AD59-FB6B-C435E0BC37C9}"/>
              </a:ext>
            </a:extLst>
          </p:cNvPr>
          <p:cNvSpPr txBox="1"/>
          <p:nvPr/>
        </p:nvSpPr>
        <p:spPr>
          <a:xfrm>
            <a:off x="187428" y="760606"/>
            <a:ext cx="76390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이들은 하나님의 능력을 불신한 자들이라는 </a:t>
            </a:r>
            <a:r>
              <a:rPr lang="en-US" altLang="ko-KR" sz="2000" b="1" dirty="0"/>
              <a:t>“(</a:t>
            </a:r>
            <a:r>
              <a:rPr lang="ko-KR" altLang="en-US" sz="2000" b="1" dirty="0"/>
              <a:t>불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명예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을 얻었고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그들의 행동은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자신과 전 백성들이 사망하는 결과를 가져왔습니다</a:t>
            </a:r>
            <a:r>
              <a:rPr lang="en-US" altLang="ko-KR" sz="2000" b="1" dirty="0"/>
              <a:t>.(</a:t>
            </a:r>
            <a:r>
              <a:rPr lang="ko-KR" altLang="en-US" sz="2000" b="1" dirty="0"/>
              <a:t>민 </a:t>
            </a:r>
            <a:r>
              <a:rPr lang="en-US" altLang="ko-KR" sz="2000" b="1" dirty="0"/>
              <a:t>14:36-37)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339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400570B-68DA-7249-C4F4-69719D6C0E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persona, ropa, pastel, corte&#10;&#10;El contenido generado por IA puede ser incorrecto.">
            <a:extLst>
              <a:ext uri="{FF2B5EF4-FFF2-40B4-BE49-F238E27FC236}">
                <a16:creationId xmlns:a16="http://schemas.microsoft.com/office/drawing/2014/main" id="{367C4216-5C94-1396-DFC6-D62E8DA730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2499"/>
            <a:ext cx="5322771" cy="6705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E74BA1A-6DAF-4703-3641-E0C94C2E5BB8}"/>
              </a:ext>
            </a:extLst>
          </p:cNvPr>
          <p:cNvSpPr txBox="1"/>
          <p:nvPr/>
        </p:nvSpPr>
        <p:spPr>
          <a:xfrm>
            <a:off x="4815979" y="3057435"/>
            <a:ext cx="7177238" cy="1323439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8000" b="1" dirty="0" err="1">
                <a:ln/>
                <a:solidFill>
                  <a:srgbClr val="916941"/>
                </a:solidFill>
              </a:rPr>
              <a:t>갈렙의</a:t>
            </a:r>
            <a:r>
              <a:rPr lang="ko-KR" altLang="en-US" sz="8000" b="1" dirty="0">
                <a:ln/>
                <a:solidFill>
                  <a:srgbClr val="916941"/>
                </a:solidFill>
              </a:rPr>
              <a:t> 믿음</a:t>
            </a:r>
            <a:endParaRPr lang="en" sz="8000" b="1" dirty="0">
              <a:ln/>
              <a:solidFill>
                <a:srgbClr val="9169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C5723-A759-65FF-7A2C-DBB903B32B6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1B5AE5"/>
                  </a:glow>
                  <a:outerShdw blurRad="38100" dist="38100" dir="5400000" algn="tl" rotWithShape="0">
                    <a:srgbClr val="000000"/>
                  </a:outerShdw>
                </a:effectLst>
              </a:rPr>
              <a:t>불가능한 것을 가능하게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1B5AE5"/>
                </a:glow>
                <a:outerShdw blurRad="38100" dist="3810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E05787-EF09-D815-A6D9-F568C81317D9}"/>
              </a:ext>
            </a:extLst>
          </p:cNvPr>
          <p:cNvSpPr txBox="1"/>
          <p:nvPr/>
        </p:nvSpPr>
        <p:spPr>
          <a:xfrm>
            <a:off x="1276350" y="657522"/>
            <a:ext cx="9639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나와 함께 올라갔던 내 형제들은 백성의 간담을 녹게 하였으나 나는 내 하나님 여호와께 충성하였으므로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수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DD"/>
                  </a:glow>
                </a:effectLst>
                <a:latin typeface="Comic Sans MS" panose="030F0702030302020204" pitchFamily="66" charset="0"/>
              </a:rPr>
              <a:t>14:8)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A5DF91-3D7F-2254-5A20-DD4E5E449213}"/>
              </a:ext>
            </a:extLst>
          </p:cNvPr>
          <p:cNvSpPr txBox="1"/>
          <p:nvPr/>
        </p:nvSpPr>
        <p:spPr>
          <a:xfrm>
            <a:off x="152398" y="1302633"/>
            <a:ext cx="5413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히브리어의 </a:t>
            </a:r>
            <a:r>
              <a:rPr lang="en-US" altLang="ko-KR" sz="2000" b="1" dirty="0"/>
              <a:t>“</a:t>
            </a:r>
            <a:r>
              <a:rPr lang="ko-KR" altLang="en-US" sz="2000" b="1" dirty="0" err="1"/>
              <a:t>갈렙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개</a:t>
            </a:r>
            <a:r>
              <a:rPr lang="en-US" altLang="ko-KR" sz="2000" b="1" dirty="0"/>
              <a:t>”</a:t>
            </a:r>
            <a:r>
              <a:rPr lang="ko-KR" altLang="en-US" sz="2000" b="1" dirty="0" err="1"/>
              <a:t>를</a:t>
            </a:r>
            <a:r>
              <a:rPr lang="ko-KR" altLang="en-US" sz="2000" b="1" dirty="0"/>
              <a:t> 말합니다</a:t>
            </a:r>
            <a:r>
              <a:rPr lang="en-US" altLang="ko-KR" sz="2000" b="1" dirty="0"/>
              <a:t>. </a:t>
            </a:r>
            <a:r>
              <a:rPr lang="ko-KR" altLang="en-US" sz="2000" b="1" dirty="0" err="1"/>
              <a:t>갈렙의</a:t>
            </a:r>
            <a:r>
              <a:rPr lang="ko-KR" altLang="en-US" sz="2000" b="1" dirty="0"/>
              <a:t> 삶이 말해주듯이 그의 이름은 경멸의 대상이 아닌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흔들리지 않는 충성심을 상징했습니다</a:t>
            </a:r>
            <a:r>
              <a:rPr lang="en-US" altLang="ko-KR" sz="2000" b="1" dirty="0"/>
              <a:t>. </a:t>
            </a:r>
            <a:r>
              <a:rPr lang="ko-KR" altLang="en-US" sz="2000" b="1" dirty="0" err="1"/>
              <a:t>갈렙은</a:t>
            </a:r>
            <a:r>
              <a:rPr lang="ko-KR" altLang="en-US" sz="2000" b="1" dirty="0"/>
              <a:t> 모두가 배반할 때에도 믿음을 굳게 지켰습니다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다른 사람들이 움츠러들 때에도 그는 하나님께 충성했습니다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persona, montaña, grupo, parado&#10;&#10;El contenido generado por IA puede ser incorrecto.">
            <a:extLst>
              <a:ext uri="{FF2B5EF4-FFF2-40B4-BE49-F238E27FC236}">
                <a16:creationId xmlns:a16="http://schemas.microsoft.com/office/drawing/2014/main" id="{24591E57-65FD-3F0E-D333-0ED63040D2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5979" y="1466291"/>
            <a:ext cx="6448426" cy="5247588"/>
          </a:xfrm>
          <a:prstGeom prst="roundRect">
            <a:avLst>
              <a:gd name="adj" fmla="val 3605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C56BA7-D40D-181A-9C41-EABFAA0467F4}"/>
              </a:ext>
            </a:extLst>
          </p:cNvPr>
          <p:cNvSpPr txBox="1"/>
          <p:nvPr/>
        </p:nvSpPr>
        <p:spPr>
          <a:xfrm>
            <a:off x="152393" y="5460295"/>
            <a:ext cx="5413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우리도 </a:t>
            </a:r>
            <a:r>
              <a:rPr lang="ko-KR" altLang="en-US" sz="2000" b="1" dirty="0" err="1"/>
              <a:t>갈렙이</a:t>
            </a:r>
            <a:r>
              <a:rPr lang="ko-KR" altLang="en-US" sz="2000" b="1" dirty="0"/>
              <a:t> 보여준 모본을 따라 불가능한 일을 가능하게 만드시는 하나님을 굳게 믿을 수 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8A3DA5-0F42-DF0D-3EEB-F80D4174753A}"/>
              </a:ext>
            </a:extLst>
          </p:cNvPr>
          <p:cNvSpPr txBox="1"/>
          <p:nvPr/>
        </p:nvSpPr>
        <p:spPr>
          <a:xfrm>
            <a:off x="152397" y="4444632"/>
            <a:ext cx="54135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성난 군중들이 </a:t>
            </a:r>
            <a:r>
              <a:rPr lang="ko-KR" altLang="en-US" sz="2000" b="1" dirty="0" err="1"/>
              <a:t>갈렙과</a:t>
            </a:r>
            <a:r>
              <a:rPr lang="ko-KR" altLang="en-US" sz="2000" b="1" dirty="0"/>
              <a:t> 그보다 어린 여호수아를 돌로 치려고 할 때에도 그는 자기 신념을 굳게 지켰습니다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민 </a:t>
            </a:r>
            <a:r>
              <a:rPr lang="en-US" altLang="ko-KR" sz="2000" b="1" dirty="0"/>
              <a:t>14:10).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445EE05-2601-1FE7-DB8B-776F64D477FD}"/>
              </a:ext>
            </a:extLst>
          </p:cNvPr>
          <p:cNvSpPr txBox="1"/>
          <p:nvPr/>
        </p:nvSpPr>
        <p:spPr>
          <a:xfrm>
            <a:off x="152395" y="3177130"/>
            <a:ext cx="5413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열 정탐꾼들은 정복이 불가능한 성벽으로 둘러 쌓인 도시들과 거인들을 보고 돌아온 반면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갈렙은</a:t>
            </a:r>
            <a:r>
              <a:rPr lang="ko-KR" altLang="en-US" sz="2000" b="1" dirty="0"/>
              <a:t> 정복당할 성벽 도시들과 밥처럼 먹힐 거인들을 보았습니다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민 </a:t>
            </a:r>
            <a:r>
              <a:rPr lang="en-US" altLang="ko-KR" sz="2000" b="1" dirty="0"/>
              <a:t>13:28-33; 14:6-9).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96493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D180EC6-9824-D242-74CB-B50BC7E22734}"/>
              </a:ext>
            </a:extLst>
          </p:cNvPr>
          <p:cNvSpPr txBox="1"/>
          <p:nvPr/>
        </p:nvSpPr>
        <p:spPr>
          <a:xfrm>
            <a:off x="0" y="-39328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800" b="1" spc="600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A2A6F8"/>
                  </a:outerShdw>
                </a:effectLst>
              </a:rPr>
              <a:t>믿음을 실천함</a:t>
            </a:r>
            <a:endParaRPr lang="en" sz="4800" b="1" spc="600" dirty="0">
              <a:ln/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A2A6F8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CD2C29-FF8B-22EA-1C66-A806C0E80A74}"/>
              </a:ext>
            </a:extLst>
          </p:cNvPr>
          <p:cNvSpPr txBox="1"/>
          <p:nvPr/>
        </p:nvSpPr>
        <p:spPr>
          <a:xfrm>
            <a:off x="1" y="64207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그 날에 여호와께서 말씀하신 이 산지를 지금 내게 주소서 당신도 그 날에 </a:t>
            </a:r>
            <a:r>
              <a:rPr lang="ko-KR" alt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들으셨거니와</a:t>
            </a:r>
            <a:r>
              <a:rPr lang="ko-KR" alt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그 곳에는 아낙 사람이 있고 그 성읍들은 크고 견고할지라도 여호와께서 나와 함께 하시면 내가 여호와께서 말씀하신 대로 그들을 </a:t>
            </a:r>
            <a:r>
              <a:rPr lang="ko-KR" altLang="en-US" b="1" dirty="0" err="1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쫓아내리이다</a:t>
            </a:r>
            <a:r>
              <a:rPr lang="ko-KR" altLang="en-US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하니</a:t>
            </a:r>
            <a:r>
              <a:rPr lang="en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rgbClr val="124A1F"/>
                </a:solidFill>
                <a:effectLst>
                  <a:glow rad="101600">
                    <a:schemeClr val="accent2">
                      <a:lumMod val="20000"/>
                      <a:lumOff val="80000"/>
                    </a:schemeClr>
                  </a:glow>
                </a:effectLst>
                <a:latin typeface="Comic Sans MS" panose="030F0702030302020204" pitchFamily="66" charset="0"/>
              </a:rPr>
              <a:t> 14:12)</a:t>
            </a:r>
            <a:endParaRPr lang="es-ES" b="1" dirty="0">
              <a:solidFill>
                <a:srgbClr val="124A1F"/>
              </a:solidFill>
              <a:effectLst>
                <a:glow rad="101600">
                  <a:schemeClr val="accent2">
                    <a:lumMod val="20000"/>
                    <a:lumOff val="8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7EEDD6-BBB0-E65B-7655-702DC7413538}"/>
              </a:ext>
            </a:extLst>
          </p:cNvPr>
          <p:cNvSpPr txBox="1"/>
          <p:nvPr/>
        </p:nvSpPr>
        <p:spPr>
          <a:xfrm>
            <a:off x="2644878" y="1608315"/>
            <a:ext cx="5283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모세가 가나안을 정탐한 후 보고하라고 했을 때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갈렙은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내 확신에 따라 보고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했고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나는 나의 하나님 여호와를 온전히 따랐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14:8)</a:t>
            </a:r>
            <a:r>
              <a:rPr lang="ko-KR" altLang="en-US" sz="2000" b="1" dirty="0" err="1"/>
              <a:t>다고</a:t>
            </a:r>
            <a:r>
              <a:rPr lang="ko-KR" altLang="en-US" sz="2000" b="1" dirty="0"/>
              <a:t> 회상했습니다</a:t>
            </a:r>
            <a:r>
              <a:rPr lang="en-US" altLang="ko-KR" sz="2000" b="1" dirty="0"/>
              <a:t>. </a:t>
            </a:r>
            <a:r>
              <a:rPr lang="ko-KR" altLang="en-US" sz="2000" b="1" dirty="0" err="1"/>
              <a:t>갈렙의</a:t>
            </a:r>
            <a:r>
              <a:rPr lang="ko-KR" altLang="en-US" sz="2000" b="1" dirty="0"/>
              <a:t> 충성에 대한 보상으로 그가 밟았던 땅들을 차지하게 될 것이라는 약속을 받았습니다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14:9).</a:t>
            </a:r>
            <a:endParaRPr lang="en" sz="2000" b="1" dirty="0"/>
          </a:p>
        </p:txBody>
      </p:sp>
      <p:pic>
        <p:nvPicPr>
          <p:cNvPr id="4" name="Imagen 3" descr="Imagen que contiene montaña, ropa, persona, parado&#10;&#10;El contenido generado por IA puede ser incorrecto.">
            <a:extLst>
              <a:ext uri="{FF2B5EF4-FFF2-40B4-BE49-F238E27FC236}">
                <a16:creationId xmlns:a16="http://schemas.microsoft.com/office/drawing/2014/main" id="{28D98D55-E442-5A7A-30B1-270A443B59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279" y="1740310"/>
            <a:ext cx="4150132" cy="4978359"/>
          </a:xfrm>
          <a:prstGeom prst="rect">
            <a:avLst/>
          </a:prstGeom>
          <a:ln w="88900" cap="sq" cmpd="thickThin">
            <a:solidFill>
              <a:srgbClr val="AE142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4EBE312B-1534-A119-1620-B0F9BB80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58" y="1649731"/>
            <a:ext cx="2462461" cy="305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BC04B44-58E0-1E68-FC7D-EEEF6F62FF3D}"/>
              </a:ext>
            </a:extLst>
          </p:cNvPr>
          <p:cNvSpPr txBox="1"/>
          <p:nvPr/>
        </p:nvSpPr>
        <p:spPr>
          <a:xfrm>
            <a:off x="2644878" y="3590218"/>
            <a:ext cx="52834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갈렙이</a:t>
            </a:r>
            <a:r>
              <a:rPr lang="ko-KR" altLang="en-US" sz="2000" b="1" dirty="0"/>
              <a:t> 가나안을 정탐하기 위해 파견되었을 때 </a:t>
            </a:r>
            <a:r>
              <a:rPr lang="en-US" altLang="ko-KR" sz="2000" b="1" dirty="0"/>
              <a:t>40</a:t>
            </a:r>
            <a:r>
              <a:rPr lang="ko-KR" altLang="en-US" sz="2000" b="1" dirty="0"/>
              <a:t>세였고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 후 </a:t>
            </a:r>
            <a:r>
              <a:rPr lang="en-US" altLang="ko-KR" sz="2000" b="1" dirty="0"/>
              <a:t>5</a:t>
            </a:r>
            <a:r>
              <a:rPr lang="ko-KR" altLang="en-US" sz="2000" b="1" dirty="0" err="1"/>
              <a:t>년간의</a:t>
            </a:r>
            <a:r>
              <a:rPr lang="ko-KR" altLang="en-US" sz="2000" b="1" dirty="0"/>
              <a:t> 정복 전쟁을 마치고 이제 </a:t>
            </a:r>
            <a:r>
              <a:rPr lang="en-US" altLang="ko-KR" sz="2000" b="1" dirty="0"/>
              <a:t>85</a:t>
            </a:r>
            <a:r>
              <a:rPr lang="ko-KR" altLang="en-US" sz="2000" b="1" dirty="0"/>
              <a:t>세의 노인이 되었습니다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14:10). </a:t>
            </a:r>
            <a:r>
              <a:rPr lang="ko-KR" altLang="en-US" sz="2000" b="1" dirty="0"/>
              <a:t>그의 몸과 마음은 여전히 ​​강건했고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그의 신념도 ​​변함이 없었습니다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14:11).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2C3CDEF-F815-22D7-ED27-92C87638C308}"/>
              </a:ext>
            </a:extLst>
          </p:cNvPr>
          <p:cNvSpPr txBox="1"/>
          <p:nvPr/>
        </p:nvSpPr>
        <p:spPr>
          <a:xfrm>
            <a:off x="0" y="5839342"/>
            <a:ext cx="7859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드디어 이 약속을 주장하고 자신의 신념이 거짓이 아니었다는 것을 보여줄 때가 왔습니다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하나님께서 함께 하심으로 </a:t>
            </a:r>
            <a:r>
              <a:rPr lang="ko-KR" altLang="en-US" sz="2000" b="1" dirty="0" err="1"/>
              <a:t>갈렙은</a:t>
            </a:r>
            <a:r>
              <a:rPr lang="ko-KR" altLang="en-US" sz="2000" b="1" dirty="0"/>
              <a:t> 거인들을 무찌르고 그들의 성읍들을 정복했습니다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14:12-14).</a:t>
            </a:r>
            <a:endParaRPr lang="en" sz="2000" b="1" dirty="0"/>
          </a:p>
        </p:txBody>
      </p:sp>
      <p:pic>
        <p:nvPicPr>
          <p:cNvPr id="14" name="Imagen 13" descr="Mapa&#10;&#10;El contenido generado por IA puede ser incorrecto.">
            <a:extLst>
              <a:ext uri="{FF2B5EF4-FFF2-40B4-BE49-F238E27FC236}">
                <a16:creationId xmlns:a16="http://schemas.microsoft.com/office/drawing/2014/main" id="{C37831A1-2A69-46DB-76A8-F64AC50666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89" y="4886631"/>
            <a:ext cx="2452630" cy="930077"/>
          </a:xfrm>
          <a:prstGeom prst="rect">
            <a:avLst/>
          </a:prstGeom>
          <a:ln w="38100" cap="sq">
            <a:solidFill>
              <a:srgbClr val="27709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1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384438-36FB-5176-BC91-4D42D12F14B7}"/>
              </a:ext>
            </a:extLst>
          </p:cNvPr>
          <p:cNvSpPr txBox="1"/>
          <p:nvPr/>
        </p:nvSpPr>
        <p:spPr>
          <a:xfrm>
            <a:off x="0" y="-66675"/>
            <a:ext cx="90773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ko-KR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893F82"/>
                  </a:glow>
                  <a:outerShdw blurRad="38100" dist="38100" dir="2700000" algn="tl">
                    <a:schemeClr val="tx1"/>
                  </a:outerShdw>
                </a:effectLst>
              </a:rPr>
              <a:t>횃불을 다음세대에 넘겨줌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rgbClr val="893F82"/>
                </a:glow>
                <a:outerShdw blurRad="38100" dist="38100" dir="2700000" algn="tl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1B747-E94D-688C-BF35-45706D405142}"/>
              </a:ext>
            </a:extLst>
          </p:cNvPr>
          <p:cNvSpPr txBox="1"/>
          <p:nvPr/>
        </p:nvSpPr>
        <p:spPr>
          <a:xfrm>
            <a:off x="755221" y="614900"/>
            <a:ext cx="7795481" cy="646331"/>
          </a:xfrm>
          <a:prstGeom prst="rect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갈렙이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말하기를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기럇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ko-KR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세벨을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쳐서 그것을 점령하는 자에게는 내가 내 딸 악사를 아내로 주리라 하였더니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15:16)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5AA7F2-4FE7-32FD-CC0E-96BC12FCC9FA}"/>
              </a:ext>
            </a:extLst>
          </p:cNvPr>
          <p:cNvSpPr txBox="1"/>
          <p:nvPr/>
        </p:nvSpPr>
        <p:spPr>
          <a:xfrm>
            <a:off x="228599" y="1473263"/>
            <a:ext cx="8848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갈렙은</a:t>
            </a:r>
            <a:r>
              <a:rPr lang="ko-KR" altLang="en-US" sz="2000" b="1" dirty="0"/>
              <a:t> 자신에게 할당된 땅의 일부를 정복한 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자손들에게 남겨줄 유산을 생각했습니다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그의 후손들은 자신처럼 하나님을 계속 신뢰할 것인가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pic>
        <p:nvPicPr>
          <p:cNvPr id="8" name="Imagen 7" descr="Imagen que contiene edificio, piedra, hombre, frente&#10;&#10;El contenido generado por IA puede ser incorrecto.">
            <a:extLst>
              <a:ext uri="{FF2B5EF4-FFF2-40B4-BE49-F238E27FC236}">
                <a16:creationId xmlns:a16="http://schemas.microsoft.com/office/drawing/2014/main" id="{3DF9A964-2E30-1428-0E82-EC7DE377A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7926" y="3277940"/>
            <a:ext cx="193167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5551F2A-73C6-1401-DD94-195AE0907A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7326" y="151060"/>
            <a:ext cx="2922270" cy="292227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D9FBF7"/>
                </a:gs>
                <a:gs pos="15000">
                  <a:srgbClr val="D9FBF7"/>
                </a:gs>
                <a:gs pos="45000">
                  <a:srgbClr val="B864B1"/>
                </a:gs>
                <a:gs pos="100000">
                  <a:srgbClr val="B864B1"/>
                </a:gs>
              </a:gsLst>
              <a:lin ang="27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Imagen que contiene texto, foto, hombre, ventana&#10;&#10;El contenido generado por IA puede ser incorrecto.">
            <a:extLst>
              <a:ext uri="{FF2B5EF4-FFF2-40B4-BE49-F238E27FC236}">
                <a16:creationId xmlns:a16="http://schemas.microsoft.com/office/drawing/2014/main" id="{18D42432-23CF-E1D2-DC42-BEB49293BA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55" y="2920807"/>
            <a:ext cx="3608071" cy="3781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4BD25-A964-8276-EFC9-22FA411281FE}"/>
              </a:ext>
            </a:extLst>
          </p:cNvPr>
          <p:cNvSpPr txBox="1"/>
          <p:nvPr/>
        </p:nvSpPr>
        <p:spPr>
          <a:xfrm>
            <a:off x="3838573" y="3220951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그래서 </a:t>
            </a:r>
            <a:r>
              <a:rPr lang="ko-KR" altLang="en-US" sz="2000" b="1" dirty="0" err="1"/>
              <a:t>기럇세벨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또는 </a:t>
            </a:r>
            <a:r>
              <a:rPr lang="ko-KR" altLang="en-US" sz="2000" b="1" dirty="0" err="1"/>
              <a:t>드빌이라</a:t>
            </a:r>
            <a:r>
              <a:rPr lang="ko-KR" altLang="en-US" sz="2000" b="1" dirty="0"/>
              <a:t> 불리는 지역을 정복한 자에게 자기 딸을 주겠다고 약속했습니다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15:15-16).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A272FFF-AA17-09ED-7C73-8DE5E86E319E}"/>
              </a:ext>
            </a:extLst>
          </p:cNvPr>
          <p:cNvSpPr txBox="1"/>
          <p:nvPr/>
        </p:nvSpPr>
        <p:spPr>
          <a:xfrm>
            <a:off x="2200025" y="2204316"/>
            <a:ext cx="6673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그는 하나님께서 약속을 지키신다는 것을 자신의 삶으로 증명했고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이제는 같은 믿음을 가진 사람들을 찾아서 그 횃불을 전달하고 싶었습니다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E047D58-A483-F830-52A6-23A9827EB4DF}"/>
              </a:ext>
            </a:extLst>
          </p:cNvPr>
          <p:cNvSpPr txBox="1"/>
          <p:nvPr/>
        </p:nvSpPr>
        <p:spPr>
          <a:xfrm>
            <a:off x="3838574" y="5151794"/>
            <a:ext cx="60969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갈렙의</a:t>
            </a:r>
            <a:r>
              <a:rPr lang="ko-KR" altLang="en-US" sz="2000" b="1" dirty="0"/>
              <a:t> 딸인 악사와 결혼한 </a:t>
            </a:r>
            <a:r>
              <a:rPr lang="ko-KR" altLang="en-US" sz="2000" b="1" dirty="0" err="1"/>
              <a:t>옷니엘은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아버지를 설득하여 정복지를 확장해 나갔습니다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15:18-19). </a:t>
            </a:r>
            <a:r>
              <a:rPr lang="ko-KR" altLang="en-US" sz="2000" b="1" dirty="0"/>
              <a:t>이렇게 그는 </a:t>
            </a:r>
            <a:r>
              <a:rPr lang="ko-KR" altLang="en-US" sz="2000" b="1" dirty="0" err="1"/>
              <a:t>갈렙의</a:t>
            </a:r>
            <a:r>
              <a:rPr lang="ko-KR" altLang="en-US" sz="2000" b="1" dirty="0"/>
              <a:t> 정신을 잇는 상속자임을 스스로 증명했습니다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1DF125-FCE1-16BC-BD6F-6F158B8686F4}"/>
              </a:ext>
            </a:extLst>
          </p:cNvPr>
          <p:cNvSpPr txBox="1"/>
          <p:nvPr/>
        </p:nvSpPr>
        <p:spPr>
          <a:xfrm>
            <a:off x="3857149" y="4186373"/>
            <a:ext cx="60969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 err="1"/>
              <a:t>갈렙의</a:t>
            </a:r>
            <a:r>
              <a:rPr lang="ko-KR" altLang="en-US" sz="2000" b="1" dirty="0"/>
              <a:t> 조카 </a:t>
            </a:r>
            <a:r>
              <a:rPr lang="ko-KR" altLang="en-US" sz="2000" b="1" dirty="0" err="1"/>
              <a:t>옷니엘은</a:t>
            </a:r>
            <a:r>
              <a:rPr lang="ko-KR" altLang="en-US" sz="2000" b="1" dirty="0"/>
              <a:t> 그 도시를 정복한 용사가 되었고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이스라엘의 첫 번째 재판관이 되었습니다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15:17; </a:t>
            </a:r>
            <a:r>
              <a:rPr lang="ko-KR" altLang="en-US" sz="2000" b="1" dirty="0" err="1"/>
              <a:t>삿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3:9-11).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3137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14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74D32-E4F1-D80A-3B64-BD970B10E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E12D303-73F0-AC7C-1A60-E2C50AF22C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44379" y="2962275"/>
            <a:ext cx="12464715" cy="1390650"/>
          </a:xfrm>
          <a:prstGeom prst="rect">
            <a:avLst/>
          </a:prstGeom>
          <a:solidFill>
            <a:srgbClr val="F3E86C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Mujer de pie con raqueta en la mano&#10;&#10;El contenido generado por IA puede ser incorrecto.">
            <a:extLst>
              <a:ext uri="{FF2B5EF4-FFF2-40B4-BE49-F238E27FC236}">
                <a16:creationId xmlns:a16="http://schemas.microsoft.com/office/drawing/2014/main" id="{60CC43B6-CA75-0773-A27F-383FD109C0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06925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6BFDC9B-2B99-EA96-4C04-B44E8CD7F5BA}"/>
              </a:ext>
            </a:extLst>
          </p:cNvPr>
          <p:cNvSpPr txBox="1"/>
          <p:nvPr/>
        </p:nvSpPr>
        <p:spPr>
          <a:xfrm>
            <a:off x="2989006" y="3103602"/>
            <a:ext cx="9202994" cy="1323439"/>
          </a:xfrm>
          <a:prstGeom prst="rect">
            <a:avLst/>
          </a:prstGeom>
          <a:noFill/>
          <a:scene3d>
            <a:camera prst="orthographicFront"/>
            <a:lightRig rig="morning" dir="t"/>
          </a:scene3d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8000" b="1" dirty="0">
                <a:ln/>
                <a:solidFill>
                  <a:srgbClr val="C15C16"/>
                </a:solidFill>
              </a:rPr>
              <a:t>여호수아의 믿음</a:t>
            </a:r>
            <a:endParaRPr lang="en" sz="8000" b="1" dirty="0">
              <a:ln/>
              <a:solidFill>
                <a:srgbClr val="C15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0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A04D7C-9692-8782-6F1E-E711160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grama&#10;&#10;El contenido generado por IA puede ser incorrecto.">
            <a:extLst>
              <a:ext uri="{FF2B5EF4-FFF2-40B4-BE49-F238E27FC236}">
                <a16:creationId xmlns:a16="http://schemas.microsoft.com/office/drawing/2014/main" id="{E4F777B7-A7F5-6347-A92E-86D0E735D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700" y="1102203"/>
            <a:ext cx="3371849" cy="27658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9BD027-4292-9B2E-6036-DDD113165E2C}"/>
              </a:ext>
            </a:extLst>
          </p:cNvPr>
          <p:cNvSpPr txBox="1"/>
          <p:nvPr/>
        </p:nvSpPr>
        <p:spPr>
          <a:xfrm>
            <a:off x="0" y="13841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이스라엘 자손이 그들의 경계를 따라서 기업의 땅 나누기를 마치고 </a:t>
            </a:r>
            <a:endParaRPr lang="en-US" altLang="ko-KR" b="1" dirty="0">
              <a:solidFill>
                <a:schemeClr val="bg1"/>
              </a:solidFill>
              <a:effectLst>
                <a:glow rad="101600">
                  <a:srgbClr val="2A721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자기들 중에서 눈의 아들 여호수아에게 기업을 주었으니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수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2A721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19:49)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1B4DFB-44A0-9C12-296C-D9E713E9C690}"/>
              </a:ext>
            </a:extLst>
          </p:cNvPr>
          <p:cNvSpPr txBox="1"/>
          <p:nvPr/>
        </p:nvSpPr>
        <p:spPr>
          <a:xfrm>
            <a:off x="2200273" y="936690"/>
            <a:ext cx="6829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모세는 여호수아가 젊었을 때 그를 보좌관으로 임명했습니다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여호수아는 용감했고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충성했고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순종했으며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큰 도움을 주었으며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하나님의 사업을 사랑하는 성품을 가진 사람으로 증명되었습니다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출 </a:t>
            </a:r>
            <a:r>
              <a:rPr lang="en-US" altLang="ko-KR" sz="2000" b="1" dirty="0"/>
              <a:t>33:11).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AB17D6-86DF-5668-4B68-D83ADD576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51444"/>
              </p:ext>
            </p:extLst>
          </p:nvPr>
        </p:nvGraphicFramePr>
        <p:xfrm>
          <a:off x="0" y="4028064"/>
          <a:ext cx="12191998" cy="276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0C34E00E-5A5D-5F55-694C-D8CA47ABE0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7" y="1102202"/>
            <a:ext cx="1894316" cy="2765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832BD9-FA71-E800-05EE-6E2E879CEC63}"/>
              </a:ext>
            </a:extLst>
          </p:cNvPr>
          <p:cNvSpPr txBox="1"/>
          <p:nvPr/>
        </p:nvSpPr>
        <p:spPr>
          <a:xfrm>
            <a:off x="2200273" y="3627954"/>
            <a:ext cx="6829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그의 이야기에서 우리는 다음과 같은 교훈을 배웁니다</a:t>
            </a:r>
            <a:r>
              <a:rPr lang="en" sz="2000" b="1" dirty="0"/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6264F5-DBFA-BE82-DD89-258CD0A98433}"/>
              </a:ext>
            </a:extLst>
          </p:cNvPr>
          <p:cNvSpPr txBox="1"/>
          <p:nvPr/>
        </p:nvSpPr>
        <p:spPr>
          <a:xfrm>
            <a:off x="2200272" y="2260129"/>
            <a:ext cx="68294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여호수아는 다른 모든 지파가 상속된 영토를 얻을 때까지 돕다가 마지막에 실로 근처에 성소가 세워져 있던 도시인 </a:t>
            </a:r>
            <a:r>
              <a:rPr lang="en-US" altLang="ko-KR" sz="2000" b="1" dirty="0"/>
              <a:t>[</a:t>
            </a:r>
            <a:r>
              <a:rPr lang="ko-KR" altLang="en-US" sz="2000" b="1" dirty="0" err="1"/>
              <a:t>딤낫세라</a:t>
            </a:r>
            <a:r>
              <a:rPr lang="en-US" altLang="ko-KR" sz="2000" b="1" dirty="0"/>
              <a:t>],</a:t>
            </a:r>
            <a:r>
              <a:rPr lang="ko-KR" altLang="en-US" sz="2000" b="1" dirty="0"/>
              <a:t> 즉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다 나누고 남은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땅을 선택했습니다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수 </a:t>
            </a:r>
            <a:r>
              <a:rPr lang="en-US" altLang="ko-KR" sz="2000" b="1" dirty="0"/>
              <a:t>19:50).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13406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2999BC5-195A-46F1-98DE-237FBECB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CD3EC9D1-B914-4A94-9073-BBD619FDA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B791761E-D005-4276-BFBD-78605CE50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DBEDA38-D464-4DF7-BCB0-09E9A2DC8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E48992A-E860-4C40-A1D4-500F6D3DD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1041</Words>
  <Application>Microsoft Office PowerPoint</Application>
  <PresentationFormat>Panorámica</PresentationFormat>
  <Paragraphs>54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107</cp:revision>
  <dcterms:created xsi:type="dcterms:W3CDTF">2025-10-19T08:16:14Z</dcterms:created>
  <dcterms:modified xsi:type="dcterms:W3CDTF">2025-11-20T08:09:50Z</dcterms:modified>
</cp:coreProperties>
</file>