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6081"/>
  </p:normalViewPr>
  <p:slideViewPr>
    <p:cSldViewPr snapToGrid="0">
      <p:cViewPr varScale="1">
        <p:scale>
          <a:sx n="107" d="100"/>
          <a:sy n="107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세상을 떠나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</a:rPr>
            <a:t>그리스도와 함께 함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4445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세상에 남아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</a:rPr>
            <a:t>계속 교회를 돕는 것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ko-KR" altLang="en-US" sz="2000" b="1" dirty="0"/>
            <a:t>심령이 가난한 사람</a:t>
          </a:r>
          <a:endParaRPr lang="en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ko-KR" altLang="en-US" sz="2000" b="1" dirty="0"/>
            <a:t>겸손한 사람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US" altLang="ko-KR" sz="2000" b="1" dirty="0"/>
            <a:t>(</a:t>
          </a:r>
          <a:r>
            <a:rPr lang="ko-KR" altLang="en-US" sz="2000" b="1" dirty="0"/>
            <a:t>정</a:t>
          </a:r>
          <a:r>
            <a:rPr lang="en-US" altLang="ko-KR" sz="2000" b="1" dirty="0"/>
            <a:t>)</a:t>
          </a:r>
          <a:r>
            <a:rPr lang="ko-KR" altLang="en-US" sz="2000" b="1" dirty="0"/>
            <a:t>의를 갈망하고 애타게 찾는 사람</a:t>
          </a:r>
          <a:endParaRPr lang="en" sz="20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ko-KR" altLang="en-US" sz="2000" b="1" dirty="0"/>
            <a:t>화평케 하는 사람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ko-KR" altLang="en-US" sz="2000" b="1" dirty="0"/>
            <a:t>다른 쪽 빰도 내주는 사람</a:t>
          </a:r>
          <a:endParaRPr lang="en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ko-KR" altLang="en-US" sz="2000" b="1" dirty="0"/>
            <a:t>원수를 사랑하고</a:t>
          </a:r>
          <a:endParaRPr lang="en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ko-KR" altLang="en-US" sz="2000" b="1" dirty="0"/>
            <a:t>저주하는 사람을 축복하고</a:t>
          </a:r>
          <a:endParaRPr lang="en" sz="20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ko-KR" altLang="en-US" sz="2000" b="1" dirty="0"/>
            <a:t>나를 증오하는 사람에게 선을 베풀고</a:t>
          </a:r>
          <a:endParaRPr lang="en" sz="20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ko-KR" altLang="en-US" sz="2000" b="1" dirty="0"/>
            <a:t>사랑스럽고 친절한 사람</a:t>
          </a:r>
          <a:endParaRPr lang="en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ko-KR" altLang="en-US" sz="2000" b="1" dirty="0"/>
            <a:t>긍휼히 여기고 겸손한 사람</a:t>
          </a:r>
          <a:endParaRPr lang="en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-US" altLang="ko-KR" sz="2000" b="1" dirty="0"/>
            <a:t>..</a:t>
          </a:r>
          <a:r>
            <a:rPr lang="en" sz="2000" b="1" dirty="0"/>
            <a:t>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F333AF4-4842-FF42-9312-936A4AB224A1}">
      <dgm:prSet custT="1"/>
      <dgm:spPr/>
      <dgm:t>
        <a:bodyPr/>
        <a:lstStyle/>
        <a:p>
          <a:pPr algn="ctr"/>
          <a:r>
            <a:rPr lang="ko-KR" altLang="en-US" sz="2000" b="1" dirty="0"/>
            <a:t>마음이 청결한 사람</a:t>
          </a:r>
          <a:endParaRPr lang="en" sz="2000" b="1" dirty="0"/>
        </a:p>
      </dgm:t>
    </dgm:pt>
    <dgm:pt modelId="{EAAECEE2-4050-BE41-A638-0331E9B1D999}" type="parTrans" cxnId="{77411D22-A182-F84C-BF05-10B9C10D95C7}">
      <dgm:prSet/>
      <dgm:spPr/>
      <dgm:t>
        <a:bodyPr/>
        <a:lstStyle/>
        <a:p>
          <a:endParaRPr lang="en-US"/>
        </a:p>
      </dgm:t>
    </dgm:pt>
    <dgm:pt modelId="{6E924608-4F47-B246-A020-F2A27261DBF7}" type="sibTrans" cxnId="{77411D22-A182-F84C-BF05-10B9C10D95C7}">
      <dgm:prSet/>
      <dgm:spPr/>
      <dgm:t>
        <a:bodyPr/>
        <a:lstStyle/>
        <a:p>
          <a:endParaRPr lang="en-US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4D87B640-3177-8D4B-86D1-348F434BB1D5}" type="pres">
      <dgm:prSet presAssocID="{7F333AF4-4842-FF42-9312-936A4AB224A1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69FE2EE3-0500-B641-8C81-8606A3EADA65}" type="pres">
      <dgm:prSet presAssocID="{6E924608-4F47-B246-A020-F2A27261DBF7}" presName="spacer" presStyleCnt="0"/>
      <dgm:spPr/>
    </dgm:pt>
    <dgm:pt modelId="{0017A204-F19F-40B4-90D9-23A7DA14A727}" type="pres">
      <dgm:prSet presAssocID="{A40E33E1-D6BA-4F36-8C08-B30F4D704593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7411D22-A182-F84C-BF05-10B9C10D95C7}" srcId="{40D501E4-A89D-44DD-A5D9-F45136449A98}" destId="{7F333AF4-4842-FF42-9312-936A4AB224A1}" srcOrd="3" destOrd="0" parTransId="{EAAECEE2-4050-BE41-A638-0331E9B1D999}" sibTransId="{6E924608-4F47-B246-A020-F2A27261DBF7}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0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1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8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9" destOrd="0" parTransId="{18B8846A-6DC5-464A-A5C1-B9AC6E856FE1}" sibTransId="{247481BE-38DA-469F-B226-48D02587187D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6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5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7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4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4A9253F7-D7F9-334F-A4BA-E7AB9371C411}" type="presOf" srcId="{7F333AF4-4842-FF42-9312-936A4AB224A1}" destId="{4D87B640-3177-8D4B-86D1-348F434BB1D5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84C589B5-6171-AE43-ACBE-6183F7631F44}" type="presParOf" srcId="{73BF0226-4A21-4FE6-92BB-08621B8D8FC8}" destId="{4D87B640-3177-8D4B-86D1-348F434BB1D5}" srcOrd="6" destOrd="0" presId="urn:microsoft.com/office/officeart/2005/8/layout/vList2"/>
    <dgm:cxn modelId="{BDC82A44-542E-DD48-8821-F6E85E448325}" type="presParOf" srcId="{73BF0226-4A21-4FE6-92BB-08621B8D8FC8}" destId="{69FE2EE3-0500-B641-8C81-8606A3EADA65}" srcOrd="7" destOrd="0" presId="urn:microsoft.com/office/officeart/2005/8/layout/vList2"/>
    <dgm:cxn modelId="{06F031DF-34F8-4C01-A70A-8CFF8109CBC3}" type="presParOf" srcId="{73BF0226-4A21-4FE6-92BB-08621B8D8FC8}" destId="{0017A204-F19F-40B4-90D9-23A7DA14A727}" srcOrd="8" destOrd="0" presId="urn:microsoft.com/office/officeart/2005/8/layout/vList2"/>
    <dgm:cxn modelId="{BDAF642E-3A41-4439-B734-C557D12175DD}" type="presParOf" srcId="{73BF0226-4A21-4FE6-92BB-08621B8D8FC8}" destId="{28494305-189D-4E78-9155-562C5C95D16F}" srcOrd="9" destOrd="0" presId="urn:microsoft.com/office/officeart/2005/8/layout/vList2"/>
    <dgm:cxn modelId="{EB2862C7-91AC-46F1-A708-D41D5D9C615E}" type="presParOf" srcId="{73BF0226-4A21-4FE6-92BB-08621B8D8FC8}" destId="{C504EBED-2F60-4EB8-B9BD-90F2F5E8998B}" srcOrd="10" destOrd="0" presId="urn:microsoft.com/office/officeart/2005/8/layout/vList2"/>
    <dgm:cxn modelId="{5620A74D-62A1-43AA-948C-91C2DE7476C3}" type="presParOf" srcId="{73BF0226-4A21-4FE6-92BB-08621B8D8FC8}" destId="{551FC1AB-8B76-4208-B6EC-E1FAD38E0247}" srcOrd="11" destOrd="0" presId="urn:microsoft.com/office/officeart/2005/8/layout/vList2"/>
    <dgm:cxn modelId="{60433A68-559D-41F1-B734-94298D601FD4}" type="presParOf" srcId="{73BF0226-4A21-4FE6-92BB-08621B8D8FC8}" destId="{FB3B242C-B012-4820-983A-469EDDD96845}" srcOrd="12" destOrd="0" presId="urn:microsoft.com/office/officeart/2005/8/layout/vList2"/>
    <dgm:cxn modelId="{5937924A-C25C-4EE7-A236-EB5941CFE3B7}" type="presParOf" srcId="{73BF0226-4A21-4FE6-92BB-08621B8D8FC8}" destId="{7974318F-326D-40F3-BA2C-10558B8B3CF2}" srcOrd="13" destOrd="0" presId="urn:microsoft.com/office/officeart/2005/8/layout/vList2"/>
    <dgm:cxn modelId="{3F9D8C58-2A14-4A0B-9FD3-3ED4EA7F036F}" type="presParOf" srcId="{73BF0226-4A21-4FE6-92BB-08621B8D8FC8}" destId="{A0131B4B-270C-496D-855B-7EA2741A0492}" srcOrd="14" destOrd="0" presId="urn:microsoft.com/office/officeart/2005/8/layout/vList2"/>
    <dgm:cxn modelId="{A5DE4411-E8DA-4511-BD23-CA573051BC11}" type="presParOf" srcId="{73BF0226-4A21-4FE6-92BB-08621B8D8FC8}" destId="{F5408351-A06F-4BCB-A883-3326736D3694}" srcOrd="15" destOrd="0" presId="urn:microsoft.com/office/officeart/2005/8/layout/vList2"/>
    <dgm:cxn modelId="{B86CF628-3024-4B1D-90C9-F5022696678B}" type="presParOf" srcId="{73BF0226-4A21-4FE6-92BB-08621B8D8FC8}" destId="{CEAA776C-8B24-4DC1-B312-AB0E31048D47}" srcOrd="16" destOrd="0" presId="urn:microsoft.com/office/officeart/2005/8/layout/vList2"/>
    <dgm:cxn modelId="{522E9168-39D7-43AF-B788-920EBDBDB4B6}" type="presParOf" srcId="{73BF0226-4A21-4FE6-92BB-08621B8D8FC8}" destId="{BD29FA2F-17E9-44B5-9479-C9283E243BBE}" srcOrd="17" destOrd="0" presId="urn:microsoft.com/office/officeart/2005/8/layout/vList2"/>
    <dgm:cxn modelId="{214F0BDA-17E1-484E-9D07-AAF25C56021D}" type="presParOf" srcId="{73BF0226-4A21-4FE6-92BB-08621B8D8FC8}" destId="{B4020DE7-C031-47F9-8BF7-26F150AE38EA}" srcOrd="18" destOrd="0" presId="urn:microsoft.com/office/officeart/2005/8/layout/vList2"/>
    <dgm:cxn modelId="{CD965997-9AE0-499D-9257-6B6D286804EA}" type="presParOf" srcId="{73BF0226-4A21-4FE6-92BB-08621B8D8FC8}" destId="{AEC1FBBB-6745-41E2-99E4-C22636848F71}" srcOrd="19" destOrd="0" presId="urn:microsoft.com/office/officeart/2005/8/layout/vList2"/>
    <dgm:cxn modelId="{46F9860A-8200-46ED-9474-D1ABE8624FDB}" type="presParOf" srcId="{73BF0226-4A21-4FE6-92BB-08621B8D8FC8}" destId="{1866F153-6C31-41A7-B10F-4C46FA2B11A6}" srcOrd="20" destOrd="0" presId="urn:microsoft.com/office/officeart/2005/8/layout/vList2"/>
    <dgm:cxn modelId="{1C44C537-A7A4-4465-87E6-F8267499A185}" type="presParOf" srcId="{73BF0226-4A21-4FE6-92BB-08621B8D8FC8}" destId="{A6CD4460-CCCF-4248-832B-B9B90CB7E40E}" srcOrd="21" destOrd="0" presId="urn:microsoft.com/office/officeart/2005/8/layout/vList2"/>
    <dgm:cxn modelId="{567DE4B1-B8DF-4E0D-9D07-7C38CFE5DC17}" type="presParOf" srcId="{73BF0226-4A21-4FE6-92BB-08621B8D8FC8}" destId="{9CAAA3BE-A63B-46CC-BAB5-05A28116553D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세상을 떠나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171452" y="673232"/>
          <a:ext cx="2590795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그리스도와 함께 함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184584" y="686364"/>
        <a:ext cx="2564531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세상에 남아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계속 교회를 돕는 것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864"/>
          <a:ext cx="4552336" cy="4511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심령이 가난한 사람</a:t>
          </a:r>
          <a:endParaRPr lang="en" sz="2000" b="1" kern="1200" dirty="0"/>
        </a:p>
      </dsp:txBody>
      <dsp:txXfrm>
        <a:off x="22023" y="23887"/>
        <a:ext cx="4508290" cy="407100"/>
      </dsp:txXfrm>
    </dsp:sp>
    <dsp:sp modelId="{CF7405FA-29A5-4AC8-81EA-015E145AB192}">
      <dsp:nvSpPr>
        <dsp:cNvPr id="0" name=""/>
        <dsp:cNvSpPr/>
      </dsp:nvSpPr>
      <dsp:spPr>
        <a:xfrm>
          <a:off x="0" y="463487"/>
          <a:ext cx="4552336" cy="451146"/>
        </a:xfrm>
        <a:prstGeom prst="roundRect">
          <a:avLst/>
        </a:prstGeom>
        <a:solidFill>
          <a:schemeClr val="accent3">
            <a:hueOff val="654545"/>
            <a:satOff val="-3636"/>
            <a:lumOff val="-181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겸손한 사람</a:t>
          </a:r>
          <a:endParaRPr lang="en" sz="2000" b="1" kern="1200" dirty="0"/>
        </a:p>
      </dsp:txBody>
      <dsp:txXfrm>
        <a:off x="22023" y="485510"/>
        <a:ext cx="4508290" cy="407100"/>
      </dsp:txXfrm>
    </dsp:sp>
    <dsp:sp modelId="{A79F61FF-67C8-4E94-A7F4-EF124B0472CE}">
      <dsp:nvSpPr>
        <dsp:cNvPr id="0" name=""/>
        <dsp:cNvSpPr/>
      </dsp:nvSpPr>
      <dsp:spPr>
        <a:xfrm>
          <a:off x="0" y="925111"/>
          <a:ext cx="4552336" cy="451146"/>
        </a:xfrm>
        <a:prstGeom prst="roundRect">
          <a:avLst/>
        </a:prstGeom>
        <a:solidFill>
          <a:schemeClr val="accent3">
            <a:hueOff val="1309091"/>
            <a:satOff val="-7272"/>
            <a:lumOff val="-363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/>
            <a:t>(</a:t>
          </a:r>
          <a:r>
            <a:rPr lang="ko-KR" altLang="en-US" sz="2000" b="1" kern="1200" dirty="0"/>
            <a:t>정</a:t>
          </a:r>
          <a:r>
            <a:rPr lang="en-US" altLang="ko-KR" sz="2000" b="1" kern="1200" dirty="0"/>
            <a:t>)</a:t>
          </a:r>
          <a:r>
            <a:rPr lang="ko-KR" altLang="en-US" sz="2000" b="1" kern="1200" dirty="0"/>
            <a:t>의를 갈망하고 애타게 찾는 사람</a:t>
          </a:r>
          <a:endParaRPr lang="en" sz="2000" b="1" kern="1200" dirty="0"/>
        </a:p>
      </dsp:txBody>
      <dsp:txXfrm>
        <a:off x="22023" y="947134"/>
        <a:ext cx="4508290" cy="407100"/>
      </dsp:txXfrm>
    </dsp:sp>
    <dsp:sp modelId="{4D87B640-3177-8D4B-86D1-348F434BB1D5}">
      <dsp:nvSpPr>
        <dsp:cNvPr id="0" name=""/>
        <dsp:cNvSpPr/>
      </dsp:nvSpPr>
      <dsp:spPr>
        <a:xfrm>
          <a:off x="0" y="1386734"/>
          <a:ext cx="4552336" cy="451146"/>
        </a:xfrm>
        <a:prstGeom prst="roundRect">
          <a:avLst/>
        </a:prstGeom>
        <a:solidFill>
          <a:schemeClr val="accent3">
            <a:hueOff val="1963636"/>
            <a:satOff val="-10908"/>
            <a:lumOff val="-54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마음이 청결한 사람</a:t>
          </a:r>
          <a:endParaRPr lang="en" sz="2000" b="1" kern="1200" dirty="0"/>
        </a:p>
      </dsp:txBody>
      <dsp:txXfrm>
        <a:off x="22023" y="1408757"/>
        <a:ext cx="4508290" cy="407100"/>
      </dsp:txXfrm>
    </dsp:sp>
    <dsp:sp modelId="{0017A204-F19F-40B4-90D9-23A7DA14A727}">
      <dsp:nvSpPr>
        <dsp:cNvPr id="0" name=""/>
        <dsp:cNvSpPr/>
      </dsp:nvSpPr>
      <dsp:spPr>
        <a:xfrm>
          <a:off x="0" y="1848358"/>
          <a:ext cx="4552336" cy="451146"/>
        </a:xfrm>
        <a:prstGeom prst="roundRect">
          <a:avLst/>
        </a:prstGeom>
        <a:solidFill>
          <a:schemeClr val="accent3">
            <a:hueOff val="2618182"/>
            <a:satOff val="-14544"/>
            <a:lumOff val="-727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화평케 하는 사람</a:t>
          </a:r>
          <a:endParaRPr lang="en" sz="2000" b="1" kern="1200" dirty="0"/>
        </a:p>
      </dsp:txBody>
      <dsp:txXfrm>
        <a:off x="22023" y="1870381"/>
        <a:ext cx="4508290" cy="407100"/>
      </dsp:txXfrm>
    </dsp:sp>
    <dsp:sp modelId="{C504EBED-2F60-4EB8-B9BD-90F2F5E8998B}">
      <dsp:nvSpPr>
        <dsp:cNvPr id="0" name=""/>
        <dsp:cNvSpPr/>
      </dsp:nvSpPr>
      <dsp:spPr>
        <a:xfrm>
          <a:off x="0" y="2309981"/>
          <a:ext cx="4552336" cy="451146"/>
        </a:xfrm>
        <a:prstGeom prst="roundRect">
          <a:avLst/>
        </a:prstGeom>
        <a:solidFill>
          <a:schemeClr val="accent3">
            <a:hueOff val="3272727"/>
            <a:satOff val="-18180"/>
            <a:lumOff val="-909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다른 쪽 빰도 내주는 사람</a:t>
          </a:r>
          <a:endParaRPr lang="en" sz="2000" b="1" kern="1200" dirty="0"/>
        </a:p>
      </dsp:txBody>
      <dsp:txXfrm>
        <a:off x="22023" y="2332004"/>
        <a:ext cx="4508290" cy="407100"/>
      </dsp:txXfrm>
    </dsp:sp>
    <dsp:sp modelId="{FB3B242C-B012-4820-983A-469EDDD96845}">
      <dsp:nvSpPr>
        <dsp:cNvPr id="0" name=""/>
        <dsp:cNvSpPr/>
      </dsp:nvSpPr>
      <dsp:spPr>
        <a:xfrm>
          <a:off x="0" y="2771605"/>
          <a:ext cx="4552336" cy="451146"/>
        </a:xfrm>
        <a:prstGeom prst="roundRect">
          <a:avLst/>
        </a:prstGeom>
        <a:solidFill>
          <a:schemeClr val="accent3">
            <a:hueOff val="3927273"/>
            <a:satOff val="-21817"/>
            <a:lumOff val="-1091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원수를 사랑하고</a:t>
          </a:r>
          <a:endParaRPr lang="en" sz="2000" b="1" kern="1200" dirty="0"/>
        </a:p>
      </dsp:txBody>
      <dsp:txXfrm>
        <a:off x="22023" y="2793628"/>
        <a:ext cx="4508290" cy="407100"/>
      </dsp:txXfrm>
    </dsp:sp>
    <dsp:sp modelId="{A0131B4B-270C-496D-855B-7EA2741A0492}">
      <dsp:nvSpPr>
        <dsp:cNvPr id="0" name=""/>
        <dsp:cNvSpPr/>
      </dsp:nvSpPr>
      <dsp:spPr>
        <a:xfrm>
          <a:off x="0" y="3233228"/>
          <a:ext cx="4552336" cy="451146"/>
        </a:xfrm>
        <a:prstGeom prst="roundRect">
          <a:avLst/>
        </a:prstGeom>
        <a:solidFill>
          <a:schemeClr val="accent3">
            <a:hueOff val="4581818"/>
            <a:satOff val="-25453"/>
            <a:lumOff val="-127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저주하는 사람을 축복하고</a:t>
          </a:r>
          <a:endParaRPr lang="en" sz="2000" b="1" kern="1200" dirty="0"/>
        </a:p>
      </dsp:txBody>
      <dsp:txXfrm>
        <a:off x="22023" y="3255251"/>
        <a:ext cx="4508290" cy="407100"/>
      </dsp:txXfrm>
    </dsp:sp>
    <dsp:sp modelId="{CEAA776C-8B24-4DC1-B312-AB0E31048D47}">
      <dsp:nvSpPr>
        <dsp:cNvPr id="0" name=""/>
        <dsp:cNvSpPr/>
      </dsp:nvSpPr>
      <dsp:spPr>
        <a:xfrm>
          <a:off x="0" y="3694852"/>
          <a:ext cx="4552336" cy="451146"/>
        </a:xfrm>
        <a:prstGeom prst="roundRect">
          <a:avLst/>
        </a:prstGeom>
        <a:solidFill>
          <a:schemeClr val="accent3">
            <a:hueOff val="5236364"/>
            <a:satOff val="-29089"/>
            <a:lumOff val="-1454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나를 증오하는 사람에게 선을 베풀고</a:t>
          </a:r>
          <a:endParaRPr lang="en" sz="2000" b="1" kern="1200" dirty="0"/>
        </a:p>
      </dsp:txBody>
      <dsp:txXfrm>
        <a:off x="22023" y="3716875"/>
        <a:ext cx="4508290" cy="407100"/>
      </dsp:txXfrm>
    </dsp:sp>
    <dsp:sp modelId="{B4020DE7-C031-47F9-8BF7-26F150AE38EA}">
      <dsp:nvSpPr>
        <dsp:cNvPr id="0" name=""/>
        <dsp:cNvSpPr/>
      </dsp:nvSpPr>
      <dsp:spPr>
        <a:xfrm>
          <a:off x="0" y="4156475"/>
          <a:ext cx="4552336" cy="451146"/>
        </a:xfrm>
        <a:prstGeom prst="roundRect">
          <a:avLst/>
        </a:prstGeom>
        <a:solidFill>
          <a:schemeClr val="accent3">
            <a:hueOff val="5890909"/>
            <a:satOff val="-32725"/>
            <a:lumOff val="-1636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사랑스럽고 친절한 사람</a:t>
          </a:r>
          <a:endParaRPr lang="en" sz="2000" b="1" kern="1200" dirty="0"/>
        </a:p>
      </dsp:txBody>
      <dsp:txXfrm>
        <a:off x="22023" y="4178498"/>
        <a:ext cx="4508290" cy="407100"/>
      </dsp:txXfrm>
    </dsp:sp>
    <dsp:sp modelId="{1866F153-6C31-41A7-B10F-4C46FA2B11A6}">
      <dsp:nvSpPr>
        <dsp:cNvPr id="0" name=""/>
        <dsp:cNvSpPr/>
      </dsp:nvSpPr>
      <dsp:spPr>
        <a:xfrm>
          <a:off x="0" y="4618099"/>
          <a:ext cx="4552336" cy="451146"/>
        </a:xfrm>
        <a:prstGeom prst="roundRect">
          <a:avLst/>
        </a:prstGeom>
        <a:solidFill>
          <a:schemeClr val="accent3">
            <a:hueOff val="6545455"/>
            <a:satOff val="-36361"/>
            <a:lumOff val="-181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긍휼히 여기고 겸손한 사람</a:t>
          </a:r>
          <a:endParaRPr lang="en" sz="2000" b="1" kern="1200" dirty="0"/>
        </a:p>
      </dsp:txBody>
      <dsp:txXfrm>
        <a:off x="22023" y="4640122"/>
        <a:ext cx="4508290" cy="407100"/>
      </dsp:txXfrm>
    </dsp:sp>
    <dsp:sp modelId="{9CAAA3BE-A63B-46CC-BAB5-05A28116553D}">
      <dsp:nvSpPr>
        <dsp:cNvPr id="0" name=""/>
        <dsp:cNvSpPr/>
      </dsp:nvSpPr>
      <dsp:spPr>
        <a:xfrm>
          <a:off x="0" y="5079722"/>
          <a:ext cx="4552336" cy="451146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/>
            <a:t>..</a:t>
          </a:r>
          <a:r>
            <a:rPr lang="en" sz="2000" b="1" kern="1200" dirty="0"/>
            <a:t>.</a:t>
          </a:r>
        </a:p>
      </dsp:txBody>
      <dsp:txXfrm>
        <a:off x="22023" y="5101745"/>
        <a:ext cx="4508290" cy="40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289067" y="198950"/>
            <a:ext cx="376237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72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삶과 죽음</a:t>
            </a:r>
            <a:endParaRPr lang="en" sz="72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705248"/>
                </a:solidFill>
              </a:rPr>
              <a:t>3</a:t>
            </a:r>
            <a:r>
              <a:rPr lang="ko-KR" altLang="en-US" b="1" dirty="0">
                <a:solidFill>
                  <a:srgbClr val="705248"/>
                </a:solidFill>
              </a:rPr>
              <a:t>과  </a:t>
            </a:r>
            <a:endParaRPr lang="en-US" altLang="ko-KR" b="1" dirty="0">
              <a:solidFill>
                <a:srgbClr val="705248"/>
              </a:solidFill>
            </a:endParaRPr>
          </a:p>
          <a:p>
            <a:pPr algn="ctr"/>
            <a:r>
              <a:rPr lang="en-US" altLang="ko-KR" b="1" dirty="0">
                <a:solidFill>
                  <a:srgbClr val="705248"/>
                </a:solidFill>
              </a:rPr>
              <a:t>2026</a:t>
            </a:r>
            <a:r>
              <a:rPr lang="ko-KR" altLang="en-US" b="1" dirty="0">
                <a:solidFill>
                  <a:srgbClr val="705248"/>
                </a:solidFill>
              </a:rPr>
              <a:t>년 </a:t>
            </a:r>
            <a:endParaRPr lang="en-US" altLang="ko-KR" b="1" dirty="0">
              <a:solidFill>
                <a:srgbClr val="705248"/>
              </a:solidFill>
            </a:endParaRPr>
          </a:p>
          <a:p>
            <a:pPr algn="ctr"/>
            <a:r>
              <a:rPr lang="en-US" altLang="ko-KR" b="1" dirty="0">
                <a:solidFill>
                  <a:srgbClr val="705248"/>
                </a:solidFill>
              </a:rPr>
              <a:t>1</a:t>
            </a:r>
            <a:r>
              <a:rPr lang="ko-KR" altLang="en-US" b="1" dirty="0">
                <a:solidFill>
                  <a:srgbClr val="705248"/>
                </a:solidFill>
              </a:rPr>
              <a:t>월 </a:t>
            </a:r>
            <a:r>
              <a:rPr lang="en-US" altLang="ko-KR" b="1" dirty="0">
                <a:solidFill>
                  <a:srgbClr val="705248"/>
                </a:solidFill>
              </a:rPr>
              <a:t>17</a:t>
            </a:r>
            <a:r>
              <a:rPr lang="ko-KR" altLang="en-US" b="1" dirty="0">
                <a:solidFill>
                  <a:srgbClr val="705248"/>
                </a:solidFill>
              </a:rPr>
              <a:t>일</a:t>
            </a:r>
            <a:endParaRPr lang="en" b="1" dirty="0">
              <a:solidFill>
                <a:srgbClr val="7052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1"/>
                </a:solidFill>
              </a:rPr>
              <a:t>한 마음 한 뜻으로 복음을 위해 싸우십시오 </a:t>
            </a:r>
            <a:endParaRPr lang="en" sz="44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</a:t>
            </a:r>
            <a:r>
              <a:rPr lang="ko-KR" alt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그래서 내가 함께 있든지 떠나 있든지 여러분이 한마음 </a:t>
            </a:r>
            <a:r>
              <a:rPr lang="ko-KR" alt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한뜻으로</a:t>
            </a:r>
            <a:r>
              <a:rPr lang="ko-KR" alt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기쁜 소식의 신앙을 위해서 </a:t>
            </a:r>
            <a:endParaRPr lang="en-US" altLang="ko-KR" b="1" dirty="0">
              <a:solidFill>
                <a:srgbClr val="76483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함께 싸운다는 소식을 듣게 되기를 바랍니다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의롭고 정직하게 산다고 해서 갈등이 전혀 없는 삶을 산다는 보장은 없습니다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1:30). </a:t>
            </a:r>
            <a:r>
              <a:rPr lang="ko-KR" altLang="en-US" sz="2000" b="1" dirty="0"/>
              <a:t>오히려 하나님께서 </a:t>
            </a:r>
            <a:r>
              <a:rPr lang="en-US" altLang="ko-KR" sz="2000" b="1" dirty="0"/>
              <a:t>"</a:t>
            </a:r>
            <a:r>
              <a:rPr lang="ko-KR" altLang="en-US" sz="2000" b="1" dirty="0"/>
              <a:t>흠 없고 정직하며 하나님을 경외하고 악에서 떠난 자</a:t>
            </a:r>
            <a:r>
              <a:rPr lang="en-US" altLang="ko-KR" sz="2000" b="1" dirty="0"/>
              <a:t>"</a:t>
            </a:r>
            <a:r>
              <a:rPr lang="ko-KR" altLang="en-US" sz="2000" b="1" dirty="0" err="1"/>
              <a:t>라고</a:t>
            </a:r>
            <a:r>
              <a:rPr lang="ko-KR" altLang="en-US" sz="2000" b="1" dirty="0"/>
              <a:t> 칭찬하신 </a:t>
            </a:r>
            <a:r>
              <a:rPr lang="ko-KR" altLang="en-US" sz="2000" b="1" dirty="0" err="1"/>
              <a:t>욥</a:t>
            </a:r>
            <a:r>
              <a:rPr lang="ko-KR" altLang="en-US" sz="2000" b="1" dirty="0"/>
              <a:t> 조차도 원수의 계략으로 인해 끔찍한 고난을 당했습니다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욥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1:8).</a:t>
            </a:r>
            <a:endParaRPr lang="en" sz="2000" b="1" dirty="0"/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08" y="5089363"/>
            <a:ext cx="6456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악에 맞서 싸울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적들의 위협으로 위축되면 안 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1:28). </a:t>
            </a:r>
            <a:r>
              <a:rPr lang="ko-KR" altLang="en-US" sz="2000" b="1" dirty="0"/>
              <a:t>사탄은 이미 패배한 적이라는 사실을 기억합시다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그리스도께서 십자가에서 이미 승리하셨기 때문입니다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10:18; 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2:15).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366030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이러한 한 목적으로 뭉치기 위해서는 기도와 말씀 연구가 필수 조건입니다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6:18; 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2:16).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10" y="3273257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싸우고 있는 이 전쟁에서 한 마음으로 뭉치는 것은 정말 중요합니다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우리에게 복음을 지키기 위해 한마음 한 뜻으로 싸우라고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1:27</a:t>
            </a:r>
            <a:r>
              <a:rPr lang="en-US" sz="2000" b="1" dirty="0"/>
              <a:t>b).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032417" y="810096"/>
            <a:ext cx="893276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우리는 주님의 정원에서 얼마나 오래 살았습니까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그리고 우리 주인을 위해 어떤 열매들을 맺었습니까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우리는 지켜 보시는 하나님 앞에서 어떻게 살아가고 있습니까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우리의 경건함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사랑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겸손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하나님을 신뢰함이 더욱 깊어지고 있습니까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우리는 하나님의 모든 자비하심에 대해 감사하고 있습니까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이웃에게 축복을 베풀려고 노력하고 있습니까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가정에서 예수님의 정신을 실천하고 있습니까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자녀들에게 하나님의 말씀을 가르치고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하나님께서 하신 놀라운 역사들을 말해주고 있습니까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그리스도인은 선한 삶을 살고 선한 일을 행함으로써 예수님을 보여주어야 합니다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그러면 우리의 삶은 향기를 풍기고</a:t>
            </a: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아름다운 성품은 눈에 띄게 되어 우리가 하나님의 자녀이며 천국의 상속자임을 알려주게 될 것입니다</a:t>
            </a:r>
            <a:r>
              <a:rPr lang="en" sz="2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7039103" y="6415649"/>
            <a:ext cx="392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</a:rPr>
              <a:t>엘렌 </a:t>
            </a:r>
            <a:r>
              <a:rPr lang="ko-KR" altLang="en-US" sz="1600" b="1" dirty="0" err="1">
                <a:solidFill>
                  <a:schemeClr val="accent1">
                    <a:lumMod val="50000"/>
                  </a:schemeClr>
                </a:solidFill>
              </a:rPr>
              <a:t>화잇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</a:rPr>
              <a:t>너희가 권능을 받고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</a:rPr>
              <a:t>월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 10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</a:rPr>
              <a:t>일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957796" y="1239211"/>
            <a:ext cx="316752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이는 내게 사는 것이 </a:t>
            </a:r>
            <a:r>
              <a:rPr kumimoji="0" lang="ko-KR" alt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그리스도니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죽는 것도 유익함이라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빌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그리스도를 위해 살 것인가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아니면 그리스도를 위해 죽을 것인가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바울의 삶을 통해 영광 받으신 그리스도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1:10-20, 25-26)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그리스도를 위해 죽고 그분을 위해 삶</a:t>
            </a:r>
            <a:r>
              <a:rPr lang="en" sz="2000" b="1" dirty="0"/>
              <a:t> (</a:t>
            </a:r>
            <a:r>
              <a:rPr lang="ko-KR" altLang="en-US" sz="2000" b="1" dirty="0"/>
              <a:t>빌 </a:t>
            </a:r>
            <a:r>
              <a:rPr lang="en" sz="2000" b="1" dirty="0"/>
              <a:t>1:21-22)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양 갈래 길에 선 바울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그리스도를 위해 산다는 의미는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복음에 합당한 행동을 하십시오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1:27)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한 마음 한 뜻으로 복음을 위해 싸우십시오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1:27-30)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무자비한 네로 황제의 판결을 기다리고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그의 운명은 정의가 아닌 황제의 기분에 달려있었습니다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5" y="2074006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만에 하나 자신의 투옥이 복음을 전파하는 데 도움이 된 것처럼 그의 죽음이 도움이 된다면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그는 그리스도를 위해 기꺼이 목숨을 바칠 준비가 되어 있었습니다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890168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바울은 네로가 아닌 하나님께서 자신의 운명을 결정하신 다는 것을 잘 알고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따라서 그는 자신을 위해 드리는 교인들의 기도가 응답되어 곧 풀려날 것이라고 확신했습니다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399968" y="843677"/>
            <a:ext cx="701992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그리스도를 위해 살 것인가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algn="ctr"/>
            <a:r>
              <a:rPr lang="ko-KR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아니면 그리스도를 위해 죽을 것인가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ko-KR" altLang="en-US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바울의 삶을 통해 영광 받으신 그리스도</a:t>
            </a:r>
            <a:endParaRPr lang="en" sz="44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나의 간절한 기대와 희망은 내가 어떤 일에서도 부끄러움을 당하지 않고 전과 같이 </a:t>
            </a:r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지금도 큰 용기를 가지고 살든지 죽든지 언제나 그리스도를 높이는 것입니다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1:20 </a:t>
            </a:r>
            <a:r>
              <a:rPr lang="en" sz="11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엄청난 고난을 당했지만 기뻐했습니다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1:24</a:t>
            </a:r>
            <a:r>
              <a:rPr lang="en-US" sz="2000" b="1" dirty="0"/>
              <a:t>; 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11:23-27). </a:t>
            </a:r>
            <a:r>
              <a:rPr lang="ko-KR" altLang="en-US" sz="2000" b="1" dirty="0"/>
              <a:t>물론 그가 고난 자체를 즐긴 것이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자신의 고난의 결실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특히 그의 고난이 그리스도의 교회에 도움이 되었기 때문에 기뻐했습니다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1:24</a:t>
            </a:r>
            <a:r>
              <a:rPr lang="en-US" sz="2000" b="1" dirty="0"/>
              <a:t>; 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11:28).</a:t>
            </a:r>
            <a:endParaRPr lang="en" sz="2000" b="1" dirty="0"/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199" y="4745444"/>
            <a:ext cx="983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빌립보서를 쓸 당시 바울은 자신이 지금 죽는 것이 예수님께 영광이 된다고 생각지 않는다면서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교회의 기도와 성령님의 역사하심으로 감옥에서 나와 그리스도를 계속 섬기기를 바란다고 분명히 말했습니다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1:19, 25-26).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335933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예수님의 고난뿐 아니라 그분의 죽음까지 따라함으로 그리스도께 영광을 돌렸습니다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1:20).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5759797"/>
            <a:ext cx="983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사는 세상은 죄악으로 덮여 있기 때문에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그리스도께서 이 땅에서 고난 받으셨던 것처럼 우리도 고난을 감수해야 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그리스도께서 죽으셨던 것처럼 우리도 때때로 죽음을 맞이할 수 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딤후 </a:t>
            </a:r>
            <a:r>
              <a:rPr lang="en-US" altLang="ko-KR" sz="2000" b="1" dirty="0"/>
              <a:t>3:12).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그리스도를 위해 죽고 그분을 위해 삶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이는 내게 사는 것이 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그리스도니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죽는 것도 유익함이라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281782"/>
            <a:ext cx="560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모든 고통의 뿌리는 오늘날 선과 악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혹은 그리스도께서 사탄과 싸우시는 우주적 전쟁에서 비롯되었습니다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649136"/>
            <a:ext cx="7460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우리는 진리와 정의라는 무기를 사용하고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6:4-7)</a:t>
            </a:r>
            <a:r>
              <a:rPr lang="ko-KR" altLang="en-US" sz="2000" b="1" dirty="0"/>
              <a:t> 이 무기들로 적의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굳건한 요새들을 무너뜨립니다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10:3-5).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478869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그런데 전투에서 의로운 사람이 죽으면 어떻게 될까요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바울은 의인의 죽음도 우리에게 도움이 된다고 말합니다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1:21).</a:t>
            </a:r>
            <a:endParaRPr lang="en" sz="2000" b="1" dirty="0"/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311571"/>
            <a:ext cx="5609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싸움은 영적 전쟁이며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영적 무기들로 싸워야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적들은 그리스도인들에게 불법적인 무기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즉 거짓말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비난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조직의 압력 등을 사용합니다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508657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그리스도를 믿는 사람들이 죽으면 원수가 쳐들어 올 수 없는 곳으로 옮겨지고 모든 고통에서 벗어납니다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잠 </a:t>
            </a:r>
            <a:r>
              <a:rPr lang="en-US" altLang="ko-KR" sz="2000" b="1" dirty="0"/>
              <a:t>14:32; </a:t>
            </a:r>
            <a:r>
              <a:rPr lang="ko-KR" altLang="en-US" sz="2000" b="1" dirty="0"/>
              <a:t>이사야 </a:t>
            </a:r>
            <a:r>
              <a:rPr lang="en-US" altLang="ko-KR" sz="2000" b="1" dirty="0"/>
              <a:t>57:1).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 갈래 길에 선 바울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0" y="65237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나는 이 둘 사이에 끼여 있습니다</a:t>
            </a:r>
            <a:r>
              <a:rPr lang="en-US" altLang="ko-KR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내가 이 세상을 떠나 그리스도와 함께 있는 것을 원하고 </a:t>
            </a:r>
            <a:endParaRPr lang="en-US" altLang="ko-KR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또 그것이 훨씬 더 좋지만 여러분을 위해 내가 이 세상에 계속 머물러 있는 것이 더욱 필요합니다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1:23-24)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90650"/>
            <a:ext cx="110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자신이 결정할 수는 없었지만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바울은 양 갈래 길에서 고민하고 있었습니다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1:23-24).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2951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33350" y="3005926"/>
            <a:ext cx="6742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구절만 보면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마치 바울은 우리가 죽으면 바로 천국으로 올라가 예수님을 만난다고 말하는 듯 하지만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이는 다른 성경 구절들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전 </a:t>
            </a:r>
            <a:r>
              <a:rPr lang="en-US" altLang="ko-KR" sz="2000" b="1" dirty="0"/>
              <a:t>9:5; 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6:5)</a:t>
            </a:r>
            <a:r>
              <a:rPr lang="ko-KR" altLang="en-US" sz="2000" b="1" dirty="0"/>
              <a:t>과 모순됩니다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872810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103916" y="5064859"/>
            <a:ext cx="677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또 바울은 다른 편지서에서 우리 몸은 낡아 무너져 없어지는 장막과 같다고 말하면서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 장막이 무너져야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죽어야</a:t>
            </a:r>
            <a:r>
              <a:rPr lang="en-US" altLang="ko-KR" sz="2000" b="1" dirty="0"/>
              <a:t>) </a:t>
            </a:r>
            <a:r>
              <a:rPr lang="ko-KR" altLang="en-US" sz="2000" b="1" dirty="0"/>
              <a:t>불멸의 옷을 입게 된다고 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5:1-4). </a:t>
            </a:r>
            <a:r>
              <a:rPr lang="ko-KR" altLang="en-US" sz="2000" b="1" dirty="0"/>
              <a:t>그러나 이 변화는 죽는 즉시 일어나는 것이 아니라 예수님께서 다시 오실 때 일어난다고 분명히 말했습니다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15:42, 51-54).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123825" y="4021589"/>
            <a:ext cx="6696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그리고 같은 편지서에서 바울은 그리스도와 온전히 함께하기 위해서는 부활할 때까지 기다려야 한다고 말합니다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3:8-11).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21171" y="1351508"/>
            <a:ext cx="70199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그리스도를 위해 산다는 의미는</a:t>
            </a:r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ko-KR" alt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복음에 합당한 행동을 하십시오 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여러분은 오로지 그리스도의 복음에 합당하게 생활하십시오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합당한 행실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이라고 번역된 그리스 단어는 </a:t>
            </a:r>
            <a:r>
              <a:rPr lang="en-US" sz="2000" b="1" dirty="0" err="1"/>
              <a:t>politeuomai</a:t>
            </a:r>
            <a:r>
              <a:rPr lang="ko-KR" altLang="en-US" sz="2000" b="1" dirty="0"/>
              <a:t>로</a:t>
            </a:r>
            <a:r>
              <a:rPr lang="en-US" altLang="ko-KR" sz="2000" b="1" dirty="0"/>
              <a:t> “</a:t>
            </a:r>
            <a:r>
              <a:rPr lang="ko-KR" altLang="en-US" sz="2000" b="1" dirty="0"/>
              <a:t>시민으로서 살다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라는 뜻입니다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빌립보 교인들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그리고 우리 모두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에게 하늘나라 시민으로서 합당하게 행동하라고 말합니다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3:20).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916090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13996" y="5488541"/>
            <a:ext cx="56931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그는 개인의 교만과 상대방에 대한 잘못된 행동들이 교회안에서 불화를 일으킨다는 것을 잘 알고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따라서 바울은 우리에게 품위를 갖춘 태도로 행동하라고 권면합니다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13996" y="4723845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한 마음으로 뭉치는 교회라는 주제의 서두로 이 교훈을 사용했습니다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651372"/>
            <a:ext cx="5687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이를 요약하면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오직 정의를 행하고 인자를 사랑하며 겸손하게 네 하나님과 함께 행하는 것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입니다</a:t>
            </a:r>
            <a:r>
              <a:rPr lang="en-US" altLang="ko-KR" sz="2000" b="1" dirty="0"/>
              <a:t> (</a:t>
            </a:r>
            <a:r>
              <a:rPr lang="ko-KR" altLang="en-US" sz="2000" b="1" dirty="0"/>
              <a:t>미가 </a:t>
            </a:r>
            <a:r>
              <a:rPr lang="en-US" altLang="ko-KR" sz="2000" b="1" dirty="0"/>
              <a:t>6:8)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2886676"/>
            <a:ext cx="5699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산상수훈에서 예수님은 천국 시민들이 어떻게 살아야 하는지 가르쳐 주셨습니다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7B640-3177-8D4B-86D1-348F434BB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4D87B640-3177-8D4B-86D1-348F434BB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1034</Words>
  <Application>Microsoft Office PowerPoint</Application>
  <PresentationFormat>Panorámica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2025-12-30T08:43:05Z</dcterms:created>
  <dcterms:modified xsi:type="dcterms:W3CDTF">2026-01-16T06:51:45Z</dcterms:modified>
</cp:coreProperties>
</file>