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91" r:id="rId4"/>
    <p:sldId id="287" r:id="rId5"/>
    <p:sldId id="258" r:id="rId6"/>
    <p:sldId id="259" r:id="rId7"/>
    <p:sldId id="260" r:id="rId8"/>
    <p:sldId id="288" r:id="rId9"/>
    <p:sldId id="289" r:id="rId10"/>
    <p:sldId id="290" r:id="rId11"/>
    <p:sldId id="264" r:id="rId12"/>
    <p:sldId id="282" r:id="rId13"/>
    <p:sldId id="283" r:id="rId14"/>
  </p:sldIdLst>
  <p:sldSz cx="12192000" cy="6858000"/>
  <p:notesSz cx="6858000" cy="9144000"/>
  <p:embeddedFontLst>
    <p:embeddedFont>
      <p:font typeface="NanumBarunGothicOTF" panose="02020603020101020101" charset="-127"/>
      <p:regular r:id="rId15"/>
      <p:bold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ABF"/>
    <a:srgbClr val="C5F9C7"/>
    <a:srgbClr val="FFF37D"/>
    <a:srgbClr val="F8E191"/>
    <a:srgbClr val="753F11"/>
    <a:srgbClr val="B26631"/>
    <a:srgbClr val="BE4F35"/>
    <a:srgbClr val="FFEB1D"/>
    <a:srgbClr val="3069A8"/>
    <a:srgbClr val="264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96498"/>
  </p:normalViewPr>
  <p:slideViewPr>
    <p:cSldViewPr snapToGrid="0">
      <p:cViewPr varScale="1">
        <p:scale>
          <a:sx n="107" d="100"/>
          <a:sy n="107" d="100"/>
        </p:scale>
        <p:origin x="8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1593-413E-4B36-87D5-938BAF40EB32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FE4F8F4-FC20-4CC7-A3F0-3031CC5375E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ko-KR" altLang="en-US" sz="2400" b="1" dirty="0">
              <a:solidFill>
                <a:srgbClr val="C00000"/>
              </a:solidFill>
            </a:rPr>
            <a:t>자</a:t>
          </a:r>
          <a:r>
            <a:rPr lang="en-US" altLang="ko-KR" sz="2400" b="1" dirty="0">
              <a:solidFill>
                <a:srgbClr val="C00000"/>
              </a:solidFill>
            </a:rPr>
            <a:t>(</a:t>
          </a:r>
          <a:r>
            <a:rPr lang="ko-KR" altLang="en-US" sz="2400" b="1" dirty="0">
              <a:solidFill>
                <a:srgbClr val="C00000"/>
              </a:solidFill>
            </a:rPr>
            <a:t>교</a:t>
          </a:r>
          <a:r>
            <a:rPr lang="en-US" altLang="ko-KR" sz="2400" b="1" dirty="0">
              <a:solidFill>
                <a:srgbClr val="C00000"/>
              </a:solidFill>
            </a:rPr>
            <a:t>)</a:t>
          </a:r>
          <a:r>
            <a:rPr lang="ko-KR" altLang="en-US" sz="2400" b="1" dirty="0">
              <a:solidFill>
                <a:srgbClr val="C00000"/>
              </a:solidFill>
            </a:rPr>
            <a:t>만의 예</a:t>
          </a:r>
          <a:endParaRPr lang="es-ES" sz="2400" dirty="0">
            <a:solidFill>
              <a:srgbClr val="C00000"/>
            </a:solidFill>
          </a:endParaRPr>
        </a:p>
      </dgm:t>
    </dgm:pt>
    <dgm:pt modelId="{0923F283-038F-4881-893F-240EAEA95917}" type="parTrans" cxnId="{78995FB9-B89E-446B-973A-01D10A5F801E}">
      <dgm:prSet/>
      <dgm:spPr/>
      <dgm:t>
        <a:bodyPr/>
        <a:lstStyle/>
        <a:p>
          <a:endParaRPr lang="es-ES" sz="2000"/>
        </a:p>
      </dgm:t>
    </dgm:pt>
    <dgm:pt modelId="{2864CDCC-60C7-42EA-8EAA-3AE87F559A45}" type="sibTrans" cxnId="{78995FB9-B89E-446B-973A-01D10A5F801E}">
      <dgm:prSet/>
      <dgm:spPr/>
      <dgm:t>
        <a:bodyPr/>
        <a:lstStyle/>
        <a:p>
          <a:endParaRPr lang="es-ES" sz="2000"/>
        </a:p>
      </dgm:t>
    </dgm:pt>
    <dgm:pt modelId="{3DD8E087-9B68-41DA-AD12-D1884F1AAF32}">
      <dgm:prSet custT="1"/>
      <dgm:spPr/>
      <dgm:t>
        <a:bodyPr/>
        <a:lstStyle/>
        <a:p>
          <a:pPr algn="ctr"/>
          <a:r>
            <a:rPr lang="ko-KR" altLang="en-US" sz="2000" b="1" dirty="0" err="1"/>
            <a:t>루스벨</a:t>
          </a:r>
          <a:endParaRPr lang="es-ES" sz="2000" dirty="0"/>
        </a:p>
      </dgm:t>
    </dgm:pt>
    <dgm:pt modelId="{2F3F663B-52BF-4D0D-87B3-17D10C25CA61}" type="parTrans" cxnId="{40B2D8D0-5CCF-416B-B781-D6D2C8E8C67A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FA83591-DF50-4931-9170-115730AE35C0}" type="sibTrans" cxnId="{40B2D8D0-5CCF-416B-B781-D6D2C8E8C67A}">
      <dgm:prSet/>
      <dgm:spPr/>
      <dgm:t>
        <a:bodyPr/>
        <a:lstStyle/>
        <a:p>
          <a:endParaRPr lang="es-ES" sz="2000"/>
        </a:p>
      </dgm:t>
    </dgm:pt>
    <dgm:pt modelId="{CA04D727-BAC3-4071-9C9A-A9B4CECFCB94}">
      <dgm:prSet custT="1"/>
      <dgm:spPr/>
      <dgm:t>
        <a:bodyPr/>
        <a:lstStyle/>
        <a:p>
          <a:pPr algn="ctr">
            <a:lnSpc>
              <a:spcPts val="2100"/>
            </a:lnSpc>
            <a:spcAft>
              <a:spcPts val="0"/>
            </a:spcAft>
          </a:pPr>
          <a:r>
            <a:rPr lang="ko-KR" altLang="en-US" sz="2000" b="1" dirty="0"/>
            <a:t>예수님의 제자들</a:t>
          </a:r>
          <a:endParaRPr lang="es-ES" sz="2000" dirty="0"/>
        </a:p>
      </dgm:t>
    </dgm:pt>
    <dgm:pt modelId="{AF79DB2B-2CC3-4EE9-8570-92B99BAD9F19}" type="parTrans" cxnId="{37E97683-8EC6-4CE2-863F-2D36422F8798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5693285-B8E5-431D-BBE0-48F4E4F2B92E}" type="sibTrans" cxnId="{37E97683-8EC6-4CE2-863F-2D36422F8798}">
      <dgm:prSet/>
      <dgm:spPr/>
      <dgm:t>
        <a:bodyPr/>
        <a:lstStyle/>
        <a:p>
          <a:endParaRPr lang="es-ES" sz="2000"/>
        </a:p>
      </dgm:t>
    </dgm:pt>
    <dgm:pt modelId="{17F485C1-6BF8-45B4-A948-A84FBEA8F17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ko-KR" altLang="en-US" sz="2400" b="1" dirty="0">
              <a:solidFill>
                <a:schemeClr val="accent4">
                  <a:lumMod val="75000"/>
                </a:schemeClr>
              </a:solidFill>
            </a:rPr>
            <a:t>겸손의 예</a:t>
          </a:r>
          <a:endParaRPr lang="es-ES" sz="2400" dirty="0">
            <a:solidFill>
              <a:schemeClr val="accent4">
                <a:lumMod val="75000"/>
              </a:schemeClr>
            </a:solidFill>
          </a:endParaRPr>
        </a:p>
      </dgm:t>
    </dgm:pt>
    <dgm:pt modelId="{AA342DA1-619C-4499-AE44-5ED39E6AAA93}" type="parTrans" cxnId="{074D12E9-DAB1-4267-8435-4805DC845C62}">
      <dgm:prSet/>
      <dgm:spPr/>
      <dgm:t>
        <a:bodyPr/>
        <a:lstStyle/>
        <a:p>
          <a:endParaRPr lang="es-ES" sz="2000"/>
        </a:p>
      </dgm:t>
    </dgm:pt>
    <dgm:pt modelId="{8F267BE6-18B1-490A-88C3-9E7AC8BBE74C}" type="sibTrans" cxnId="{074D12E9-DAB1-4267-8435-4805DC845C62}">
      <dgm:prSet/>
      <dgm:spPr/>
      <dgm:t>
        <a:bodyPr/>
        <a:lstStyle/>
        <a:p>
          <a:endParaRPr lang="es-ES" sz="2000"/>
        </a:p>
      </dgm:t>
    </dgm:pt>
    <dgm:pt modelId="{4B0F2653-3DBC-40F1-A08A-456AC20D33D9}">
      <dgm:prSet custT="1"/>
      <dgm:spPr/>
      <dgm:t>
        <a:bodyPr/>
        <a:lstStyle/>
        <a:p>
          <a:pPr algn="ctr"/>
          <a:r>
            <a:rPr lang="ko-KR" altLang="en-US" sz="2000" b="1" dirty="0"/>
            <a:t>세리</a:t>
          </a:r>
          <a:endParaRPr lang="es-ES" sz="2000" dirty="0"/>
        </a:p>
      </dgm:t>
    </dgm:pt>
    <dgm:pt modelId="{09C93E84-C938-4CAA-916D-A3EC55C806BD}" type="parTrans" cxnId="{351590F9-AAAB-43C7-B460-9F71DF8C0253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288617A-F40F-4C2E-B32C-3A3A87C45FAB}" type="sibTrans" cxnId="{351590F9-AAAB-43C7-B460-9F71DF8C0253}">
      <dgm:prSet/>
      <dgm:spPr/>
      <dgm:t>
        <a:bodyPr/>
        <a:lstStyle/>
        <a:p>
          <a:endParaRPr lang="es-ES" sz="2000"/>
        </a:p>
      </dgm:t>
    </dgm:pt>
    <dgm:pt modelId="{59028718-01A7-48FD-A177-4B780A2EAC8F}">
      <dgm:prSet custT="1"/>
      <dgm:spPr/>
      <dgm:t>
        <a:bodyPr/>
        <a:lstStyle/>
        <a:p>
          <a:pPr algn="ctr"/>
          <a:r>
            <a:rPr lang="ko-KR" altLang="en-US" sz="2000" b="1" dirty="0"/>
            <a:t>모세</a:t>
          </a:r>
          <a:endParaRPr lang="es-ES" sz="2000" dirty="0"/>
        </a:p>
      </dgm:t>
    </dgm:pt>
    <dgm:pt modelId="{0C5A5CC6-20B8-447F-9A03-96FDFCD79F8B}" type="parTrans" cxnId="{C9BAC9EB-E265-466D-92B3-EA6A999A06E1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E5403D29-F5C4-4352-B3F0-95A99DB4496C}" type="sibTrans" cxnId="{C9BAC9EB-E265-466D-92B3-EA6A999A06E1}">
      <dgm:prSet/>
      <dgm:spPr/>
      <dgm:t>
        <a:bodyPr/>
        <a:lstStyle/>
        <a:p>
          <a:endParaRPr lang="es-ES" sz="2000"/>
        </a:p>
      </dgm:t>
    </dgm:pt>
    <dgm:pt modelId="{F50D0D12-EDDD-4F46-BF2E-C544FBF5E03B}">
      <dgm:prSet custT="1"/>
      <dgm:spPr/>
      <dgm:t>
        <a:bodyPr/>
        <a:lstStyle/>
        <a:p>
          <a:pPr algn="ctr">
            <a:lnSpc>
              <a:spcPts val="2100"/>
            </a:lnSpc>
            <a:spcAft>
              <a:spcPts val="0"/>
            </a:spcAft>
          </a:pPr>
          <a:r>
            <a:rPr lang="ko-KR" altLang="en-US" sz="2000" b="1" dirty="0"/>
            <a:t>완전한 모본이신 예수님</a:t>
          </a:r>
          <a:endParaRPr lang="es-ES" sz="2000" dirty="0"/>
        </a:p>
      </dgm:t>
    </dgm:pt>
    <dgm:pt modelId="{E829DD70-E314-41F8-A7B2-20E772E309BE}" type="parTrans" cxnId="{0AAC5519-B946-4F90-892C-8D9FFF5229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86F8F824-031F-42CA-8748-B30F5806E117}" type="sibTrans" cxnId="{0AAC5519-B946-4F90-892C-8D9FFF52299D}">
      <dgm:prSet/>
      <dgm:spPr/>
      <dgm:t>
        <a:bodyPr/>
        <a:lstStyle/>
        <a:p>
          <a:endParaRPr lang="es-ES" sz="2000"/>
        </a:p>
      </dgm:t>
    </dgm:pt>
    <dgm:pt modelId="{26CB28E8-D9BF-47B5-ADE8-97D06107C6F7}" type="pres">
      <dgm:prSet presAssocID="{DE8C1593-413E-4B36-87D5-938BAF40E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A4B74D-C2B6-497D-A9A0-867CACB94EE8}" type="pres">
      <dgm:prSet presAssocID="{EFE4F8F4-FC20-4CC7-A3F0-3031CC5375E5}" presName="hierRoot1" presStyleCnt="0"/>
      <dgm:spPr/>
    </dgm:pt>
    <dgm:pt modelId="{0E5291B5-D9D3-4882-ABBE-7A48985748F5}" type="pres">
      <dgm:prSet presAssocID="{EFE4F8F4-FC20-4CC7-A3F0-3031CC5375E5}" presName="composite" presStyleCnt="0"/>
      <dgm:spPr/>
    </dgm:pt>
    <dgm:pt modelId="{3BA24623-433E-40CB-A10D-174C13A2677B}" type="pres">
      <dgm:prSet presAssocID="{EFE4F8F4-FC20-4CC7-A3F0-3031CC5375E5}" presName="image" presStyleLbl="node0" presStyleIdx="0" presStyleCnt="2" custLinFactNeighborX="62399" custLinFactNeighborY="-79529"/>
      <dgm:spPr>
        <a:solidFill>
          <a:srgbClr val="C00000"/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510E2D3F-32C0-40AB-A906-BF6B2C5438C1}" type="pres">
      <dgm:prSet presAssocID="{EFE4F8F4-FC20-4CC7-A3F0-3031CC5375E5}" presName="text" presStyleLbl="revTx" presStyleIdx="0" presStyleCnt="7" custScaleX="374089" custLinFactX="80223" custLinFactNeighborX="100000" custLinFactNeighborY="-77691">
        <dgm:presLayoutVars>
          <dgm:chPref val="3"/>
        </dgm:presLayoutVars>
      </dgm:prSet>
      <dgm:spPr/>
    </dgm:pt>
    <dgm:pt modelId="{AEC9C2BE-D9B9-4E4B-A47A-861A9DE4E61C}" type="pres">
      <dgm:prSet presAssocID="{EFE4F8F4-FC20-4CC7-A3F0-3031CC5375E5}" presName="hierChild2" presStyleCnt="0"/>
      <dgm:spPr/>
    </dgm:pt>
    <dgm:pt modelId="{1562CF81-8BC5-41A5-8122-31F0FC2DA5DE}" type="pres">
      <dgm:prSet presAssocID="{2F3F663B-52BF-4D0D-87B3-17D10C25CA61}" presName="Name10" presStyleLbl="parChTrans1D2" presStyleIdx="0" presStyleCnt="5"/>
      <dgm:spPr/>
    </dgm:pt>
    <dgm:pt modelId="{F7BDD553-DA79-45E3-BE72-A14551FBF72E}" type="pres">
      <dgm:prSet presAssocID="{3DD8E087-9B68-41DA-AD12-D1884F1AAF32}" presName="hierRoot2" presStyleCnt="0"/>
      <dgm:spPr/>
    </dgm:pt>
    <dgm:pt modelId="{5354CCA9-8D0C-402B-85CC-E841CF0AC949}" type="pres">
      <dgm:prSet presAssocID="{3DD8E087-9B68-41DA-AD12-D1884F1AAF32}" presName="composite2" presStyleCnt="0"/>
      <dgm:spPr/>
    </dgm:pt>
    <dgm:pt modelId="{00CFEA07-048C-4452-9699-8EA7D6BBFFAD}" type="pres">
      <dgm:prSet presAssocID="{3DD8E087-9B68-41DA-AD12-D1884F1AAF32}" presName="image2" presStyleLbl="node2" presStyleIdx="0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4FCF5FF-A20F-4878-9DEC-9A5EC9FF98A1}" type="pres">
      <dgm:prSet presAssocID="{3DD8E087-9B68-41DA-AD12-D1884F1AAF32}" presName="text2" presStyleLbl="revTx" presStyleIdx="1" presStyleCnt="7" custScaleX="134790" custLinFactY="64765" custLinFactNeighborX="-37843" custLinFactNeighborY="100000">
        <dgm:presLayoutVars>
          <dgm:chPref val="3"/>
        </dgm:presLayoutVars>
      </dgm:prSet>
      <dgm:spPr/>
    </dgm:pt>
    <dgm:pt modelId="{D9734FAE-D4EE-4E37-BA0A-8943236FD838}" type="pres">
      <dgm:prSet presAssocID="{3DD8E087-9B68-41DA-AD12-D1884F1AAF32}" presName="hierChild3" presStyleCnt="0"/>
      <dgm:spPr/>
    </dgm:pt>
    <dgm:pt modelId="{0DEABA19-00C7-49C8-B92F-1EB5ECB7895B}" type="pres">
      <dgm:prSet presAssocID="{AF79DB2B-2CC3-4EE9-8570-92B99BAD9F19}" presName="Name10" presStyleLbl="parChTrans1D2" presStyleIdx="1" presStyleCnt="5"/>
      <dgm:spPr/>
    </dgm:pt>
    <dgm:pt modelId="{8F096068-AF7E-4EBF-A3F5-009F886D4D1D}" type="pres">
      <dgm:prSet presAssocID="{CA04D727-BAC3-4071-9C9A-A9B4CECFCB94}" presName="hierRoot2" presStyleCnt="0"/>
      <dgm:spPr/>
    </dgm:pt>
    <dgm:pt modelId="{BCB16D18-ED5F-4D86-AA0E-E3BD2CC04F84}" type="pres">
      <dgm:prSet presAssocID="{CA04D727-BAC3-4071-9C9A-A9B4CECFCB94}" presName="composite2" presStyleCnt="0"/>
      <dgm:spPr/>
    </dgm:pt>
    <dgm:pt modelId="{1962EC93-D6B2-4A34-AC84-9B92D9C68EFA}" type="pres">
      <dgm:prSet presAssocID="{CA04D727-BAC3-4071-9C9A-A9B4CECFCB94}" presName="image2" presStyleLbl="node2" presStyleIdx="1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3C68D1D-A05C-4337-AD13-B987058F21B8}" type="pres">
      <dgm:prSet presAssocID="{CA04D727-BAC3-4071-9C9A-A9B4CECFCB94}" presName="text2" presStyleLbl="revTx" presStyleIdx="2" presStyleCnt="7" custScaleX="171255" custLinFactY="100000" custLinFactNeighborX="-41556" custLinFactNeighborY="111909">
        <dgm:presLayoutVars>
          <dgm:chPref val="3"/>
        </dgm:presLayoutVars>
      </dgm:prSet>
      <dgm:spPr/>
    </dgm:pt>
    <dgm:pt modelId="{959F24D7-95CF-4FDA-9E80-DAAF293E45A7}" type="pres">
      <dgm:prSet presAssocID="{CA04D727-BAC3-4071-9C9A-A9B4CECFCB94}" presName="hierChild3" presStyleCnt="0"/>
      <dgm:spPr/>
    </dgm:pt>
    <dgm:pt modelId="{3BDF34C9-8986-4C4C-A5F6-D9AA87F8A6B6}" type="pres">
      <dgm:prSet presAssocID="{17F485C1-6BF8-45B4-A948-A84FBEA8F179}" presName="hierRoot1" presStyleCnt="0"/>
      <dgm:spPr/>
    </dgm:pt>
    <dgm:pt modelId="{77A8D972-CE1C-4A03-B1D8-9564C9070F2E}" type="pres">
      <dgm:prSet presAssocID="{17F485C1-6BF8-45B4-A948-A84FBEA8F179}" presName="composite" presStyleCnt="0"/>
      <dgm:spPr/>
    </dgm:pt>
    <dgm:pt modelId="{16E1F04A-5A82-48D9-8B41-F2BE1BE4B8A0}" type="pres">
      <dgm:prSet presAssocID="{17F485C1-6BF8-45B4-A948-A84FBEA8F179}" presName="image" presStyleLbl="node0" presStyleIdx="1" presStyleCnt="2" custLinFactNeighborX="62399" custLinFactNeighborY="-79529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1249BB74-BBA5-4F24-94B5-839061C62E1D}" type="pres">
      <dgm:prSet presAssocID="{17F485C1-6BF8-45B4-A948-A84FBEA8F179}" presName="text" presStyleLbl="revTx" presStyleIdx="3" presStyleCnt="7" custScaleX="412781" custLinFactX="100000" custLinFactNeighborX="100485" custLinFactNeighborY="-77911">
        <dgm:presLayoutVars>
          <dgm:chPref val="3"/>
        </dgm:presLayoutVars>
      </dgm:prSet>
      <dgm:spPr/>
    </dgm:pt>
    <dgm:pt modelId="{25D5A4D8-77DD-46B5-9A23-C810F1562A75}" type="pres">
      <dgm:prSet presAssocID="{17F485C1-6BF8-45B4-A948-A84FBEA8F179}" presName="hierChild2" presStyleCnt="0"/>
      <dgm:spPr/>
    </dgm:pt>
    <dgm:pt modelId="{F8DB5EF6-39F3-4BD1-8C88-F34105FF8B6B}" type="pres">
      <dgm:prSet presAssocID="{09C93E84-C938-4CAA-916D-A3EC55C806BD}" presName="Name10" presStyleLbl="parChTrans1D2" presStyleIdx="2" presStyleCnt="5"/>
      <dgm:spPr/>
    </dgm:pt>
    <dgm:pt modelId="{A3DA16C8-E494-41B2-8C77-2F129D0C00BF}" type="pres">
      <dgm:prSet presAssocID="{4B0F2653-3DBC-40F1-A08A-456AC20D33D9}" presName="hierRoot2" presStyleCnt="0"/>
      <dgm:spPr/>
    </dgm:pt>
    <dgm:pt modelId="{DE4CB595-0DC9-495F-BE41-473C4BD3905C}" type="pres">
      <dgm:prSet presAssocID="{4B0F2653-3DBC-40F1-A08A-456AC20D33D9}" presName="composite2" presStyleCnt="0"/>
      <dgm:spPr/>
    </dgm:pt>
    <dgm:pt modelId="{1AFFD3DE-C5D3-4C82-BF8E-6F6258E0342A}" type="pres">
      <dgm:prSet presAssocID="{4B0F2653-3DBC-40F1-A08A-456AC20D33D9}" presName="image2" presStyleLbl="node2" presStyleIdx="2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8656182-B978-45B2-8D11-F63749FF76A5}" type="pres">
      <dgm:prSet presAssocID="{4B0F2653-3DBC-40F1-A08A-456AC20D33D9}" presName="text2" presStyleLbl="revTx" presStyleIdx="4" presStyleCnt="7" custScaleX="175576" custLinFactY="86933" custLinFactNeighborX="-42818" custLinFactNeighborY="100000">
        <dgm:presLayoutVars>
          <dgm:chPref val="3"/>
        </dgm:presLayoutVars>
      </dgm:prSet>
      <dgm:spPr/>
    </dgm:pt>
    <dgm:pt modelId="{502BFF9E-68C1-407E-B61F-BE28159B8895}" type="pres">
      <dgm:prSet presAssocID="{4B0F2653-3DBC-40F1-A08A-456AC20D33D9}" presName="hierChild3" presStyleCnt="0"/>
      <dgm:spPr/>
    </dgm:pt>
    <dgm:pt modelId="{48FD490C-71E0-4A3A-BC3D-802D5014F915}" type="pres">
      <dgm:prSet presAssocID="{0C5A5CC6-20B8-447F-9A03-96FDFCD79F8B}" presName="Name10" presStyleLbl="parChTrans1D2" presStyleIdx="3" presStyleCnt="5"/>
      <dgm:spPr/>
    </dgm:pt>
    <dgm:pt modelId="{AA46B93B-44AF-4B0A-8BC2-CE19AFC57DBC}" type="pres">
      <dgm:prSet presAssocID="{59028718-01A7-48FD-A177-4B780A2EAC8F}" presName="hierRoot2" presStyleCnt="0"/>
      <dgm:spPr/>
    </dgm:pt>
    <dgm:pt modelId="{860F480E-1055-43D8-8566-99B1DEA75F73}" type="pres">
      <dgm:prSet presAssocID="{59028718-01A7-48FD-A177-4B780A2EAC8F}" presName="composite2" presStyleCnt="0"/>
      <dgm:spPr/>
    </dgm:pt>
    <dgm:pt modelId="{4F2B43F8-D675-4644-9C2C-17FD2B384624}" type="pres">
      <dgm:prSet presAssocID="{59028718-01A7-48FD-A177-4B780A2EAC8F}" presName="image2" presStyleLbl="node2" presStyleIdx="3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3CA18995-E5EB-48BF-BAC2-6358DD4362E6}" type="pres">
      <dgm:prSet presAssocID="{59028718-01A7-48FD-A177-4B780A2EAC8F}" presName="text2" presStyleLbl="revTx" presStyleIdx="5" presStyleCnt="7" custScaleX="140912" custLinFactY="56923" custLinFactNeighborX="-43148" custLinFactNeighborY="100000">
        <dgm:presLayoutVars>
          <dgm:chPref val="3"/>
        </dgm:presLayoutVars>
      </dgm:prSet>
      <dgm:spPr/>
    </dgm:pt>
    <dgm:pt modelId="{DDBF338D-2FF2-46BB-BC8B-8C845DB42D09}" type="pres">
      <dgm:prSet presAssocID="{59028718-01A7-48FD-A177-4B780A2EAC8F}" presName="hierChild3" presStyleCnt="0"/>
      <dgm:spPr/>
    </dgm:pt>
    <dgm:pt modelId="{19F18D73-C6AB-45C8-8A2E-35606C1E08EB}" type="pres">
      <dgm:prSet presAssocID="{E829DD70-E314-41F8-A7B2-20E772E309BE}" presName="Name10" presStyleLbl="parChTrans1D2" presStyleIdx="4" presStyleCnt="5"/>
      <dgm:spPr/>
    </dgm:pt>
    <dgm:pt modelId="{CAA835D7-D0E1-40AA-8167-D64158914D23}" type="pres">
      <dgm:prSet presAssocID="{F50D0D12-EDDD-4F46-BF2E-C544FBF5E03B}" presName="hierRoot2" presStyleCnt="0"/>
      <dgm:spPr/>
    </dgm:pt>
    <dgm:pt modelId="{5C19E6E0-D2CD-4525-8AE7-C202F0E4D85B}" type="pres">
      <dgm:prSet presAssocID="{F50D0D12-EDDD-4F46-BF2E-C544FBF5E03B}" presName="composite2" presStyleCnt="0"/>
      <dgm:spPr/>
    </dgm:pt>
    <dgm:pt modelId="{101C6BA2-231A-435E-B28C-20B1FEBC0A42}" type="pres">
      <dgm:prSet presAssocID="{F50D0D12-EDDD-4F46-BF2E-C544FBF5E03B}" presName="image2" presStyleLbl="node2" presStyleIdx="4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556C58B-6EB1-47C2-908E-416BA974202F}" type="pres">
      <dgm:prSet presAssocID="{F50D0D12-EDDD-4F46-BF2E-C544FBF5E03B}" presName="text2" presStyleLbl="revTx" presStyleIdx="6" presStyleCnt="7" custScaleX="202660" custLinFactY="100000" custLinFactNeighborX="-36856" custLinFactNeighborY="108796">
        <dgm:presLayoutVars>
          <dgm:chPref val="3"/>
        </dgm:presLayoutVars>
      </dgm:prSet>
      <dgm:spPr/>
    </dgm:pt>
    <dgm:pt modelId="{E4A126F5-4268-4849-AEB0-EBD30007E18F}" type="pres">
      <dgm:prSet presAssocID="{F50D0D12-EDDD-4F46-BF2E-C544FBF5E03B}" presName="hierChild3" presStyleCnt="0"/>
      <dgm:spPr/>
    </dgm:pt>
  </dgm:ptLst>
  <dgm:cxnLst>
    <dgm:cxn modelId="{EE492C12-487B-4BA4-B9B4-C5DF60F07C8F}" type="presOf" srcId="{F50D0D12-EDDD-4F46-BF2E-C544FBF5E03B}" destId="{4556C58B-6EB1-47C2-908E-416BA974202F}" srcOrd="0" destOrd="0" presId="urn:microsoft.com/office/officeart/2009/layout/CirclePictureHierarchy"/>
    <dgm:cxn modelId="{99429F14-A7F2-48F7-8370-6563FD245D0A}" type="presOf" srcId="{E829DD70-E314-41F8-A7B2-20E772E309BE}" destId="{19F18D73-C6AB-45C8-8A2E-35606C1E08EB}" srcOrd="0" destOrd="0" presId="urn:microsoft.com/office/officeart/2009/layout/CirclePictureHierarchy"/>
    <dgm:cxn modelId="{0AAC5519-B946-4F90-892C-8D9FFF52299D}" srcId="{17F485C1-6BF8-45B4-A948-A84FBEA8F179}" destId="{F50D0D12-EDDD-4F46-BF2E-C544FBF5E03B}" srcOrd="2" destOrd="0" parTransId="{E829DD70-E314-41F8-A7B2-20E772E309BE}" sibTransId="{86F8F824-031F-42CA-8748-B30F5806E117}"/>
    <dgm:cxn modelId="{E4519D49-1E1A-4CB6-88DD-1D0F40281A75}" type="presOf" srcId="{3DD8E087-9B68-41DA-AD12-D1884F1AAF32}" destId="{44FCF5FF-A20F-4878-9DEC-9A5EC9FF98A1}" srcOrd="0" destOrd="0" presId="urn:microsoft.com/office/officeart/2009/layout/CirclePictureHierarchy"/>
    <dgm:cxn modelId="{37EC2E53-8F1D-4FD0-9CDE-F33C9AA8996E}" type="presOf" srcId="{CA04D727-BAC3-4071-9C9A-A9B4CECFCB94}" destId="{E3C68D1D-A05C-4337-AD13-B987058F21B8}" srcOrd="0" destOrd="0" presId="urn:microsoft.com/office/officeart/2009/layout/CirclePictureHierarchy"/>
    <dgm:cxn modelId="{E4949055-BDFE-4191-AFEA-C847234D800B}" type="presOf" srcId="{AF79DB2B-2CC3-4EE9-8570-92B99BAD9F19}" destId="{0DEABA19-00C7-49C8-B92F-1EB5ECB7895B}" srcOrd="0" destOrd="0" presId="urn:microsoft.com/office/officeart/2009/layout/CirclePictureHierarchy"/>
    <dgm:cxn modelId="{5A1FFE56-B602-40C1-8053-EADC1A7659FF}" type="presOf" srcId="{2F3F663B-52BF-4D0D-87B3-17D10C25CA61}" destId="{1562CF81-8BC5-41A5-8122-31F0FC2DA5DE}" srcOrd="0" destOrd="0" presId="urn:microsoft.com/office/officeart/2009/layout/CirclePictureHierarchy"/>
    <dgm:cxn modelId="{37E97683-8EC6-4CE2-863F-2D36422F8798}" srcId="{EFE4F8F4-FC20-4CC7-A3F0-3031CC5375E5}" destId="{CA04D727-BAC3-4071-9C9A-A9B4CECFCB94}" srcOrd="1" destOrd="0" parTransId="{AF79DB2B-2CC3-4EE9-8570-92B99BAD9F19}" sibTransId="{05693285-B8E5-431D-BBE0-48F4E4F2B92E}"/>
    <dgm:cxn modelId="{8660A28D-394B-4D5E-995F-523DC50E4C17}" type="presOf" srcId="{DE8C1593-413E-4B36-87D5-938BAF40EB32}" destId="{26CB28E8-D9BF-47B5-ADE8-97D06107C6F7}" srcOrd="0" destOrd="0" presId="urn:microsoft.com/office/officeart/2009/layout/CirclePictureHierarchy"/>
    <dgm:cxn modelId="{5462A39B-ED6B-4C51-B26D-D3306A2D1E05}" type="presOf" srcId="{0C5A5CC6-20B8-447F-9A03-96FDFCD79F8B}" destId="{48FD490C-71E0-4A3A-BC3D-802D5014F915}" srcOrd="0" destOrd="0" presId="urn:microsoft.com/office/officeart/2009/layout/CirclePictureHierarchy"/>
    <dgm:cxn modelId="{595CD9A0-C30F-4EB0-A54A-3C058BD224E8}" type="presOf" srcId="{17F485C1-6BF8-45B4-A948-A84FBEA8F179}" destId="{1249BB74-BBA5-4F24-94B5-839061C62E1D}" srcOrd="0" destOrd="0" presId="urn:microsoft.com/office/officeart/2009/layout/CirclePictureHierarchy"/>
    <dgm:cxn modelId="{6416C7A8-7EDD-4392-A0BB-7D5E6C27DE67}" type="presOf" srcId="{EFE4F8F4-FC20-4CC7-A3F0-3031CC5375E5}" destId="{510E2D3F-32C0-40AB-A906-BF6B2C5438C1}" srcOrd="0" destOrd="0" presId="urn:microsoft.com/office/officeart/2009/layout/CirclePictureHierarchy"/>
    <dgm:cxn modelId="{A5F963B8-9795-4E7E-BF0A-CC96A7606CB0}" type="presOf" srcId="{4B0F2653-3DBC-40F1-A08A-456AC20D33D9}" destId="{48656182-B978-45B2-8D11-F63749FF76A5}" srcOrd="0" destOrd="0" presId="urn:microsoft.com/office/officeart/2009/layout/CirclePictureHierarchy"/>
    <dgm:cxn modelId="{78995FB9-B89E-446B-973A-01D10A5F801E}" srcId="{DE8C1593-413E-4B36-87D5-938BAF40EB32}" destId="{EFE4F8F4-FC20-4CC7-A3F0-3031CC5375E5}" srcOrd="0" destOrd="0" parTransId="{0923F283-038F-4881-893F-240EAEA95917}" sibTransId="{2864CDCC-60C7-42EA-8EAA-3AE87F559A45}"/>
    <dgm:cxn modelId="{3FF72ABF-25F8-4191-B60D-2016598EBA9E}" type="presOf" srcId="{09C93E84-C938-4CAA-916D-A3EC55C806BD}" destId="{F8DB5EF6-39F3-4BD1-8C88-F34105FF8B6B}" srcOrd="0" destOrd="0" presId="urn:microsoft.com/office/officeart/2009/layout/CirclePictureHierarchy"/>
    <dgm:cxn modelId="{169F04CF-F9D5-4A1D-BA11-AEF442E760E5}" type="presOf" srcId="{59028718-01A7-48FD-A177-4B780A2EAC8F}" destId="{3CA18995-E5EB-48BF-BAC2-6358DD4362E6}" srcOrd="0" destOrd="0" presId="urn:microsoft.com/office/officeart/2009/layout/CirclePictureHierarchy"/>
    <dgm:cxn modelId="{40B2D8D0-5CCF-416B-B781-D6D2C8E8C67A}" srcId="{EFE4F8F4-FC20-4CC7-A3F0-3031CC5375E5}" destId="{3DD8E087-9B68-41DA-AD12-D1884F1AAF32}" srcOrd="0" destOrd="0" parTransId="{2F3F663B-52BF-4D0D-87B3-17D10C25CA61}" sibTransId="{0FA83591-DF50-4931-9170-115730AE35C0}"/>
    <dgm:cxn modelId="{074D12E9-DAB1-4267-8435-4805DC845C62}" srcId="{DE8C1593-413E-4B36-87D5-938BAF40EB32}" destId="{17F485C1-6BF8-45B4-A948-A84FBEA8F179}" srcOrd="1" destOrd="0" parTransId="{AA342DA1-619C-4499-AE44-5ED39E6AAA93}" sibTransId="{8F267BE6-18B1-490A-88C3-9E7AC8BBE74C}"/>
    <dgm:cxn modelId="{C9BAC9EB-E265-466D-92B3-EA6A999A06E1}" srcId="{17F485C1-6BF8-45B4-A948-A84FBEA8F179}" destId="{59028718-01A7-48FD-A177-4B780A2EAC8F}" srcOrd="1" destOrd="0" parTransId="{0C5A5CC6-20B8-447F-9A03-96FDFCD79F8B}" sibTransId="{E5403D29-F5C4-4352-B3F0-95A99DB4496C}"/>
    <dgm:cxn modelId="{351590F9-AAAB-43C7-B460-9F71DF8C0253}" srcId="{17F485C1-6BF8-45B4-A948-A84FBEA8F179}" destId="{4B0F2653-3DBC-40F1-A08A-456AC20D33D9}" srcOrd="0" destOrd="0" parTransId="{09C93E84-C938-4CAA-916D-A3EC55C806BD}" sibTransId="{C288617A-F40F-4C2E-B32C-3A3A87C45FAB}"/>
    <dgm:cxn modelId="{B925AF5C-EE13-43EB-8DE8-65B6546D5475}" type="presParOf" srcId="{26CB28E8-D9BF-47B5-ADE8-97D06107C6F7}" destId="{78A4B74D-C2B6-497D-A9A0-867CACB94EE8}" srcOrd="0" destOrd="0" presId="urn:microsoft.com/office/officeart/2009/layout/CirclePictureHierarchy"/>
    <dgm:cxn modelId="{12F5C4C0-6258-47C7-9B63-4CAD3A2F537D}" type="presParOf" srcId="{78A4B74D-C2B6-497D-A9A0-867CACB94EE8}" destId="{0E5291B5-D9D3-4882-ABBE-7A48985748F5}" srcOrd="0" destOrd="0" presId="urn:microsoft.com/office/officeart/2009/layout/CirclePictureHierarchy"/>
    <dgm:cxn modelId="{95A2059E-84A8-4396-A452-00B5BA8CAC52}" type="presParOf" srcId="{0E5291B5-D9D3-4882-ABBE-7A48985748F5}" destId="{3BA24623-433E-40CB-A10D-174C13A2677B}" srcOrd="0" destOrd="0" presId="urn:microsoft.com/office/officeart/2009/layout/CirclePictureHierarchy"/>
    <dgm:cxn modelId="{51412221-C78E-4750-A2D6-E20CBFB0B558}" type="presParOf" srcId="{0E5291B5-D9D3-4882-ABBE-7A48985748F5}" destId="{510E2D3F-32C0-40AB-A906-BF6B2C5438C1}" srcOrd="1" destOrd="0" presId="urn:microsoft.com/office/officeart/2009/layout/CirclePictureHierarchy"/>
    <dgm:cxn modelId="{2B85B2CB-D7C8-461B-8841-750DFEE12376}" type="presParOf" srcId="{78A4B74D-C2B6-497D-A9A0-867CACB94EE8}" destId="{AEC9C2BE-D9B9-4E4B-A47A-861A9DE4E61C}" srcOrd="1" destOrd="0" presId="urn:microsoft.com/office/officeart/2009/layout/CirclePictureHierarchy"/>
    <dgm:cxn modelId="{8D2B1F12-FA8B-4C64-84D6-565016A06267}" type="presParOf" srcId="{AEC9C2BE-D9B9-4E4B-A47A-861A9DE4E61C}" destId="{1562CF81-8BC5-41A5-8122-31F0FC2DA5DE}" srcOrd="0" destOrd="0" presId="urn:microsoft.com/office/officeart/2009/layout/CirclePictureHierarchy"/>
    <dgm:cxn modelId="{97EA31BA-EBE8-4F94-8874-165B570F8850}" type="presParOf" srcId="{AEC9C2BE-D9B9-4E4B-A47A-861A9DE4E61C}" destId="{F7BDD553-DA79-45E3-BE72-A14551FBF72E}" srcOrd="1" destOrd="0" presId="urn:microsoft.com/office/officeart/2009/layout/CirclePictureHierarchy"/>
    <dgm:cxn modelId="{7DAC5202-AF62-484B-B120-798CC574DC6B}" type="presParOf" srcId="{F7BDD553-DA79-45E3-BE72-A14551FBF72E}" destId="{5354CCA9-8D0C-402B-85CC-E841CF0AC949}" srcOrd="0" destOrd="0" presId="urn:microsoft.com/office/officeart/2009/layout/CirclePictureHierarchy"/>
    <dgm:cxn modelId="{117CDAB8-E2BA-4B0B-8631-086C6430CC27}" type="presParOf" srcId="{5354CCA9-8D0C-402B-85CC-E841CF0AC949}" destId="{00CFEA07-048C-4452-9699-8EA7D6BBFFAD}" srcOrd="0" destOrd="0" presId="urn:microsoft.com/office/officeart/2009/layout/CirclePictureHierarchy"/>
    <dgm:cxn modelId="{620CA137-BA85-4659-8A2E-D41586B55DBB}" type="presParOf" srcId="{5354CCA9-8D0C-402B-85CC-E841CF0AC949}" destId="{44FCF5FF-A20F-4878-9DEC-9A5EC9FF98A1}" srcOrd="1" destOrd="0" presId="urn:microsoft.com/office/officeart/2009/layout/CirclePictureHierarchy"/>
    <dgm:cxn modelId="{6B2DDBF5-2503-4AFD-892C-B711127F8544}" type="presParOf" srcId="{F7BDD553-DA79-45E3-BE72-A14551FBF72E}" destId="{D9734FAE-D4EE-4E37-BA0A-8943236FD838}" srcOrd="1" destOrd="0" presId="urn:microsoft.com/office/officeart/2009/layout/CirclePictureHierarchy"/>
    <dgm:cxn modelId="{8F792B19-665E-4566-BAE2-9DBFEB64FC6B}" type="presParOf" srcId="{AEC9C2BE-D9B9-4E4B-A47A-861A9DE4E61C}" destId="{0DEABA19-00C7-49C8-B92F-1EB5ECB7895B}" srcOrd="2" destOrd="0" presId="urn:microsoft.com/office/officeart/2009/layout/CirclePictureHierarchy"/>
    <dgm:cxn modelId="{F5F0F96C-10F2-480C-8BA4-AF956FB91DAC}" type="presParOf" srcId="{AEC9C2BE-D9B9-4E4B-A47A-861A9DE4E61C}" destId="{8F096068-AF7E-4EBF-A3F5-009F886D4D1D}" srcOrd="3" destOrd="0" presId="urn:microsoft.com/office/officeart/2009/layout/CirclePictureHierarchy"/>
    <dgm:cxn modelId="{0F101B08-E50A-426C-A6A6-E4217EA3D318}" type="presParOf" srcId="{8F096068-AF7E-4EBF-A3F5-009F886D4D1D}" destId="{BCB16D18-ED5F-4D86-AA0E-E3BD2CC04F84}" srcOrd="0" destOrd="0" presId="urn:microsoft.com/office/officeart/2009/layout/CirclePictureHierarchy"/>
    <dgm:cxn modelId="{E9639040-C36E-45CA-A5A5-64874220F553}" type="presParOf" srcId="{BCB16D18-ED5F-4D86-AA0E-E3BD2CC04F84}" destId="{1962EC93-D6B2-4A34-AC84-9B92D9C68EFA}" srcOrd="0" destOrd="0" presId="urn:microsoft.com/office/officeart/2009/layout/CirclePictureHierarchy"/>
    <dgm:cxn modelId="{A950169D-73BA-4D34-8DDE-64534DCA631A}" type="presParOf" srcId="{BCB16D18-ED5F-4D86-AA0E-E3BD2CC04F84}" destId="{E3C68D1D-A05C-4337-AD13-B987058F21B8}" srcOrd="1" destOrd="0" presId="urn:microsoft.com/office/officeart/2009/layout/CirclePictureHierarchy"/>
    <dgm:cxn modelId="{61A59606-1478-44E3-A6DA-BAAEDB339C7F}" type="presParOf" srcId="{8F096068-AF7E-4EBF-A3F5-009F886D4D1D}" destId="{959F24D7-95CF-4FDA-9E80-DAAF293E45A7}" srcOrd="1" destOrd="0" presId="urn:microsoft.com/office/officeart/2009/layout/CirclePictureHierarchy"/>
    <dgm:cxn modelId="{4E2EA6C5-6DBA-4026-98E0-28E15F735FF0}" type="presParOf" srcId="{26CB28E8-D9BF-47B5-ADE8-97D06107C6F7}" destId="{3BDF34C9-8986-4C4C-A5F6-D9AA87F8A6B6}" srcOrd="1" destOrd="0" presId="urn:microsoft.com/office/officeart/2009/layout/CirclePictureHierarchy"/>
    <dgm:cxn modelId="{47554EEC-28C7-4B28-9ABE-D24BDD118643}" type="presParOf" srcId="{3BDF34C9-8986-4C4C-A5F6-D9AA87F8A6B6}" destId="{77A8D972-CE1C-4A03-B1D8-9564C9070F2E}" srcOrd="0" destOrd="0" presId="urn:microsoft.com/office/officeart/2009/layout/CirclePictureHierarchy"/>
    <dgm:cxn modelId="{1534660B-C09F-4C56-9DD6-123C9125846B}" type="presParOf" srcId="{77A8D972-CE1C-4A03-B1D8-9564C9070F2E}" destId="{16E1F04A-5A82-48D9-8B41-F2BE1BE4B8A0}" srcOrd="0" destOrd="0" presId="urn:microsoft.com/office/officeart/2009/layout/CirclePictureHierarchy"/>
    <dgm:cxn modelId="{2B954ECA-D795-45FF-B172-E169FAAB3A64}" type="presParOf" srcId="{77A8D972-CE1C-4A03-B1D8-9564C9070F2E}" destId="{1249BB74-BBA5-4F24-94B5-839061C62E1D}" srcOrd="1" destOrd="0" presId="urn:microsoft.com/office/officeart/2009/layout/CirclePictureHierarchy"/>
    <dgm:cxn modelId="{B142A0B2-4CD1-4C42-AD52-BF3EBCD5182A}" type="presParOf" srcId="{3BDF34C9-8986-4C4C-A5F6-D9AA87F8A6B6}" destId="{25D5A4D8-77DD-46B5-9A23-C810F1562A75}" srcOrd="1" destOrd="0" presId="urn:microsoft.com/office/officeart/2009/layout/CirclePictureHierarchy"/>
    <dgm:cxn modelId="{DD8F6F37-B81D-4705-A10F-031D566903E9}" type="presParOf" srcId="{25D5A4D8-77DD-46B5-9A23-C810F1562A75}" destId="{F8DB5EF6-39F3-4BD1-8C88-F34105FF8B6B}" srcOrd="0" destOrd="0" presId="urn:microsoft.com/office/officeart/2009/layout/CirclePictureHierarchy"/>
    <dgm:cxn modelId="{B18887DC-FA89-47AF-A92C-80B3B6C73827}" type="presParOf" srcId="{25D5A4D8-77DD-46B5-9A23-C810F1562A75}" destId="{A3DA16C8-E494-41B2-8C77-2F129D0C00BF}" srcOrd="1" destOrd="0" presId="urn:microsoft.com/office/officeart/2009/layout/CirclePictureHierarchy"/>
    <dgm:cxn modelId="{02062AD0-DA51-4C9D-9892-BAE1F3412385}" type="presParOf" srcId="{A3DA16C8-E494-41B2-8C77-2F129D0C00BF}" destId="{DE4CB595-0DC9-495F-BE41-473C4BD3905C}" srcOrd="0" destOrd="0" presId="urn:microsoft.com/office/officeart/2009/layout/CirclePictureHierarchy"/>
    <dgm:cxn modelId="{1F5D0061-D4EF-4032-BA87-024773F6A29B}" type="presParOf" srcId="{DE4CB595-0DC9-495F-BE41-473C4BD3905C}" destId="{1AFFD3DE-C5D3-4C82-BF8E-6F6258E0342A}" srcOrd="0" destOrd="0" presId="urn:microsoft.com/office/officeart/2009/layout/CirclePictureHierarchy"/>
    <dgm:cxn modelId="{4243F9A8-5448-4DC6-8B9A-19E304D132B9}" type="presParOf" srcId="{DE4CB595-0DC9-495F-BE41-473C4BD3905C}" destId="{48656182-B978-45B2-8D11-F63749FF76A5}" srcOrd="1" destOrd="0" presId="urn:microsoft.com/office/officeart/2009/layout/CirclePictureHierarchy"/>
    <dgm:cxn modelId="{346E768F-CE0C-4B95-B82F-4EFA6E8F1BBD}" type="presParOf" srcId="{A3DA16C8-E494-41B2-8C77-2F129D0C00BF}" destId="{502BFF9E-68C1-407E-B61F-BE28159B8895}" srcOrd="1" destOrd="0" presId="urn:microsoft.com/office/officeart/2009/layout/CirclePictureHierarchy"/>
    <dgm:cxn modelId="{33D7BE17-C685-4831-80C4-C8A7B7A7C30B}" type="presParOf" srcId="{25D5A4D8-77DD-46B5-9A23-C810F1562A75}" destId="{48FD490C-71E0-4A3A-BC3D-802D5014F915}" srcOrd="2" destOrd="0" presId="urn:microsoft.com/office/officeart/2009/layout/CirclePictureHierarchy"/>
    <dgm:cxn modelId="{517FFC07-B32E-4EBA-B0AD-ACDEB55D857E}" type="presParOf" srcId="{25D5A4D8-77DD-46B5-9A23-C810F1562A75}" destId="{AA46B93B-44AF-4B0A-8BC2-CE19AFC57DBC}" srcOrd="3" destOrd="0" presId="urn:microsoft.com/office/officeart/2009/layout/CirclePictureHierarchy"/>
    <dgm:cxn modelId="{7560ED33-A537-458D-B6F8-FE3A622B75E2}" type="presParOf" srcId="{AA46B93B-44AF-4B0A-8BC2-CE19AFC57DBC}" destId="{860F480E-1055-43D8-8566-99B1DEA75F73}" srcOrd="0" destOrd="0" presId="urn:microsoft.com/office/officeart/2009/layout/CirclePictureHierarchy"/>
    <dgm:cxn modelId="{40D24DBC-66C0-431C-A2B3-C40816BFE382}" type="presParOf" srcId="{860F480E-1055-43D8-8566-99B1DEA75F73}" destId="{4F2B43F8-D675-4644-9C2C-17FD2B384624}" srcOrd="0" destOrd="0" presId="urn:microsoft.com/office/officeart/2009/layout/CirclePictureHierarchy"/>
    <dgm:cxn modelId="{F8A42CA3-C5FC-4F85-AC4F-F0A0945DCF8B}" type="presParOf" srcId="{860F480E-1055-43D8-8566-99B1DEA75F73}" destId="{3CA18995-E5EB-48BF-BAC2-6358DD4362E6}" srcOrd="1" destOrd="0" presId="urn:microsoft.com/office/officeart/2009/layout/CirclePictureHierarchy"/>
    <dgm:cxn modelId="{F8017864-1112-4657-AB82-087880F9691B}" type="presParOf" srcId="{AA46B93B-44AF-4B0A-8BC2-CE19AFC57DBC}" destId="{DDBF338D-2FF2-46BB-BC8B-8C845DB42D09}" srcOrd="1" destOrd="0" presId="urn:microsoft.com/office/officeart/2009/layout/CirclePictureHierarchy"/>
    <dgm:cxn modelId="{F050D063-BADC-4201-A54F-7E8CDD4DBBE9}" type="presParOf" srcId="{25D5A4D8-77DD-46B5-9A23-C810F1562A75}" destId="{19F18D73-C6AB-45C8-8A2E-35606C1E08EB}" srcOrd="4" destOrd="0" presId="urn:microsoft.com/office/officeart/2009/layout/CirclePictureHierarchy"/>
    <dgm:cxn modelId="{6A29D017-3AAA-4B26-86B8-F78CE4EA4B29}" type="presParOf" srcId="{25D5A4D8-77DD-46B5-9A23-C810F1562A75}" destId="{CAA835D7-D0E1-40AA-8167-D64158914D23}" srcOrd="5" destOrd="0" presId="urn:microsoft.com/office/officeart/2009/layout/CirclePictureHierarchy"/>
    <dgm:cxn modelId="{8067DE15-0FA6-4F3E-B6C6-7D7E879F54E0}" type="presParOf" srcId="{CAA835D7-D0E1-40AA-8167-D64158914D23}" destId="{5C19E6E0-D2CD-4525-8AE7-C202F0E4D85B}" srcOrd="0" destOrd="0" presId="urn:microsoft.com/office/officeart/2009/layout/CirclePictureHierarchy"/>
    <dgm:cxn modelId="{4746E1DB-FC1B-4B8D-A0B0-2877455F90CD}" type="presParOf" srcId="{5C19E6E0-D2CD-4525-8AE7-C202F0E4D85B}" destId="{101C6BA2-231A-435E-B28C-20B1FEBC0A42}" srcOrd="0" destOrd="0" presId="urn:microsoft.com/office/officeart/2009/layout/CirclePictureHierarchy"/>
    <dgm:cxn modelId="{A38817B4-FDCD-414A-B76F-327AD5066087}" type="presParOf" srcId="{5C19E6E0-D2CD-4525-8AE7-C202F0E4D85B}" destId="{4556C58B-6EB1-47C2-908E-416BA974202F}" srcOrd="1" destOrd="0" presId="urn:microsoft.com/office/officeart/2009/layout/CirclePictureHierarchy"/>
    <dgm:cxn modelId="{93447843-4834-4F7D-8ADE-E4B2D720D3E5}" type="presParOf" srcId="{CAA835D7-D0E1-40AA-8167-D64158914D23}" destId="{E4A126F5-4268-4849-AEB0-EBD30007E18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4A059-CE36-47DB-AA40-71B88005C83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62AF03-AC76-43AD-9B41-BDC61D852B5D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solidFill>
                <a:schemeClr val="accent2">
                  <a:lumMod val="50000"/>
                </a:schemeClr>
              </a:solidFill>
            </a:rPr>
            <a:t>다른 사람들을 자신보다 못하게 여기지 않을 것입니다</a:t>
          </a:r>
          <a:r>
            <a:rPr lang="en-US" altLang="ko-KR" sz="2000" b="1" dirty="0">
              <a:solidFill>
                <a:schemeClr val="accent2">
                  <a:lumMod val="50000"/>
                </a:schemeClr>
              </a:solidFill>
            </a:rPr>
            <a:t>. (</a:t>
          </a:r>
          <a:r>
            <a:rPr lang="ko-KR" altLang="en-US" sz="2000" b="1" dirty="0">
              <a:solidFill>
                <a:schemeClr val="accent2">
                  <a:lumMod val="50000"/>
                </a:schemeClr>
              </a:solidFill>
            </a:rPr>
            <a:t>빌 </a:t>
          </a:r>
          <a:r>
            <a:rPr lang="en-US" altLang="ko-KR" sz="2000" b="1" dirty="0">
              <a:solidFill>
                <a:schemeClr val="accent2">
                  <a:lumMod val="50000"/>
                </a:schemeClr>
              </a:solidFill>
            </a:rPr>
            <a:t>2:3)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3DDD9521-ACA8-4933-B0F5-A68478FE4F4E}" type="parTrans" cxnId="{A5DE0E85-C667-4039-83E0-E44437CECBE3}">
      <dgm:prSet/>
      <dgm:spPr/>
      <dgm:t>
        <a:bodyPr/>
        <a:lstStyle/>
        <a:p>
          <a:endParaRPr lang="es-ES" sz="2000"/>
        </a:p>
      </dgm:t>
    </dgm:pt>
    <dgm:pt modelId="{F3E18651-E9E4-47EA-AD78-90C598D8D2D8}" type="sibTrans" cxnId="{A5DE0E85-C667-4039-83E0-E44437CECBE3}">
      <dgm:prSet/>
      <dgm:spPr/>
      <dgm:t>
        <a:bodyPr/>
        <a:lstStyle/>
        <a:p>
          <a:endParaRPr lang="es-ES" sz="2000"/>
        </a:p>
      </dgm:t>
    </dgm:pt>
    <dgm:pt modelId="{1D6EAA4C-C0A7-433F-A9FB-5AC598DE826D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solidFill>
                <a:srgbClr val="7D7A00"/>
              </a:solidFill>
            </a:rPr>
            <a:t>다른 사람들에게 인정받으려고 애쓰지 않을 것입니다 </a:t>
          </a:r>
          <a:r>
            <a:rPr lang="en-US" altLang="ko-KR" sz="2000" b="1" dirty="0">
              <a:solidFill>
                <a:srgbClr val="7D7A00"/>
              </a:solidFill>
            </a:rPr>
            <a:t>(</a:t>
          </a:r>
          <a:r>
            <a:rPr lang="ko-KR" altLang="en-US" sz="2000" b="1" dirty="0" err="1">
              <a:solidFill>
                <a:srgbClr val="7D7A00"/>
              </a:solidFill>
            </a:rPr>
            <a:t>눅</a:t>
          </a:r>
          <a:r>
            <a:rPr lang="ko-KR" altLang="en-US" sz="2000" b="1" dirty="0">
              <a:solidFill>
                <a:srgbClr val="7D7A00"/>
              </a:solidFill>
            </a:rPr>
            <a:t> </a:t>
          </a:r>
          <a:r>
            <a:rPr lang="en-US" altLang="ko-KR" sz="2000" b="1" dirty="0">
              <a:solidFill>
                <a:srgbClr val="7D7A00"/>
              </a:solidFill>
            </a:rPr>
            <a:t>14:7-11)</a:t>
          </a:r>
          <a:endParaRPr lang="es-ES" sz="2000" dirty="0">
            <a:solidFill>
              <a:srgbClr val="7D7A00"/>
            </a:solidFill>
          </a:endParaRPr>
        </a:p>
      </dgm:t>
    </dgm:pt>
    <dgm:pt modelId="{35006261-50DF-4D3A-940F-FF214CA317F3}" type="parTrans" cxnId="{B367703A-385A-47F5-AD53-CF510801567B}">
      <dgm:prSet/>
      <dgm:spPr/>
      <dgm:t>
        <a:bodyPr/>
        <a:lstStyle/>
        <a:p>
          <a:endParaRPr lang="es-ES" sz="2000"/>
        </a:p>
      </dgm:t>
    </dgm:pt>
    <dgm:pt modelId="{DA268053-969A-4F69-A417-8966F264469E}" type="sibTrans" cxnId="{B367703A-385A-47F5-AD53-CF510801567B}">
      <dgm:prSet/>
      <dgm:spPr/>
      <dgm:t>
        <a:bodyPr/>
        <a:lstStyle/>
        <a:p>
          <a:endParaRPr lang="es-ES" sz="2000"/>
        </a:p>
      </dgm:t>
    </dgm:pt>
    <dgm:pt modelId="{6927C519-871C-44BE-A11C-CD506CDCA47E}">
      <dgm:prSet custT="1"/>
      <dgm:spPr>
        <a:solidFill>
          <a:srgbClr val="D1FFD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solidFill>
                <a:schemeClr val="accent4">
                  <a:lumMod val="50000"/>
                </a:schemeClr>
              </a:solidFill>
            </a:rPr>
            <a:t>다른 사람들이 우리를 인정하게 될 것입니다</a:t>
          </a:r>
          <a:r>
            <a:rPr lang="en-US" altLang="ko-KR" sz="2000" b="1" dirty="0">
              <a:solidFill>
                <a:schemeClr val="accent4">
                  <a:lumMod val="50000"/>
                </a:schemeClr>
              </a:solidFill>
            </a:rPr>
            <a:t>. (</a:t>
          </a:r>
          <a:r>
            <a:rPr lang="ko-KR" altLang="en-US" sz="2000" b="1" dirty="0">
              <a:solidFill>
                <a:schemeClr val="accent4">
                  <a:lumMod val="50000"/>
                </a:schemeClr>
              </a:solidFill>
            </a:rPr>
            <a:t>잠 </a:t>
          </a:r>
          <a:r>
            <a:rPr lang="en-US" altLang="ko-KR" sz="2000" b="1" dirty="0">
              <a:solidFill>
                <a:schemeClr val="accent4">
                  <a:lumMod val="50000"/>
                </a:schemeClr>
              </a:solidFill>
            </a:rPr>
            <a:t>27:2)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FC03356B-0B12-4946-A157-DD2A5104B3F9}" type="parTrans" cxnId="{B8655EBF-9DF4-4891-B7B2-92B672FE21ED}">
      <dgm:prSet/>
      <dgm:spPr/>
      <dgm:t>
        <a:bodyPr/>
        <a:lstStyle/>
        <a:p>
          <a:endParaRPr lang="es-ES" sz="2000"/>
        </a:p>
      </dgm:t>
    </dgm:pt>
    <dgm:pt modelId="{A069125C-C88B-420B-8CAF-C422B2BF4F52}" type="sibTrans" cxnId="{B8655EBF-9DF4-4891-B7B2-92B672FE21ED}">
      <dgm:prSet/>
      <dgm:spPr/>
      <dgm:t>
        <a:bodyPr/>
        <a:lstStyle/>
        <a:p>
          <a:endParaRPr lang="es-ES" sz="2000"/>
        </a:p>
      </dgm:t>
    </dgm:pt>
    <dgm:pt modelId="{6D7ABD59-272E-4506-8E55-090F8572CF31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solidFill>
                <a:schemeClr val="accent5">
                  <a:lumMod val="50000"/>
                </a:schemeClr>
              </a:solidFill>
            </a:rPr>
            <a:t>하나님의 은혜를 받고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 (</a:t>
          </a:r>
          <a:r>
            <a:rPr lang="ko-KR" altLang="en-US" sz="2000" b="1" dirty="0">
              <a:solidFill>
                <a:schemeClr val="accent5">
                  <a:lumMod val="50000"/>
                </a:schemeClr>
              </a:solidFill>
            </a:rPr>
            <a:t>약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 4:6)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BBFE6A2-D8C1-42A2-8D1E-D19BBC29C2E2}" type="parTrans" cxnId="{F4D6E1A3-64B3-4F80-B1D7-D167457CD3FC}">
      <dgm:prSet/>
      <dgm:spPr/>
      <dgm:t>
        <a:bodyPr/>
        <a:lstStyle/>
        <a:p>
          <a:endParaRPr lang="es-ES" sz="2000"/>
        </a:p>
      </dgm:t>
    </dgm:pt>
    <dgm:pt modelId="{8DBD8122-CFE0-4AF7-BFD1-10A15B6897D2}" type="sibTrans" cxnId="{F4D6E1A3-64B3-4F80-B1D7-D167457CD3FC}">
      <dgm:prSet/>
      <dgm:spPr/>
      <dgm:t>
        <a:bodyPr/>
        <a:lstStyle/>
        <a:p>
          <a:endParaRPr lang="es-ES" sz="2000"/>
        </a:p>
      </dgm:t>
    </dgm:pt>
    <dgm:pt modelId="{E347F780-C221-4A87-B0D6-692110341847}">
      <dgm:prSet custT="1"/>
      <dgm:spPr>
        <a:solidFill>
          <a:srgbClr val="E1F4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solidFill>
                <a:schemeClr val="accent6">
                  <a:lumMod val="50000"/>
                </a:schemeClr>
              </a:solidFill>
            </a:rPr>
            <a:t>받은 은혜를 다른 사람들에게 나누어 줄 것입니다</a:t>
          </a:r>
          <a:r>
            <a:rPr lang="en" sz="2000" b="1" dirty="0">
              <a:solidFill>
                <a:schemeClr val="accent6">
                  <a:lumMod val="50000"/>
                </a:schemeClr>
              </a:solidFill>
            </a:rPr>
            <a:t> (</a:t>
          </a:r>
          <a:r>
            <a:rPr lang="ko-KR" altLang="en-US" sz="2000" b="1" dirty="0">
              <a:solidFill>
                <a:schemeClr val="accent6">
                  <a:lumMod val="50000"/>
                </a:schemeClr>
              </a:solidFill>
            </a:rPr>
            <a:t>벧전</a:t>
          </a:r>
          <a:r>
            <a:rPr lang="en" sz="2000" b="1" dirty="0">
              <a:solidFill>
                <a:schemeClr val="accent6">
                  <a:lumMod val="50000"/>
                </a:schemeClr>
              </a:solidFill>
            </a:rPr>
            <a:t> 4:10)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B94F11D2-BEB9-48AE-A790-A28B33FB74BD}" type="parTrans" cxnId="{877E88C7-7879-4670-BB7A-003ABD789E75}">
      <dgm:prSet/>
      <dgm:spPr/>
      <dgm:t>
        <a:bodyPr/>
        <a:lstStyle/>
        <a:p>
          <a:endParaRPr lang="es-ES" sz="2000"/>
        </a:p>
      </dgm:t>
    </dgm:pt>
    <dgm:pt modelId="{46A33B4D-0B09-4FF5-BDDC-6905C1E18A29}" type="sibTrans" cxnId="{877E88C7-7879-4670-BB7A-003ABD789E75}">
      <dgm:prSet/>
      <dgm:spPr/>
      <dgm:t>
        <a:bodyPr/>
        <a:lstStyle/>
        <a:p>
          <a:endParaRPr lang="es-ES" sz="2000"/>
        </a:p>
      </dgm:t>
    </dgm:pt>
    <dgm:pt modelId="{79A7DE57-5836-4940-B0C5-EF4EAB3F8713}" type="pres">
      <dgm:prSet presAssocID="{9F04A059-CE36-47DB-AA40-71B88005C8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9C0427-4DA6-4A51-A7F4-081AADF88CEF}" type="pres">
      <dgm:prSet presAssocID="{7562AF03-AC76-43AD-9B41-BDC61D852B5D}" presName="circle1" presStyleLbl="node1" presStyleIdx="0" presStyleCnt="5"/>
      <dgm:spPr/>
    </dgm:pt>
    <dgm:pt modelId="{5BAE0A80-9A07-4C2D-AF0A-E47AB22752E3}" type="pres">
      <dgm:prSet presAssocID="{7562AF03-AC76-43AD-9B41-BDC61D852B5D}" presName="space" presStyleCnt="0"/>
      <dgm:spPr/>
    </dgm:pt>
    <dgm:pt modelId="{415CB9B6-AA61-4AF6-8869-E0865DEE36C1}" type="pres">
      <dgm:prSet presAssocID="{7562AF03-AC76-43AD-9B41-BDC61D852B5D}" presName="rect1" presStyleLbl="alignAcc1" presStyleIdx="0" presStyleCnt="5" custLinFactNeighborX="1568" custLinFactNeighborY="428"/>
      <dgm:spPr/>
    </dgm:pt>
    <dgm:pt modelId="{0FF9C4BE-9A87-4708-883A-6FEF18DC7A48}" type="pres">
      <dgm:prSet presAssocID="{1D6EAA4C-C0A7-433F-A9FB-5AC598DE826D}" presName="vertSpace2" presStyleLbl="node1" presStyleIdx="0" presStyleCnt="5"/>
      <dgm:spPr/>
    </dgm:pt>
    <dgm:pt modelId="{FA655AD6-F8EE-4AE4-B832-BF921CD6E03D}" type="pres">
      <dgm:prSet presAssocID="{1D6EAA4C-C0A7-433F-A9FB-5AC598DE826D}" presName="circle2" presStyleLbl="node1" presStyleIdx="1" presStyleCnt="5"/>
      <dgm:spPr/>
    </dgm:pt>
    <dgm:pt modelId="{7C690686-78D2-4A19-B875-4A1BE3D73413}" type="pres">
      <dgm:prSet presAssocID="{1D6EAA4C-C0A7-433F-A9FB-5AC598DE826D}" presName="rect2" presStyleLbl="alignAcc1" presStyleIdx="1" presStyleCnt="5"/>
      <dgm:spPr/>
    </dgm:pt>
    <dgm:pt modelId="{FBF22544-7330-4A8B-9F24-34CE49CC0661}" type="pres">
      <dgm:prSet presAssocID="{6927C519-871C-44BE-A11C-CD506CDCA47E}" presName="vertSpace3" presStyleLbl="node1" presStyleIdx="1" presStyleCnt="5"/>
      <dgm:spPr/>
    </dgm:pt>
    <dgm:pt modelId="{D4C219FE-2BBE-43F0-9680-EBFA6ECFF7DF}" type="pres">
      <dgm:prSet presAssocID="{6927C519-871C-44BE-A11C-CD506CDCA47E}" presName="circle3" presStyleLbl="node1" presStyleIdx="2" presStyleCnt="5"/>
      <dgm:spPr/>
    </dgm:pt>
    <dgm:pt modelId="{113D251D-8ED8-4791-A46C-1EB330AC1790}" type="pres">
      <dgm:prSet presAssocID="{6927C519-871C-44BE-A11C-CD506CDCA47E}" presName="rect3" presStyleLbl="alignAcc1" presStyleIdx="2" presStyleCnt="5"/>
      <dgm:spPr/>
    </dgm:pt>
    <dgm:pt modelId="{05DA718B-E65C-4CDD-8B1B-A7092131DCC8}" type="pres">
      <dgm:prSet presAssocID="{6D7ABD59-272E-4506-8E55-090F8572CF31}" presName="vertSpace4" presStyleLbl="node1" presStyleIdx="2" presStyleCnt="5"/>
      <dgm:spPr/>
    </dgm:pt>
    <dgm:pt modelId="{14783451-1D58-4DAD-9C4F-D86D2FB7B64B}" type="pres">
      <dgm:prSet presAssocID="{6D7ABD59-272E-4506-8E55-090F8572CF31}" presName="circle4" presStyleLbl="node1" presStyleIdx="3" presStyleCnt="5"/>
      <dgm:spPr/>
    </dgm:pt>
    <dgm:pt modelId="{ACF9E586-E093-4E4C-9803-D91D986B45BC}" type="pres">
      <dgm:prSet presAssocID="{6D7ABD59-272E-4506-8E55-090F8572CF31}" presName="rect4" presStyleLbl="alignAcc1" presStyleIdx="3" presStyleCnt="5"/>
      <dgm:spPr/>
    </dgm:pt>
    <dgm:pt modelId="{DB71117F-40AE-4BA8-870C-1C389D9E2A00}" type="pres">
      <dgm:prSet presAssocID="{E347F780-C221-4A87-B0D6-692110341847}" presName="vertSpace5" presStyleLbl="node1" presStyleIdx="3" presStyleCnt="5"/>
      <dgm:spPr/>
    </dgm:pt>
    <dgm:pt modelId="{BC8E12EB-D1F1-46B5-AD69-AD90B8D71D55}" type="pres">
      <dgm:prSet presAssocID="{E347F780-C221-4A87-B0D6-692110341847}" presName="circle5" presStyleLbl="node1" presStyleIdx="4" presStyleCnt="5"/>
      <dgm:spPr/>
    </dgm:pt>
    <dgm:pt modelId="{D6770688-2255-4D16-8BEA-DEC4BAF564DD}" type="pres">
      <dgm:prSet presAssocID="{E347F780-C221-4A87-B0D6-692110341847}" presName="rect5" presStyleLbl="alignAcc1" presStyleIdx="4" presStyleCnt="5"/>
      <dgm:spPr/>
    </dgm:pt>
    <dgm:pt modelId="{6042B259-EF53-44D7-BD02-69AFC7FDA1BF}" type="pres">
      <dgm:prSet presAssocID="{7562AF03-AC76-43AD-9B41-BDC61D852B5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13B697B9-5DD3-4743-928C-F9F08526015D}" type="pres">
      <dgm:prSet presAssocID="{1D6EAA4C-C0A7-433F-A9FB-5AC598DE826D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D5011CA0-7620-4B7A-852A-70AF19CA0BB4}" type="pres">
      <dgm:prSet presAssocID="{6927C519-871C-44BE-A11C-CD506CDCA47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85166122-0D87-4098-B408-5D011238FA95}" type="pres">
      <dgm:prSet presAssocID="{6D7ABD59-272E-4506-8E55-090F8572CF31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64E5316D-98C2-462C-9271-FB4AE1B8F3CD}" type="pres">
      <dgm:prSet presAssocID="{E347F780-C221-4A87-B0D6-69211034184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D5685D05-1241-4475-BD15-FFEE41885286}" type="presOf" srcId="{7562AF03-AC76-43AD-9B41-BDC61D852B5D}" destId="{6042B259-EF53-44D7-BD02-69AFC7FDA1BF}" srcOrd="1" destOrd="0" presId="urn:microsoft.com/office/officeart/2005/8/layout/target3"/>
    <dgm:cxn modelId="{F27AAB16-EA47-412B-A8A2-CCA3538F0DF5}" type="presOf" srcId="{E347F780-C221-4A87-B0D6-692110341847}" destId="{D6770688-2255-4D16-8BEA-DEC4BAF564DD}" srcOrd="0" destOrd="0" presId="urn:microsoft.com/office/officeart/2005/8/layout/target3"/>
    <dgm:cxn modelId="{3CEE642D-E1AC-4A03-9266-719408178DB8}" type="presOf" srcId="{6D7ABD59-272E-4506-8E55-090F8572CF31}" destId="{ACF9E586-E093-4E4C-9803-D91D986B45BC}" srcOrd="0" destOrd="0" presId="urn:microsoft.com/office/officeart/2005/8/layout/target3"/>
    <dgm:cxn modelId="{B367703A-385A-47F5-AD53-CF510801567B}" srcId="{9F04A059-CE36-47DB-AA40-71B88005C837}" destId="{1D6EAA4C-C0A7-433F-A9FB-5AC598DE826D}" srcOrd="1" destOrd="0" parTransId="{35006261-50DF-4D3A-940F-FF214CA317F3}" sibTransId="{DA268053-969A-4F69-A417-8966F264469E}"/>
    <dgm:cxn modelId="{F62ADF3B-81E4-47C2-BB3F-C60DF02DC63B}" type="presOf" srcId="{6927C519-871C-44BE-A11C-CD506CDCA47E}" destId="{D5011CA0-7620-4B7A-852A-70AF19CA0BB4}" srcOrd="1" destOrd="0" presId="urn:microsoft.com/office/officeart/2005/8/layout/target3"/>
    <dgm:cxn modelId="{78518E40-F576-418C-850A-CA7FAB738256}" type="presOf" srcId="{1D6EAA4C-C0A7-433F-A9FB-5AC598DE826D}" destId="{7C690686-78D2-4A19-B875-4A1BE3D73413}" srcOrd="0" destOrd="0" presId="urn:microsoft.com/office/officeart/2005/8/layout/target3"/>
    <dgm:cxn modelId="{9900C56D-A5C6-4F87-890B-FF3B1EB7AE6F}" type="presOf" srcId="{6D7ABD59-272E-4506-8E55-090F8572CF31}" destId="{85166122-0D87-4098-B408-5D011238FA95}" srcOrd="1" destOrd="0" presId="urn:microsoft.com/office/officeart/2005/8/layout/target3"/>
    <dgm:cxn modelId="{A5DE0E85-C667-4039-83E0-E44437CECBE3}" srcId="{9F04A059-CE36-47DB-AA40-71B88005C837}" destId="{7562AF03-AC76-43AD-9B41-BDC61D852B5D}" srcOrd="0" destOrd="0" parTransId="{3DDD9521-ACA8-4933-B0F5-A68478FE4F4E}" sibTransId="{F3E18651-E9E4-47EA-AD78-90C598D8D2D8}"/>
    <dgm:cxn modelId="{3D0E2E8E-FA55-420E-B4BF-0F596016411C}" type="presOf" srcId="{7562AF03-AC76-43AD-9B41-BDC61D852B5D}" destId="{415CB9B6-AA61-4AF6-8869-E0865DEE36C1}" srcOrd="0" destOrd="0" presId="urn:microsoft.com/office/officeart/2005/8/layout/target3"/>
    <dgm:cxn modelId="{65E86894-363C-467A-B08A-9B60378F751E}" type="presOf" srcId="{1D6EAA4C-C0A7-433F-A9FB-5AC598DE826D}" destId="{13B697B9-5DD3-4743-928C-F9F08526015D}" srcOrd="1" destOrd="0" presId="urn:microsoft.com/office/officeart/2005/8/layout/target3"/>
    <dgm:cxn modelId="{D22B169B-DD0B-4355-87A5-48B89BAB72E6}" type="presOf" srcId="{9F04A059-CE36-47DB-AA40-71B88005C837}" destId="{79A7DE57-5836-4940-B0C5-EF4EAB3F8713}" srcOrd="0" destOrd="0" presId="urn:microsoft.com/office/officeart/2005/8/layout/target3"/>
    <dgm:cxn modelId="{F4D6E1A3-64B3-4F80-B1D7-D167457CD3FC}" srcId="{9F04A059-CE36-47DB-AA40-71B88005C837}" destId="{6D7ABD59-272E-4506-8E55-090F8572CF31}" srcOrd="3" destOrd="0" parTransId="{4BBFE6A2-D8C1-42A2-8D1E-D19BBC29C2E2}" sibTransId="{8DBD8122-CFE0-4AF7-BFD1-10A15B6897D2}"/>
    <dgm:cxn modelId="{094B17B0-3941-4E98-AFF6-DE3E4E773DF3}" type="presOf" srcId="{E347F780-C221-4A87-B0D6-692110341847}" destId="{64E5316D-98C2-462C-9271-FB4AE1B8F3CD}" srcOrd="1" destOrd="0" presId="urn:microsoft.com/office/officeart/2005/8/layout/target3"/>
    <dgm:cxn modelId="{B8655EBF-9DF4-4891-B7B2-92B672FE21ED}" srcId="{9F04A059-CE36-47DB-AA40-71B88005C837}" destId="{6927C519-871C-44BE-A11C-CD506CDCA47E}" srcOrd="2" destOrd="0" parTransId="{FC03356B-0B12-4946-A157-DD2A5104B3F9}" sibTransId="{A069125C-C88B-420B-8CAF-C422B2BF4F52}"/>
    <dgm:cxn modelId="{877E88C7-7879-4670-BB7A-003ABD789E75}" srcId="{9F04A059-CE36-47DB-AA40-71B88005C837}" destId="{E347F780-C221-4A87-B0D6-692110341847}" srcOrd="4" destOrd="0" parTransId="{B94F11D2-BEB9-48AE-A790-A28B33FB74BD}" sibTransId="{46A33B4D-0B09-4FF5-BDDC-6905C1E18A29}"/>
    <dgm:cxn modelId="{B50DC4EC-FC4E-41DE-B1A8-393E3FAE02B8}" type="presOf" srcId="{6927C519-871C-44BE-A11C-CD506CDCA47E}" destId="{113D251D-8ED8-4791-A46C-1EB330AC1790}" srcOrd="0" destOrd="0" presId="urn:microsoft.com/office/officeart/2005/8/layout/target3"/>
    <dgm:cxn modelId="{A8889EA8-76BD-4E09-A90B-40DC376F0C55}" type="presParOf" srcId="{79A7DE57-5836-4940-B0C5-EF4EAB3F8713}" destId="{F49C0427-4DA6-4A51-A7F4-081AADF88CEF}" srcOrd="0" destOrd="0" presId="urn:microsoft.com/office/officeart/2005/8/layout/target3"/>
    <dgm:cxn modelId="{65AB4A97-13D1-41E0-A634-513A016390B6}" type="presParOf" srcId="{79A7DE57-5836-4940-B0C5-EF4EAB3F8713}" destId="{5BAE0A80-9A07-4C2D-AF0A-E47AB22752E3}" srcOrd="1" destOrd="0" presId="urn:microsoft.com/office/officeart/2005/8/layout/target3"/>
    <dgm:cxn modelId="{97BF6E4A-0B5A-40D8-938C-23A78A626BE6}" type="presParOf" srcId="{79A7DE57-5836-4940-B0C5-EF4EAB3F8713}" destId="{415CB9B6-AA61-4AF6-8869-E0865DEE36C1}" srcOrd="2" destOrd="0" presId="urn:microsoft.com/office/officeart/2005/8/layout/target3"/>
    <dgm:cxn modelId="{3096F9FE-6576-4492-8060-5109FE3534AC}" type="presParOf" srcId="{79A7DE57-5836-4940-B0C5-EF4EAB3F8713}" destId="{0FF9C4BE-9A87-4708-883A-6FEF18DC7A48}" srcOrd="3" destOrd="0" presId="urn:microsoft.com/office/officeart/2005/8/layout/target3"/>
    <dgm:cxn modelId="{7D4C4E80-5770-4665-9143-BDD08780DBCD}" type="presParOf" srcId="{79A7DE57-5836-4940-B0C5-EF4EAB3F8713}" destId="{FA655AD6-F8EE-4AE4-B832-BF921CD6E03D}" srcOrd="4" destOrd="0" presId="urn:microsoft.com/office/officeart/2005/8/layout/target3"/>
    <dgm:cxn modelId="{5CB7230A-F615-47E2-AD1C-7B3DFB82E85E}" type="presParOf" srcId="{79A7DE57-5836-4940-B0C5-EF4EAB3F8713}" destId="{7C690686-78D2-4A19-B875-4A1BE3D73413}" srcOrd="5" destOrd="0" presId="urn:microsoft.com/office/officeart/2005/8/layout/target3"/>
    <dgm:cxn modelId="{80154921-9E08-4E4F-9B5A-E7ABD3C44DF4}" type="presParOf" srcId="{79A7DE57-5836-4940-B0C5-EF4EAB3F8713}" destId="{FBF22544-7330-4A8B-9F24-34CE49CC0661}" srcOrd="6" destOrd="0" presId="urn:microsoft.com/office/officeart/2005/8/layout/target3"/>
    <dgm:cxn modelId="{15C95C7A-367B-4125-A78B-9ADA8B8AA82A}" type="presParOf" srcId="{79A7DE57-5836-4940-B0C5-EF4EAB3F8713}" destId="{D4C219FE-2BBE-43F0-9680-EBFA6ECFF7DF}" srcOrd="7" destOrd="0" presId="urn:microsoft.com/office/officeart/2005/8/layout/target3"/>
    <dgm:cxn modelId="{8485201E-3FF5-4906-A492-6035F2DCA32F}" type="presParOf" srcId="{79A7DE57-5836-4940-B0C5-EF4EAB3F8713}" destId="{113D251D-8ED8-4791-A46C-1EB330AC1790}" srcOrd="8" destOrd="0" presId="urn:microsoft.com/office/officeart/2005/8/layout/target3"/>
    <dgm:cxn modelId="{24C75B30-2150-4A88-9201-C1BDD1098C10}" type="presParOf" srcId="{79A7DE57-5836-4940-B0C5-EF4EAB3F8713}" destId="{05DA718B-E65C-4CDD-8B1B-A7092131DCC8}" srcOrd="9" destOrd="0" presId="urn:microsoft.com/office/officeart/2005/8/layout/target3"/>
    <dgm:cxn modelId="{BDCA77D7-0605-45DF-8F1C-9572044F2846}" type="presParOf" srcId="{79A7DE57-5836-4940-B0C5-EF4EAB3F8713}" destId="{14783451-1D58-4DAD-9C4F-D86D2FB7B64B}" srcOrd="10" destOrd="0" presId="urn:microsoft.com/office/officeart/2005/8/layout/target3"/>
    <dgm:cxn modelId="{BF706326-ED92-46C0-BCB3-0AB74A71769A}" type="presParOf" srcId="{79A7DE57-5836-4940-B0C5-EF4EAB3F8713}" destId="{ACF9E586-E093-4E4C-9803-D91D986B45BC}" srcOrd="11" destOrd="0" presId="urn:microsoft.com/office/officeart/2005/8/layout/target3"/>
    <dgm:cxn modelId="{E2AAB813-A5DE-4734-96B9-D65C786DA718}" type="presParOf" srcId="{79A7DE57-5836-4940-B0C5-EF4EAB3F8713}" destId="{DB71117F-40AE-4BA8-870C-1C389D9E2A00}" srcOrd="12" destOrd="0" presId="urn:microsoft.com/office/officeart/2005/8/layout/target3"/>
    <dgm:cxn modelId="{01387481-A9E3-4C3F-9C89-98F109BD10A1}" type="presParOf" srcId="{79A7DE57-5836-4940-B0C5-EF4EAB3F8713}" destId="{BC8E12EB-D1F1-46B5-AD69-AD90B8D71D55}" srcOrd="13" destOrd="0" presId="urn:microsoft.com/office/officeart/2005/8/layout/target3"/>
    <dgm:cxn modelId="{6365F237-2F98-4A15-8432-517366FA3B9E}" type="presParOf" srcId="{79A7DE57-5836-4940-B0C5-EF4EAB3F8713}" destId="{D6770688-2255-4D16-8BEA-DEC4BAF564DD}" srcOrd="14" destOrd="0" presId="urn:microsoft.com/office/officeart/2005/8/layout/target3"/>
    <dgm:cxn modelId="{F2BD7557-F15C-43E3-85FC-64265A5503DC}" type="presParOf" srcId="{79A7DE57-5836-4940-B0C5-EF4EAB3F8713}" destId="{6042B259-EF53-44D7-BD02-69AFC7FDA1BF}" srcOrd="15" destOrd="0" presId="urn:microsoft.com/office/officeart/2005/8/layout/target3"/>
    <dgm:cxn modelId="{14F7367B-018A-42F4-B5C7-BBBA5118ECC8}" type="presParOf" srcId="{79A7DE57-5836-4940-B0C5-EF4EAB3F8713}" destId="{13B697B9-5DD3-4743-928C-F9F08526015D}" srcOrd="16" destOrd="0" presId="urn:microsoft.com/office/officeart/2005/8/layout/target3"/>
    <dgm:cxn modelId="{417504A6-1F6A-443B-A678-97CC6E801AAA}" type="presParOf" srcId="{79A7DE57-5836-4940-B0C5-EF4EAB3F8713}" destId="{D5011CA0-7620-4B7A-852A-70AF19CA0BB4}" srcOrd="17" destOrd="0" presId="urn:microsoft.com/office/officeart/2005/8/layout/target3"/>
    <dgm:cxn modelId="{85B6DBB8-4BF4-46AF-8EEA-712F29B31771}" type="presParOf" srcId="{79A7DE57-5836-4940-B0C5-EF4EAB3F8713}" destId="{85166122-0D87-4098-B408-5D011238FA95}" srcOrd="18" destOrd="0" presId="urn:microsoft.com/office/officeart/2005/8/layout/target3"/>
    <dgm:cxn modelId="{F3B7EA13-CF56-46C6-BF7D-7655E3FF53CF}" type="presParOf" srcId="{79A7DE57-5836-4940-B0C5-EF4EAB3F8713}" destId="{64E5316D-98C2-462C-9271-FB4AE1B8F3C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8D73-C6AB-45C8-8A2E-35606C1E08EB}">
      <dsp:nvSpPr>
        <dsp:cNvPr id="0" name=""/>
        <dsp:cNvSpPr/>
      </dsp:nvSpPr>
      <dsp:spPr>
        <a:xfrm>
          <a:off x="7646421" y="643678"/>
          <a:ext cx="261872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2618722" y="85864"/>
              </a:lnTo>
              <a:lnTo>
                <a:pt x="2618722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490C-71E0-4A3A-BC3D-802D5014F915}">
      <dsp:nvSpPr>
        <dsp:cNvPr id="0" name=""/>
        <dsp:cNvSpPr/>
      </dsp:nvSpPr>
      <dsp:spPr>
        <a:xfrm>
          <a:off x="7646421" y="643678"/>
          <a:ext cx="402725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402725" y="85864"/>
              </a:lnTo>
              <a:lnTo>
                <a:pt x="402725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B5EF6-39F3-4BD1-8C88-F34105FF8B6B}">
      <dsp:nvSpPr>
        <dsp:cNvPr id="0" name=""/>
        <dsp:cNvSpPr/>
      </dsp:nvSpPr>
      <dsp:spPr>
        <a:xfrm>
          <a:off x="5690284" y="643678"/>
          <a:ext cx="1956137" cy="171728"/>
        </a:xfrm>
        <a:custGeom>
          <a:avLst/>
          <a:gdLst/>
          <a:ahLst/>
          <a:cxnLst/>
          <a:rect l="0" t="0" r="0" b="0"/>
          <a:pathLst>
            <a:path>
              <a:moveTo>
                <a:pt x="1956137" y="0"/>
              </a:moveTo>
              <a:lnTo>
                <a:pt x="1956137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BA19-00C7-49C8-B92F-1EB5ECB7895B}">
      <dsp:nvSpPr>
        <dsp:cNvPr id="0" name=""/>
        <dsp:cNvSpPr/>
      </dsp:nvSpPr>
      <dsp:spPr>
        <a:xfrm>
          <a:off x="1857837" y="643678"/>
          <a:ext cx="149139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1491392" y="85864"/>
              </a:lnTo>
              <a:lnTo>
                <a:pt x="1491392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CF81-8BC5-41A5-8122-31F0FC2DA5DE}">
      <dsp:nvSpPr>
        <dsp:cNvPr id="0" name=""/>
        <dsp:cNvSpPr/>
      </dsp:nvSpPr>
      <dsp:spPr>
        <a:xfrm>
          <a:off x="1158465" y="643678"/>
          <a:ext cx="699372" cy="171728"/>
        </a:xfrm>
        <a:custGeom>
          <a:avLst/>
          <a:gdLst/>
          <a:ahLst/>
          <a:cxnLst/>
          <a:rect l="0" t="0" r="0" b="0"/>
          <a:pathLst>
            <a:path>
              <a:moveTo>
                <a:pt x="699372" y="0"/>
              </a:moveTo>
              <a:lnTo>
                <a:pt x="699372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24623-433E-40CB-A10D-174C13A2677B}">
      <dsp:nvSpPr>
        <dsp:cNvPr id="0" name=""/>
        <dsp:cNvSpPr/>
      </dsp:nvSpPr>
      <dsp:spPr>
        <a:xfrm>
          <a:off x="1583071" y="94146"/>
          <a:ext cx="549532" cy="54953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E2D3F-32C0-40AB-A906-BF6B2C5438C1}">
      <dsp:nvSpPr>
        <dsp:cNvPr id="0" name=""/>
        <dsp:cNvSpPr/>
      </dsp:nvSpPr>
      <dsp:spPr>
        <a:xfrm>
          <a:off x="2145620" y="102873"/>
          <a:ext cx="3083608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dirty="0">
              <a:solidFill>
                <a:srgbClr val="C00000"/>
              </a:solidFill>
            </a:rPr>
            <a:t>자</a:t>
          </a:r>
          <a:r>
            <a:rPr lang="en-US" altLang="ko-KR" sz="2400" b="1" kern="1200" dirty="0">
              <a:solidFill>
                <a:srgbClr val="C00000"/>
              </a:solidFill>
            </a:rPr>
            <a:t>(</a:t>
          </a:r>
          <a:r>
            <a:rPr lang="ko-KR" altLang="en-US" sz="2400" b="1" kern="1200" dirty="0">
              <a:solidFill>
                <a:srgbClr val="C00000"/>
              </a:solidFill>
            </a:rPr>
            <a:t>교</a:t>
          </a:r>
          <a:r>
            <a:rPr lang="en-US" altLang="ko-KR" sz="2400" b="1" kern="1200" dirty="0">
              <a:solidFill>
                <a:srgbClr val="C00000"/>
              </a:solidFill>
            </a:rPr>
            <a:t>)</a:t>
          </a:r>
          <a:r>
            <a:rPr lang="ko-KR" altLang="en-US" sz="2400" b="1" kern="1200" dirty="0">
              <a:solidFill>
                <a:srgbClr val="C00000"/>
              </a:solidFill>
            </a:rPr>
            <a:t>만의 예</a:t>
          </a:r>
          <a:endParaRPr lang="es-ES" sz="2400" kern="1200" dirty="0">
            <a:solidFill>
              <a:srgbClr val="C00000"/>
            </a:solidFill>
          </a:endParaRPr>
        </a:p>
      </dsp:txBody>
      <dsp:txXfrm>
        <a:off x="2145620" y="102873"/>
        <a:ext cx="3083608" cy="549532"/>
      </dsp:txXfrm>
    </dsp:sp>
    <dsp:sp modelId="{00CFEA07-048C-4452-9699-8EA7D6BBFFAD}">
      <dsp:nvSpPr>
        <dsp:cNvPr id="0" name=""/>
        <dsp:cNvSpPr/>
      </dsp:nvSpPr>
      <dsp:spPr>
        <a:xfrm>
          <a:off x="347534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FCF5FF-A20F-4878-9DEC-9A5EC9FF98A1}">
      <dsp:nvSpPr>
        <dsp:cNvPr id="0" name=""/>
        <dsp:cNvSpPr/>
      </dsp:nvSpPr>
      <dsp:spPr>
        <a:xfrm>
          <a:off x="635003" y="2905763"/>
          <a:ext cx="111107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루스벨</a:t>
          </a:r>
          <a:endParaRPr lang="es-ES" sz="2000" kern="1200" dirty="0"/>
        </a:p>
      </dsp:txBody>
      <dsp:txXfrm>
        <a:off x="635003" y="2905763"/>
        <a:ext cx="1111071" cy="549532"/>
      </dsp:txXfrm>
    </dsp:sp>
    <dsp:sp modelId="{1962EC93-D6B2-4A34-AC84-9B92D9C68EFA}">
      <dsp:nvSpPr>
        <dsp:cNvPr id="0" name=""/>
        <dsp:cNvSpPr/>
      </dsp:nvSpPr>
      <dsp:spPr>
        <a:xfrm>
          <a:off x="2538299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C68D1D-A05C-4337-AD13-B987058F21B8}">
      <dsp:nvSpPr>
        <dsp:cNvPr id="0" name=""/>
        <dsp:cNvSpPr/>
      </dsp:nvSpPr>
      <dsp:spPr>
        <a:xfrm>
          <a:off x="2644871" y="3164835"/>
          <a:ext cx="141165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/>
            <a:t>예수님의 제자들</a:t>
          </a:r>
          <a:endParaRPr lang="es-ES" sz="2000" kern="1200" dirty="0"/>
        </a:p>
      </dsp:txBody>
      <dsp:txXfrm>
        <a:off x="2644871" y="3164835"/>
        <a:ext cx="1411651" cy="549532"/>
      </dsp:txXfrm>
    </dsp:sp>
    <dsp:sp modelId="{16E1F04A-5A82-48D9-8B41-F2BE1BE4B8A0}">
      <dsp:nvSpPr>
        <dsp:cNvPr id="0" name=""/>
        <dsp:cNvSpPr/>
      </dsp:nvSpPr>
      <dsp:spPr>
        <a:xfrm>
          <a:off x="7371655" y="94146"/>
          <a:ext cx="549532" cy="54953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9BB74-BBA5-4F24-94B5-839061C62E1D}">
      <dsp:nvSpPr>
        <dsp:cNvPr id="0" name=""/>
        <dsp:cNvSpPr/>
      </dsp:nvSpPr>
      <dsp:spPr>
        <a:xfrm>
          <a:off x="7941755" y="101664"/>
          <a:ext cx="3402545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dirty="0">
              <a:solidFill>
                <a:schemeClr val="accent4">
                  <a:lumMod val="75000"/>
                </a:schemeClr>
              </a:solidFill>
            </a:rPr>
            <a:t>겸손의 예</a:t>
          </a:r>
          <a:endParaRPr lang="es-ES" sz="24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7941755" y="101664"/>
        <a:ext cx="3402545" cy="549532"/>
      </dsp:txXfrm>
    </dsp:sp>
    <dsp:sp modelId="{1AFFD3DE-C5D3-4C82-BF8E-6F6258E0342A}">
      <dsp:nvSpPr>
        <dsp:cNvPr id="0" name=""/>
        <dsp:cNvSpPr/>
      </dsp:nvSpPr>
      <dsp:spPr>
        <a:xfrm>
          <a:off x="4879353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56182-B978-45B2-8D11-F63749FF76A5}">
      <dsp:nvSpPr>
        <dsp:cNvPr id="0" name=""/>
        <dsp:cNvSpPr/>
      </dsp:nvSpPr>
      <dsp:spPr>
        <a:xfrm>
          <a:off x="4957714" y="3027584"/>
          <a:ext cx="1447269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세리</a:t>
          </a:r>
          <a:endParaRPr lang="es-ES" sz="2000" kern="1200" dirty="0"/>
        </a:p>
      </dsp:txBody>
      <dsp:txXfrm>
        <a:off x="4957714" y="3027584"/>
        <a:ext cx="1447269" cy="549532"/>
      </dsp:txXfrm>
    </dsp:sp>
    <dsp:sp modelId="{4F2B43F8-D675-4644-9C2C-17FD2B384624}">
      <dsp:nvSpPr>
        <dsp:cNvPr id="0" name=""/>
        <dsp:cNvSpPr/>
      </dsp:nvSpPr>
      <dsp:spPr>
        <a:xfrm>
          <a:off x="7238217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18995-E5EB-48BF-BAC2-6358DD4362E6}">
      <dsp:nvSpPr>
        <dsp:cNvPr id="0" name=""/>
        <dsp:cNvSpPr/>
      </dsp:nvSpPr>
      <dsp:spPr>
        <a:xfrm>
          <a:off x="7456724" y="2862669"/>
          <a:ext cx="1161534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모세</a:t>
          </a:r>
          <a:endParaRPr lang="es-ES" sz="2000" kern="1200" dirty="0"/>
        </a:p>
      </dsp:txBody>
      <dsp:txXfrm>
        <a:off x="7456724" y="2862669"/>
        <a:ext cx="1161534" cy="549532"/>
      </dsp:txXfrm>
    </dsp:sp>
    <dsp:sp modelId="{101C6BA2-231A-435E-B28C-20B1FEBC0A42}">
      <dsp:nvSpPr>
        <dsp:cNvPr id="0" name=""/>
        <dsp:cNvSpPr/>
      </dsp:nvSpPr>
      <dsp:spPr>
        <a:xfrm>
          <a:off x="9454213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56C58B-6EB1-47C2-908E-416BA974202F}">
      <dsp:nvSpPr>
        <dsp:cNvPr id="0" name=""/>
        <dsp:cNvSpPr/>
      </dsp:nvSpPr>
      <dsp:spPr>
        <a:xfrm>
          <a:off x="9470092" y="3147728"/>
          <a:ext cx="1670522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/>
            <a:t>완전한 모본이신 예수님</a:t>
          </a:r>
          <a:endParaRPr lang="es-ES" sz="2000" kern="1200" dirty="0"/>
        </a:p>
      </dsp:txBody>
      <dsp:txXfrm>
        <a:off x="9470092" y="3147728"/>
        <a:ext cx="1670522" cy="549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C0427-4DA6-4A51-A7F4-081AADF88CEF}">
      <dsp:nvSpPr>
        <dsp:cNvPr id="0" name=""/>
        <dsp:cNvSpPr/>
      </dsp:nvSpPr>
      <dsp:spPr>
        <a:xfrm>
          <a:off x="0" y="0"/>
          <a:ext cx="2387481" cy="238748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5CB9B6-AA61-4AF6-8869-E0865DEE36C1}">
      <dsp:nvSpPr>
        <dsp:cNvPr id="0" name=""/>
        <dsp:cNvSpPr/>
      </dsp:nvSpPr>
      <dsp:spPr>
        <a:xfrm>
          <a:off x="1193740" y="0"/>
          <a:ext cx="8677849" cy="238748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accent2">
                  <a:lumMod val="50000"/>
                </a:schemeClr>
              </a:solidFill>
            </a:rPr>
            <a:t>다른 사람들을 자신보다 못하게 여기지 않을 것입니다</a:t>
          </a:r>
          <a:r>
            <a:rPr lang="en-US" altLang="ko-KR" sz="2000" b="1" kern="1200" dirty="0">
              <a:solidFill>
                <a:schemeClr val="accent2">
                  <a:lumMod val="50000"/>
                </a:schemeClr>
              </a:solidFill>
            </a:rPr>
            <a:t>. (</a:t>
          </a:r>
          <a:r>
            <a:rPr lang="ko-KR" altLang="en-US" sz="2000" b="1" kern="1200" dirty="0">
              <a:solidFill>
                <a:schemeClr val="accent2">
                  <a:lumMod val="50000"/>
                </a:schemeClr>
              </a:solidFill>
            </a:rPr>
            <a:t>빌 </a:t>
          </a:r>
          <a:r>
            <a:rPr lang="en-US" altLang="ko-KR" sz="2000" b="1" kern="1200" dirty="0">
              <a:solidFill>
                <a:schemeClr val="accent2">
                  <a:lumMod val="50000"/>
                </a:schemeClr>
              </a:solidFill>
            </a:rPr>
            <a:t>2:3)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193740" y="0"/>
        <a:ext cx="8677849" cy="381996"/>
      </dsp:txXfrm>
    </dsp:sp>
    <dsp:sp modelId="{FA655AD6-F8EE-4AE4-B832-BF921CD6E03D}">
      <dsp:nvSpPr>
        <dsp:cNvPr id="0" name=""/>
        <dsp:cNvSpPr/>
      </dsp:nvSpPr>
      <dsp:spPr>
        <a:xfrm>
          <a:off x="250685" y="381996"/>
          <a:ext cx="1886109" cy="188610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690686-78D2-4A19-B875-4A1BE3D73413}">
      <dsp:nvSpPr>
        <dsp:cNvPr id="0" name=""/>
        <dsp:cNvSpPr/>
      </dsp:nvSpPr>
      <dsp:spPr>
        <a:xfrm>
          <a:off x="1193740" y="381996"/>
          <a:ext cx="8677849" cy="188610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rgbClr val="7D7A00"/>
              </a:solidFill>
            </a:rPr>
            <a:t>다른 사람들에게 인정받으려고 애쓰지 않을 것입니다 </a:t>
          </a:r>
          <a:r>
            <a:rPr lang="en-US" altLang="ko-KR" sz="2000" b="1" kern="1200" dirty="0">
              <a:solidFill>
                <a:srgbClr val="7D7A00"/>
              </a:solidFill>
            </a:rPr>
            <a:t>(</a:t>
          </a:r>
          <a:r>
            <a:rPr lang="ko-KR" altLang="en-US" sz="2000" b="1" kern="1200" dirty="0" err="1">
              <a:solidFill>
                <a:srgbClr val="7D7A00"/>
              </a:solidFill>
            </a:rPr>
            <a:t>눅</a:t>
          </a:r>
          <a:r>
            <a:rPr lang="ko-KR" altLang="en-US" sz="2000" b="1" kern="1200" dirty="0">
              <a:solidFill>
                <a:srgbClr val="7D7A00"/>
              </a:solidFill>
            </a:rPr>
            <a:t> </a:t>
          </a:r>
          <a:r>
            <a:rPr lang="en-US" altLang="ko-KR" sz="2000" b="1" kern="1200" dirty="0">
              <a:solidFill>
                <a:srgbClr val="7D7A00"/>
              </a:solidFill>
            </a:rPr>
            <a:t>14:7-11)</a:t>
          </a:r>
          <a:endParaRPr lang="es-ES" sz="2000" kern="1200" dirty="0">
            <a:solidFill>
              <a:srgbClr val="7D7A00"/>
            </a:solidFill>
          </a:endParaRPr>
        </a:p>
      </dsp:txBody>
      <dsp:txXfrm>
        <a:off x="1193740" y="381996"/>
        <a:ext cx="8677849" cy="381996"/>
      </dsp:txXfrm>
    </dsp:sp>
    <dsp:sp modelId="{D4C219FE-2BBE-43F0-9680-EBFA6ECFF7DF}">
      <dsp:nvSpPr>
        <dsp:cNvPr id="0" name=""/>
        <dsp:cNvSpPr/>
      </dsp:nvSpPr>
      <dsp:spPr>
        <a:xfrm>
          <a:off x="501371" y="763993"/>
          <a:ext cx="1384738" cy="13847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3D251D-8ED8-4791-A46C-1EB330AC1790}">
      <dsp:nvSpPr>
        <dsp:cNvPr id="0" name=""/>
        <dsp:cNvSpPr/>
      </dsp:nvSpPr>
      <dsp:spPr>
        <a:xfrm>
          <a:off x="1193740" y="763993"/>
          <a:ext cx="8677849" cy="1384738"/>
        </a:xfrm>
        <a:prstGeom prst="rect">
          <a:avLst/>
        </a:prstGeom>
        <a:solidFill>
          <a:srgbClr val="D1FFD1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accent4">
                  <a:lumMod val="50000"/>
                </a:schemeClr>
              </a:solidFill>
            </a:rPr>
            <a:t>다른 사람들이 우리를 인정하게 될 것입니다</a:t>
          </a:r>
          <a:r>
            <a:rPr lang="en-US" altLang="ko-KR" sz="2000" b="1" kern="1200" dirty="0">
              <a:solidFill>
                <a:schemeClr val="accent4">
                  <a:lumMod val="50000"/>
                </a:schemeClr>
              </a:solidFill>
            </a:rPr>
            <a:t>. (</a:t>
          </a:r>
          <a:r>
            <a:rPr lang="ko-KR" altLang="en-US" sz="2000" b="1" kern="1200" dirty="0">
              <a:solidFill>
                <a:schemeClr val="accent4">
                  <a:lumMod val="50000"/>
                </a:schemeClr>
              </a:solidFill>
            </a:rPr>
            <a:t>잠 </a:t>
          </a:r>
          <a:r>
            <a:rPr lang="en-US" altLang="ko-KR" sz="2000" b="1" kern="1200" dirty="0">
              <a:solidFill>
                <a:schemeClr val="accent4">
                  <a:lumMod val="50000"/>
                </a:schemeClr>
              </a:solidFill>
            </a:rPr>
            <a:t>27:2)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193740" y="763993"/>
        <a:ext cx="8677849" cy="381996"/>
      </dsp:txXfrm>
    </dsp:sp>
    <dsp:sp modelId="{14783451-1D58-4DAD-9C4F-D86D2FB7B64B}">
      <dsp:nvSpPr>
        <dsp:cNvPr id="0" name=""/>
        <dsp:cNvSpPr/>
      </dsp:nvSpPr>
      <dsp:spPr>
        <a:xfrm>
          <a:off x="752056" y="1145990"/>
          <a:ext cx="883367" cy="8833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F9E586-E093-4E4C-9803-D91D986B45BC}">
      <dsp:nvSpPr>
        <dsp:cNvPr id="0" name=""/>
        <dsp:cNvSpPr/>
      </dsp:nvSpPr>
      <dsp:spPr>
        <a:xfrm>
          <a:off x="1193740" y="1145990"/>
          <a:ext cx="8677849" cy="8833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accent5">
                  <a:lumMod val="50000"/>
                </a:schemeClr>
              </a:solidFill>
            </a:rPr>
            <a:t>하나님의 은혜를 받고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 (</a:t>
          </a:r>
          <a:r>
            <a:rPr lang="ko-KR" altLang="en-US" sz="2000" b="1" kern="1200" dirty="0">
              <a:solidFill>
                <a:schemeClr val="accent5">
                  <a:lumMod val="50000"/>
                </a:schemeClr>
              </a:solidFill>
            </a:rPr>
            <a:t>약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 4:6)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193740" y="1145990"/>
        <a:ext cx="8677849" cy="381996"/>
      </dsp:txXfrm>
    </dsp:sp>
    <dsp:sp modelId="{BC8E12EB-D1F1-46B5-AD69-AD90B8D71D55}">
      <dsp:nvSpPr>
        <dsp:cNvPr id="0" name=""/>
        <dsp:cNvSpPr/>
      </dsp:nvSpPr>
      <dsp:spPr>
        <a:xfrm>
          <a:off x="1002742" y="1527987"/>
          <a:ext cx="381996" cy="38199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770688-2255-4D16-8BEA-DEC4BAF564DD}">
      <dsp:nvSpPr>
        <dsp:cNvPr id="0" name=""/>
        <dsp:cNvSpPr/>
      </dsp:nvSpPr>
      <dsp:spPr>
        <a:xfrm>
          <a:off x="1193740" y="1527987"/>
          <a:ext cx="8677849" cy="381996"/>
        </a:xfrm>
        <a:prstGeom prst="rect">
          <a:avLst/>
        </a:prstGeom>
        <a:solidFill>
          <a:srgbClr val="E1F4FF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solidFill>
                <a:schemeClr val="accent6">
                  <a:lumMod val="50000"/>
                </a:schemeClr>
              </a:solidFill>
            </a:rPr>
            <a:t>받은 은혜를 다른 사람들에게 나누어 줄 것입니다</a:t>
          </a:r>
          <a:r>
            <a:rPr lang="en" sz="2000" b="1" kern="1200" dirty="0">
              <a:solidFill>
                <a:schemeClr val="accent6">
                  <a:lumMod val="50000"/>
                </a:schemeClr>
              </a:solidFill>
            </a:rPr>
            <a:t> (</a:t>
          </a:r>
          <a:r>
            <a:rPr lang="ko-KR" altLang="en-US" sz="2000" b="1" kern="1200" dirty="0">
              <a:solidFill>
                <a:schemeClr val="accent6">
                  <a:lumMod val="50000"/>
                </a:schemeClr>
              </a:solidFill>
            </a:rPr>
            <a:t>벧전</a:t>
          </a:r>
          <a:r>
            <a:rPr lang="en" sz="2000" b="1" kern="1200" dirty="0">
              <a:solidFill>
                <a:schemeClr val="accent6">
                  <a:lumMod val="50000"/>
                </a:schemeClr>
              </a:solidFill>
            </a:rPr>
            <a:t> 4:10)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193740" y="1527987"/>
        <a:ext cx="8677849" cy="381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1FFBF-5AEC-EF51-6098-AA549859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42BCC-13C4-E1A8-CB1E-F62D34B3D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0919F-F2F9-B273-3498-7A113E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9E2C5-26F5-E822-2F4A-37C4B2FE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A8B33-3D8D-907B-6565-C11F45B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1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86045-FA0B-55FC-27C8-111C70D1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F07B5-C59A-8DA6-62AE-DC4763CBF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89D1C-EFF3-7B62-1F23-B39D75E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AB0A4-B63F-E653-604C-0668DED9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C05D-B084-523B-D1F0-C1D45C8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EB365-6DDE-8B11-A250-34E78FDC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86FD5-7329-CFE6-D35F-5C1B2571F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60687-7016-C7A6-F11D-284F0E8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A73A7-0F0C-1DA8-4220-757B09D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068FC9-7C20-0FC6-B210-7DF1D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9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7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0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90E9B-F363-131F-35C2-82BA4B46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601C-0BA4-F33C-B898-DF99D8CC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5C97F-A395-5B52-DDD2-2ADE459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E40E2-177F-8BEB-8680-63574E3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95780-063D-CC19-CCCF-19B43B77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D43F-40A0-024B-51E6-0F3DF23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18E50-1F78-F4F5-39F5-51AA2FBF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7EDB4-C7A9-A9A7-3430-996CD2C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D5B3-E2C1-D056-4164-7023AAB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2CD61-645C-583C-B3EF-12EDC81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B23-9737-55CF-B100-5F0EC781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80EBA-4C10-4E8B-EE8E-986BB680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029D9A-1FD6-375C-3D3A-75EDFD4C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1BC334-2572-BCD5-8A8F-00853BF8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106F2-6D70-1932-366A-C5A3CCB2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0073F2-F34E-713F-C0F3-A07D843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7A76E-7B14-CEC0-BC2D-6295F86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38DE-7EAF-E777-D79E-E5EE21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58E00-8BB8-6DD3-F8B5-676B47A5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568282-65A0-28F6-E8FE-72249FF7A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48527E-40C6-4902-2FF5-3EF8950BB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DEF0C-4465-A464-ABBB-FD1E340B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1A10DF-6B6E-8E37-5C5C-86F57816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C17B6F-3115-D3B0-2ACA-9345302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FDAC3-6F9D-A22A-AFD8-5418696A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F7FA2-9C33-D0C3-2581-FA23DE3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68F152-2150-A882-A429-E4C6785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1133D-915A-45B4-623E-6F8EDBFF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33FC32-D445-48D1-D922-9E59ECEE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9EFEC-F230-1BDF-CEFB-EC5FA45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B284A0-5602-F08E-C2F0-F38E9A5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47EC3-F27F-1C1A-0AF2-6A3D02E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5E8F7-0FB7-3FB6-AC0A-CA220D2B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E1C98-3E51-D9D6-6BCC-D232EC83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6439E-542D-8F62-BDBC-08182113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15DEF0-247D-FC43-F5F7-03404CEC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F0384-3D7E-3FC1-6FA9-8E6E333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6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61C5B-0862-5A72-6AA7-B85F894F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85793E-990B-6A82-3DEA-7B75E61E6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B2BEA-6E9D-39CB-5678-D4A5FDAE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3E455-F880-C95A-755A-1D80817E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AC3D1-D26F-CFEF-97D6-4B81E7C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E0A47-16B3-E007-B58B-0C5283E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0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AB3D1-8B67-2744-1FE7-573DC101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C1DDE-F38B-45C6-B738-F973B71A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DE19-3513-0FDF-F7A1-31EA2BF7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9CD0D-EE1F-4D7D-8F6F-F263EF570B82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AC26B3-FEEA-AFF8-FE3A-5FD1E93D6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1BB94-4FDB-8FE7-AE0D-41808ADB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57001-A7C4-7DC6-6AE6-CBEF373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1A0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91270-A997-4E85-96EA-1567402BE9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F962D5-EF8A-8E36-8CFA-F0EF505C19E7}"/>
              </a:ext>
            </a:extLst>
          </p:cNvPr>
          <p:cNvSpPr txBox="1"/>
          <p:nvPr/>
        </p:nvSpPr>
        <p:spPr>
          <a:xfrm>
            <a:off x="159519" y="1397360"/>
            <a:ext cx="462915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ko-KR" altLang="en-US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자</a:t>
            </a:r>
            <a:r>
              <a:rPr lang="en-US" altLang="ko-KR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(</a:t>
            </a:r>
            <a:r>
              <a:rPr lang="ko-KR" altLang="en-US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교</a:t>
            </a:r>
            <a:r>
              <a:rPr lang="en-US" altLang="ko-KR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)</a:t>
            </a:r>
            <a:r>
              <a:rPr lang="ko-KR" altLang="en-US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만</a:t>
            </a:r>
            <a:endParaRPr lang="en-US" altLang="ko-KR" sz="8000" b="1" dirty="0">
              <a:ln w="0"/>
              <a:gradFill>
                <a:gsLst>
                  <a:gs pos="41000">
                    <a:srgbClr val="FFC000"/>
                  </a:gs>
                  <a:gs pos="14000">
                    <a:schemeClr val="accent4">
                      <a:lumMod val="60000"/>
                      <a:lumOff val="40000"/>
                    </a:schemeClr>
                  </a:gs>
                  <a:gs pos="67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50800" stA="53000" endA="300" endPos="49000" dir="5400000" sy="-90000" algn="bl" rotWithShape="0"/>
              </a:effectLst>
            </a:endParaRPr>
          </a:p>
          <a:p>
            <a:pPr algn="ctr"/>
            <a:r>
              <a:rPr lang="ko-KR" altLang="en-US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대</a:t>
            </a:r>
            <a:r>
              <a:rPr lang="en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 </a:t>
            </a:r>
          </a:p>
          <a:p>
            <a:pPr algn="ctr"/>
            <a:r>
              <a:rPr lang="ko-KR" altLang="en-US" sz="80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겸손</a:t>
            </a:r>
            <a:endParaRPr lang="en" sz="8000" b="1" dirty="0">
              <a:ln w="0"/>
              <a:gradFill>
                <a:gsLst>
                  <a:gs pos="41000">
                    <a:srgbClr val="FFC000"/>
                  </a:gs>
                  <a:gs pos="14000">
                    <a:schemeClr val="accent4">
                      <a:lumMod val="60000"/>
                      <a:lumOff val="40000"/>
                    </a:schemeClr>
                  </a:gs>
                  <a:gs pos="67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50800" stA="53000" endA="300" endPos="490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3B2B4E-C712-E618-63EE-A58A5BDC5CDD}"/>
              </a:ext>
            </a:extLst>
          </p:cNvPr>
          <p:cNvSpPr txBox="1"/>
          <p:nvPr/>
        </p:nvSpPr>
        <p:spPr>
          <a:xfrm>
            <a:off x="15028" y="6351186"/>
            <a:ext cx="491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D2C8BF"/>
                </a:solidFill>
              </a:rPr>
              <a:t>3</a:t>
            </a:r>
            <a:r>
              <a:rPr lang="ko-KR" altLang="en-US" sz="1600" b="1" dirty="0">
                <a:solidFill>
                  <a:srgbClr val="D2C8BF"/>
                </a:solidFill>
              </a:rPr>
              <a:t>과</a:t>
            </a:r>
            <a:r>
              <a:rPr lang="en-US" altLang="ko-KR" sz="1600" b="1" dirty="0">
                <a:solidFill>
                  <a:srgbClr val="D2C8BF"/>
                </a:solidFill>
              </a:rPr>
              <a:t>. </a:t>
            </a:r>
            <a:r>
              <a:rPr lang="ko-KR" altLang="en-US" sz="1600" b="1" dirty="0">
                <a:solidFill>
                  <a:srgbClr val="D2C8BF"/>
                </a:solidFill>
              </a:rPr>
              <a:t> </a:t>
            </a:r>
            <a:r>
              <a:rPr lang="en-US" altLang="ko-KR" sz="1600" b="1" dirty="0">
                <a:solidFill>
                  <a:srgbClr val="D2C8BF"/>
                </a:solidFill>
              </a:rPr>
              <a:t>2026</a:t>
            </a:r>
            <a:r>
              <a:rPr lang="ko-KR" altLang="en-US" sz="1600" b="1" dirty="0">
                <a:solidFill>
                  <a:srgbClr val="D2C8BF"/>
                </a:solidFill>
              </a:rPr>
              <a:t>년 </a:t>
            </a:r>
            <a:r>
              <a:rPr lang="en-US" altLang="ko-KR" sz="1600" b="1" dirty="0">
                <a:solidFill>
                  <a:srgbClr val="D2C8BF"/>
                </a:solidFill>
              </a:rPr>
              <a:t>4</a:t>
            </a:r>
            <a:r>
              <a:rPr lang="ko-KR" altLang="en-US" sz="1600" b="1" dirty="0">
                <a:solidFill>
                  <a:srgbClr val="D2C8BF"/>
                </a:solidFill>
              </a:rPr>
              <a:t>월 </a:t>
            </a:r>
            <a:r>
              <a:rPr lang="en-US" altLang="ko-KR" sz="1600" b="1" dirty="0">
                <a:solidFill>
                  <a:srgbClr val="D2C8BF"/>
                </a:solidFill>
              </a:rPr>
              <a:t>18</a:t>
            </a:r>
            <a:r>
              <a:rPr lang="ko-KR" altLang="en-US" sz="1600" b="1" dirty="0">
                <a:solidFill>
                  <a:srgbClr val="D2C8BF"/>
                </a:solidFill>
              </a:rPr>
              <a:t>일</a:t>
            </a:r>
            <a:endParaRPr lang="en" sz="1600" b="1" dirty="0">
              <a:solidFill>
                <a:srgbClr val="D2C8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9219580-6427-CE43-565A-00279EE00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9165"/>
          </a:xfrm>
          <a:prstGeom prst="rect">
            <a:avLst/>
          </a:prstGeom>
          <a:blipFill dpi="0" rotWithShape="1"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937DA3-A17A-CBC3-5119-01835F6FACE1}"/>
              </a:ext>
            </a:extLst>
          </p:cNvPr>
          <p:cNvSpPr txBox="1"/>
          <p:nvPr/>
        </p:nvSpPr>
        <p:spPr>
          <a:xfrm>
            <a:off x="0" y="0"/>
            <a:ext cx="83805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ko-KR" altLang="en-US" sz="44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완전한 모본이신 예수님</a:t>
            </a:r>
            <a:endParaRPr lang="en" sz="4400" b="1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254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1A938-F182-DF2D-C3FF-7B9A6DDEA5DF}"/>
              </a:ext>
            </a:extLst>
          </p:cNvPr>
          <p:cNvSpPr txBox="1"/>
          <p:nvPr/>
        </p:nvSpPr>
        <p:spPr>
          <a:xfrm>
            <a:off x="0" y="809508"/>
            <a:ext cx="8380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자기를 낮추시고</a:t>
            </a:r>
            <a:r>
              <a:rPr lang="en-US" altLang="ko-KR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죽기까지 순종하셨으니</a:t>
            </a:r>
            <a:r>
              <a:rPr lang="en-US" altLang="ko-KR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곧 십자가에 죽기까지 하셨습니다</a:t>
            </a:r>
            <a:r>
              <a:rPr lang="en" sz="16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!”</a:t>
            </a:r>
            <a:r>
              <a:rPr lang="en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빌</a:t>
            </a:r>
            <a:r>
              <a:rPr lang="en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B7F708-20E4-0E6E-D7D7-22D63A725370}"/>
              </a:ext>
            </a:extLst>
          </p:cNvPr>
          <p:cNvSpPr txBox="1"/>
          <p:nvPr/>
        </p:nvSpPr>
        <p:spPr>
          <a:xfrm>
            <a:off x="321114" y="1309165"/>
            <a:ext cx="80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예수님께서 사람으로 오시기 전에 하늘에서 누리셨던 영광과 위대하심을 경험한 사람은 그 전에도 또 앞으로도 없을 것입니다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예수님은 우리를 사랑하셔서 모든 것을 내려놓으셨습니다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예수님의 겸허하심 앞에서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우리가 가진 모든 것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우리의 존재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그리고 우리가 앞으로 성취할 모든 업적조차도 그 빛을 잃고 맙니다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BA1BB-666F-01CE-1F38-A5CAA6FBC7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239397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56295B-57EA-2CE7-9D99-745B2F2EC8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464744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F072E6-9F8B-B9C7-B6EE-B02C21F4E4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171564"/>
            <a:ext cx="3478044" cy="195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841F7-F4CE-FA54-29E8-6395DE861301}"/>
              </a:ext>
            </a:extLst>
          </p:cNvPr>
          <p:cNvSpPr txBox="1"/>
          <p:nvPr/>
        </p:nvSpPr>
        <p:spPr>
          <a:xfrm>
            <a:off x="2607013" y="4203459"/>
            <a:ext cx="5651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ko-KR" altLang="en-US" sz="2000" b="1" dirty="0"/>
              <a:t>여러분 안에 이 마음을 품으십시오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그것은 곧 그리스도 예수님의 마음입니다</a:t>
            </a:r>
            <a:r>
              <a:rPr lang="en" sz="2000" b="1" dirty="0"/>
              <a:t>” (</a:t>
            </a:r>
            <a:r>
              <a:rPr lang="ko-KR" altLang="en-US" sz="2000" b="1" dirty="0"/>
              <a:t>빌</a:t>
            </a:r>
            <a:r>
              <a:rPr lang="en" sz="2000" b="1" dirty="0"/>
              <a:t>. 2:5).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B1E02C-B981-2B29-CF39-3C7BF2FFE3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23" y="4286250"/>
            <a:ext cx="1993354" cy="2471100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28600" h="152400" prst="hardEdge"/>
            <a:extrusionClr>
              <a:srgbClr val="FFFFFF"/>
            </a:extrusionClr>
          </a:sp3d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F23A4BD-A1DA-B513-0302-37561C9DFF6F}"/>
              </a:ext>
            </a:extLst>
          </p:cNvPr>
          <p:cNvSpPr/>
          <p:nvPr/>
        </p:nvSpPr>
        <p:spPr>
          <a:xfrm>
            <a:off x="10075828" y="2127964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454576-2F40-7E00-CDE1-F65EF806B197}"/>
              </a:ext>
            </a:extLst>
          </p:cNvPr>
          <p:cNvSpPr/>
          <p:nvPr/>
        </p:nvSpPr>
        <p:spPr>
          <a:xfrm>
            <a:off x="10075828" y="4381433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4C8D0F-F3E8-BCDA-EE18-A6560B749613}"/>
              </a:ext>
            </a:extLst>
          </p:cNvPr>
          <p:cNvSpPr txBox="1"/>
          <p:nvPr/>
        </p:nvSpPr>
        <p:spPr>
          <a:xfrm>
            <a:off x="333374" y="2894065"/>
            <a:ext cx="80472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예수님께서 우리를 위해 하늘의 영광을 포기하시고 죽으신 것은 우리가 그분의 은혜를 깨닫고 그분과 친밀하게 사귀는 기회를 놓치지 말라는 호소였습니다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빌 </a:t>
            </a:r>
            <a:r>
              <a:rPr lang="en-US" altLang="ko-KR" sz="2000" b="1" dirty="0">
                <a:solidFill>
                  <a:prstClr val="black"/>
                </a:solidFill>
              </a:rPr>
              <a:t>2:5-8). </a:t>
            </a:r>
            <a:r>
              <a:rPr lang="ko-KR" altLang="en-US" sz="2000" b="1" dirty="0" err="1">
                <a:solidFill>
                  <a:prstClr val="black"/>
                </a:solidFill>
              </a:rPr>
              <a:t>예수님이야말로</a:t>
            </a:r>
            <a:r>
              <a:rPr lang="ko-KR" altLang="en-US" sz="2000" b="1" dirty="0">
                <a:solidFill>
                  <a:prstClr val="black"/>
                </a:solidFill>
              </a:rPr>
              <a:t> 겸손함의 완전한 모범이십니다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DD2E-0717-1CDD-9AFA-2EA050483519}"/>
              </a:ext>
            </a:extLst>
          </p:cNvPr>
          <p:cNvSpPr txBox="1"/>
          <p:nvPr/>
        </p:nvSpPr>
        <p:spPr>
          <a:xfrm>
            <a:off x="2607013" y="4897301"/>
            <a:ext cx="5651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예수님을 본받아</a:t>
            </a:r>
            <a:r>
              <a:rPr lang="en-US" altLang="ko-KR" sz="2000" b="1" dirty="0">
                <a:solidFill>
                  <a:prstClr val="black"/>
                </a:solidFill>
              </a:rPr>
              <a:t>, “</a:t>
            </a:r>
            <a:r>
              <a:rPr lang="ko-KR" altLang="en-US" sz="2000" b="1" dirty="0">
                <a:solidFill>
                  <a:prstClr val="black"/>
                </a:solidFill>
              </a:rPr>
              <a:t>아무 </a:t>
            </a:r>
            <a:r>
              <a:rPr lang="ko-KR" altLang="en-US" sz="2000" b="1" dirty="0" err="1">
                <a:solidFill>
                  <a:prstClr val="black"/>
                </a:solidFill>
              </a:rPr>
              <a:t>일에든지</a:t>
            </a:r>
            <a:r>
              <a:rPr lang="ko-KR" altLang="en-US" sz="2000" b="1" dirty="0">
                <a:solidFill>
                  <a:prstClr val="black"/>
                </a:solidFill>
              </a:rPr>
              <a:t> 다툼이나 허영으로 하지 말고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오직 겸손한 마음으로 각각 자기보다 남을 낫게 여기십시오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각각 자기 일만 돌보지 말고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또한 다른 사람들의 일을 돌보십시오”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빌 </a:t>
            </a:r>
            <a:r>
              <a:rPr lang="en-US" altLang="ko-KR" sz="2000" b="1" dirty="0">
                <a:solidFill>
                  <a:prstClr val="black"/>
                </a:solidFill>
              </a:rPr>
              <a:t>2:3-4).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22" grpId="0" animBg="1"/>
      <p:bldP spid="23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FEE114-BF10-DAB2-7917-01BA993FF25A}"/>
              </a:ext>
            </a:extLst>
          </p:cNvPr>
          <p:cNvSpPr txBox="1"/>
          <p:nvPr/>
        </p:nvSpPr>
        <p:spPr>
          <a:xfrm>
            <a:off x="253931" y="189652"/>
            <a:ext cx="881055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600"/>
              </a:spcBef>
            </a:pPr>
            <a:r>
              <a:rPr 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“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내가 전심으로 주께 감사하며 신들 앞에서 주께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찬양하리이다</a:t>
            </a:r>
            <a:endParaRPr lang="ko-KR" altLang="en-US" sz="2400" b="1" dirty="0"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marL="542925" indent="-542925">
              <a:spcBef>
                <a:spcPts val="600"/>
              </a:spcBef>
            </a:pP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내가 주의 성전을 향하여 경배하며 주의 인자하심과 성실하심을 인하여 주의 이름에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감사하오리니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이는 주께서 주의 말씀을 주의 모든 이름 위에 높게 하셨음이라</a:t>
            </a:r>
          </a:p>
          <a:p>
            <a:pPr marL="542925" indent="-542925">
              <a:spcBef>
                <a:spcPts val="600"/>
              </a:spcBef>
            </a:pP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내가 간구하는 날에 주께서 응답하시고 내 영혼을 장려하여 강하게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하셨나이다</a:t>
            </a:r>
            <a:endParaRPr lang="ko-KR" altLang="en-US" sz="2400" b="1" dirty="0"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marL="542925" indent="-542925">
              <a:spcBef>
                <a:spcPts val="600"/>
              </a:spcBef>
            </a:pP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여호와여 땅의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열왕이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주께 감사할 것은 저희가 주의 입의 말씀을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들음이오며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저희가 여호와의 도를 노래할 것은 여호와의 영광이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크심이니이다</a:t>
            </a:r>
            <a:endParaRPr lang="ko-KR" altLang="en-US" sz="2400" b="1" dirty="0"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marL="542925" indent="-542925">
              <a:spcBef>
                <a:spcPts val="600"/>
              </a:spcBef>
            </a:pP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여호와께서 높이 계셔도 낮은 자를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하감하시며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멀리서도 교만한 자를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아시나이다</a:t>
            </a:r>
            <a:endParaRPr lang="ko-KR" altLang="en-US" sz="2400" b="1" dirty="0"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marL="542925" indent="-542925">
              <a:spcBef>
                <a:spcPts val="600"/>
              </a:spcBef>
            </a:pP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내가 환난 중에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다닐찌라도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주께서 나를 소성케 하시고 주의 손을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펴사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내 원수들의 노를 막으시며 주의 오른손이 나를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구원하시리이다</a:t>
            </a:r>
            <a:endParaRPr lang="ko-KR" altLang="en-US" sz="2400" b="1" dirty="0">
              <a:latin typeface="NanumBarunGothicOTF" panose="02020603020101020101" pitchFamily="18" charset="-127"/>
              <a:ea typeface="NanumBarunGothicOTF" panose="02020603020101020101" pitchFamily="18" charset="-127"/>
            </a:endParaRPr>
          </a:p>
          <a:p>
            <a:pPr marL="542925" indent="-542925">
              <a:spcBef>
                <a:spcPts val="600"/>
              </a:spcBef>
            </a:pP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여호와께서 내게 관계된 것을 완전케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하실찌라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여호와여 주의 인자하심이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영원하오니</a:t>
            </a:r>
            <a:r>
              <a:rPr lang="ko-KR" altLang="en-US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주의 손으로 지으신 것을 버리지 </a:t>
            </a:r>
            <a:r>
              <a:rPr lang="ko-KR" altLang="en-US" sz="2400" b="1" dirty="0" err="1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마옵소서</a:t>
            </a:r>
            <a:r>
              <a:rPr lang="en" sz="2400" b="1" dirty="0"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42C9B-40AD-0254-7BCE-20C57A79A652}"/>
              </a:ext>
            </a:extLst>
          </p:cNvPr>
          <p:cNvSpPr txBox="1"/>
          <p:nvPr/>
        </p:nvSpPr>
        <p:spPr>
          <a:xfrm>
            <a:off x="9366319" y="326667"/>
            <a:ext cx="2571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789ABF"/>
                </a:solidFill>
              </a:rPr>
              <a:t>시편</a:t>
            </a:r>
            <a:r>
              <a:rPr lang="en" sz="2400" b="1" dirty="0">
                <a:solidFill>
                  <a:srgbClr val="789ABF"/>
                </a:solidFill>
              </a:rPr>
              <a:t> 138</a:t>
            </a:r>
            <a:endParaRPr lang="es-ES" sz="2400" b="1" dirty="0">
              <a:solidFill>
                <a:srgbClr val="789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F21242-2E3C-266F-7983-2472A3D2F919}"/>
              </a:ext>
            </a:extLst>
          </p:cNvPr>
          <p:cNvSpPr txBox="1"/>
          <p:nvPr/>
        </p:nvSpPr>
        <p:spPr>
          <a:xfrm>
            <a:off x="1518699" y="797242"/>
            <a:ext cx="929507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ko-KR" altLang="en-US" sz="2800" b="1" dirty="0">
                <a:latin typeface="Constantia" panose="02030602050306030303" pitchFamily="18" charset="0"/>
              </a:rPr>
              <a:t>자아도취</a:t>
            </a:r>
            <a:r>
              <a:rPr lang="en-US" altLang="ko-KR" sz="2800" b="1" dirty="0">
                <a:latin typeface="Constantia" panose="02030602050306030303" pitchFamily="18" charset="0"/>
              </a:rPr>
              <a:t>,</a:t>
            </a:r>
            <a:r>
              <a:rPr lang="ko-KR" altLang="en-US" sz="2800" b="1" dirty="0">
                <a:latin typeface="Constantia" panose="02030602050306030303" pitchFamily="18" charset="0"/>
              </a:rPr>
              <a:t> </a:t>
            </a:r>
            <a:r>
              <a:rPr lang="ko-KR" altLang="en-US" sz="2800" b="1" dirty="0" err="1">
                <a:latin typeface="Constantia" panose="02030602050306030303" pitchFamily="18" charset="0"/>
              </a:rPr>
              <a:t>자아찬양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그리고 자</a:t>
            </a:r>
            <a:r>
              <a:rPr lang="en-US" altLang="ko-KR" sz="2800" b="1" dirty="0">
                <a:latin typeface="Constantia" panose="02030602050306030303" pitchFamily="18" charset="0"/>
              </a:rPr>
              <a:t>(</a:t>
            </a:r>
            <a:r>
              <a:rPr lang="ko-KR" altLang="en-US" sz="2800" b="1" dirty="0">
                <a:latin typeface="Constantia" panose="02030602050306030303" pitchFamily="18" charset="0"/>
              </a:rPr>
              <a:t>교</a:t>
            </a:r>
            <a:r>
              <a:rPr lang="en-US" altLang="ko-KR" sz="2800" b="1" dirty="0">
                <a:latin typeface="Constantia" panose="02030602050306030303" pitchFamily="18" charset="0"/>
              </a:rPr>
              <a:t>)</a:t>
            </a:r>
            <a:r>
              <a:rPr lang="ko-KR" altLang="en-US" sz="2800" b="1" dirty="0">
                <a:latin typeface="Constantia" panose="02030602050306030303" pitchFamily="18" charset="0"/>
              </a:rPr>
              <a:t>만함의 내면에는 큰 연약함이 감춰져 있는 반면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겸손함 속에는 큰 힘이 있습니다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진정한 존엄성은 내 자신을 가장 중요하게 생각할 때 유지되는 것이 아니라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하나님께서 나의 모든 생각의 중심이 되시고 나를 구원하신 주님과 동료들을 사랑하는 열정으로 불타오를 때에만 유지되는 것입니다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소박한 인품과 겸손한 마음을 품은 사람은 행복을 누리지만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자만</a:t>
            </a:r>
            <a:r>
              <a:rPr lang="en-US" altLang="ko-KR" sz="2800" b="1" dirty="0">
                <a:latin typeface="Constantia" panose="02030602050306030303" pitchFamily="18" charset="0"/>
              </a:rPr>
              <a:t>,</a:t>
            </a:r>
            <a:r>
              <a:rPr lang="ko-KR" altLang="en-US" sz="2800" b="1" dirty="0">
                <a:latin typeface="Constantia" panose="02030602050306030303" pitchFamily="18" charset="0"/>
              </a:rPr>
              <a:t> 불만</a:t>
            </a:r>
            <a:r>
              <a:rPr lang="en-US" altLang="ko-KR" sz="2800" b="1" dirty="0">
                <a:latin typeface="Constantia" panose="02030602050306030303" pitchFamily="18" charset="0"/>
              </a:rPr>
              <a:t>,</a:t>
            </a:r>
            <a:r>
              <a:rPr lang="ko-KR" altLang="en-US" sz="2800" b="1" dirty="0">
                <a:latin typeface="Constantia" panose="02030602050306030303" pitchFamily="18" charset="0"/>
              </a:rPr>
              <a:t> 원망을 품은 사람은 계속되는 실망의 늪에서 빠져나오지 못합니다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자신에 대한 생각은 줄이고 다른 사람들을 행복하게 하는 일에 더 마음을 쓰는 법을 배울 때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비로소 우리는 거룩한 능력을 얻게 됩니다</a:t>
            </a:r>
            <a:r>
              <a:rPr lang="en-US" altLang="ko-KR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710B8-254F-C1D6-A67F-813F8889A797}"/>
              </a:ext>
            </a:extLst>
          </p:cNvPr>
          <p:cNvSpPr txBox="1"/>
          <p:nvPr/>
        </p:nvSpPr>
        <p:spPr>
          <a:xfrm>
            <a:off x="7857522" y="5960741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b="1" dirty="0"/>
              <a:t>엘렌 </a:t>
            </a:r>
            <a:r>
              <a:rPr lang="ko-KR" altLang="en-US" sz="1600" b="1" dirty="0" err="1"/>
              <a:t>화잇</a:t>
            </a:r>
            <a:r>
              <a:rPr lang="en" sz="1600" b="1" dirty="0"/>
              <a:t> (</a:t>
            </a:r>
            <a:r>
              <a:rPr lang="ko-KR" altLang="en-US" sz="1600" b="1" dirty="0"/>
              <a:t>교회증언</a:t>
            </a:r>
            <a:r>
              <a:rPr lang="en" sz="1600" b="1" dirty="0"/>
              <a:t>, 3</a:t>
            </a:r>
            <a:r>
              <a:rPr lang="ko-KR" altLang="en-US" sz="1600" b="1" dirty="0"/>
              <a:t>권</a:t>
            </a:r>
            <a:r>
              <a:rPr lang="en" sz="1600" b="1" dirty="0"/>
              <a:t>, 476)</a:t>
            </a:r>
          </a:p>
        </p:txBody>
      </p:sp>
    </p:spTree>
    <p:extLst>
      <p:ext uri="{BB962C8B-B14F-4D97-AF65-F5344CB8AC3E}">
        <p14:creationId xmlns:p14="http://schemas.microsoft.com/office/powerpoint/2010/main" val="1923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859230"/>
            <a:ext cx="336645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ko-KR" altLang="en-US" sz="44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무릇 자기를 높이는 자는 낮아지고 자기를 낮추는 자는 높아지리라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rgbClr val="8064A2">
                        <a:lumMod val="60000"/>
                        <a:lumOff val="40000"/>
                      </a:srgb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눅</a:t>
            </a:r>
            <a:r>
              <a:rPr kumimoji="0" lang="ko-KR" altLang="en-U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14:11</a:t>
            </a:r>
            <a:r>
              <a:rPr kumimoji="0" lang="en-US" altLang="ko-KR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0" normalizeH="0" baseline="0" noProof="0" dirty="0">
              <a:ln w="12700" cmpd="sng">
                <a:solidFill>
                  <a:srgbClr val="5E4138"/>
                </a:solidFill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prstClr val="black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AD898-0F82-A2F3-D45D-B52042AE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0F1B0D-C259-C22F-CF11-3515602AA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840819"/>
              </p:ext>
            </p:extLst>
          </p:nvPr>
        </p:nvGraphicFramePr>
        <p:xfrm>
          <a:off x="371475" y="2813448"/>
          <a:ext cx="11449050" cy="383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19E104B-5783-09EC-24D8-D3BC8DE4AA92}"/>
              </a:ext>
            </a:extLst>
          </p:cNvPr>
          <p:cNvSpPr txBox="1"/>
          <p:nvPr/>
        </p:nvSpPr>
        <p:spPr>
          <a:xfrm>
            <a:off x="371475" y="29896"/>
            <a:ext cx="6734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나는 얼마나 가치 있는 사람일까</a:t>
            </a:r>
            <a:r>
              <a:rPr lang="en-US" altLang="ko-KR" sz="2000" b="1" dirty="0"/>
              <a:t>? </a:t>
            </a:r>
            <a:r>
              <a:rPr lang="ko-KR" altLang="en-US" sz="2000" b="1" dirty="0"/>
              <a:t>선뜻 대답하기 어려운 질문입니다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2EEAD6-1C76-584F-3688-F4D0C8D34E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529" y="107126"/>
            <a:ext cx="4591346" cy="25545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9FDAA4-6DA1-ADE1-0A2F-389EDDB594B2}"/>
              </a:ext>
            </a:extLst>
          </p:cNvPr>
          <p:cNvSpPr txBox="1"/>
          <p:nvPr/>
        </p:nvSpPr>
        <p:spPr>
          <a:xfrm>
            <a:off x="371469" y="2537505"/>
            <a:ext cx="6734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만약 내가 자존감이 낮아서 아무 대답도 못한다면 어떨까요</a:t>
            </a:r>
            <a:r>
              <a:rPr lang="en-US" altLang="ko-KR" sz="2000" b="1" dirty="0"/>
              <a:t>?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789C93-394B-E70F-72ED-0D3679FC3233}"/>
              </a:ext>
            </a:extLst>
          </p:cNvPr>
          <p:cNvSpPr txBox="1"/>
          <p:nvPr/>
        </p:nvSpPr>
        <p:spPr>
          <a:xfrm>
            <a:off x="371469" y="1629820"/>
            <a:ext cx="6734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1" dirty="0"/>
              <a:t>반면에 하나님께서 나를 그분의 자녀로 삼으신 사실에 대해 할 말이 많지만</a:t>
            </a:r>
            <a:r>
              <a:rPr lang="en-US" altLang="ko-KR" b="1" dirty="0"/>
              <a:t>,</a:t>
            </a:r>
            <a:r>
              <a:rPr lang="ko-KR" altLang="en-US" b="1" dirty="0"/>
              <a:t> 겸손하게 자신에 대해 할 말이 없다면 내가 지금까지 성취한 것들은 하나님께서 하신 것임을 인정하는 것입니다</a:t>
            </a:r>
            <a:r>
              <a:rPr lang="en-US" altLang="ko-KR" b="1" dirty="0"/>
              <a:t>.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A9A84C-041F-2D78-87C0-1BE6CE203CBC}"/>
              </a:ext>
            </a:extLst>
          </p:cNvPr>
          <p:cNvSpPr txBox="1"/>
          <p:nvPr/>
        </p:nvSpPr>
        <p:spPr>
          <a:xfrm>
            <a:off x="371472" y="722136"/>
            <a:ext cx="6734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1" dirty="0"/>
              <a:t>이 질문에 자랑스럽게 많은 말을 늘어놓는 것은 남의 도움 없이 온전히 자신의 능력으로 모든 것을 이루었다는 것을 인정하는 것입니다</a:t>
            </a:r>
            <a:r>
              <a:rPr lang="en-US" altLang="ko-KR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9053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E9AB50-ECFA-7EAF-5F07-669A8A71C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8" y="1798528"/>
            <a:ext cx="11896725" cy="3394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9011F-EBED-3D06-0057-9A24522EC69F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ko-KR" alt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자</a:t>
            </a:r>
            <a:r>
              <a:rPr lang="en-US" altLang="ko-K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(</a:t>
            </a:r>
            <a:r>
              <a:rPr lang="ko-KR" alt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교</a:t>
            </a:r>
            <a:r>
              <a:rPr lang="en-US" altLang="ko-K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)</a:t>
            </a:r>
            <a:r>
              <a:rPr lang="ko-KR" alt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만의 예</a:t>
            </a:r>
          </a:p>
        </p:txBody>
      </p:sp>
    </p:spTree>
    <p:extLst>
      <p:ext uri="{BB962C8B-B14F-4D97-AF65-F5344CB8AC3E}">
        <p14:creationId xmlns:p14="http://schemas.microsoft.com/office/powerpoint/2010/main" val="4057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3E47E7C-73D1-C500-28F6-39F634AC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4400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73F0DC-2E94-DF43-3DBE-66CD7403C562}"/>
              </a:ext>
            </a:extLst>
          </p:cNvPr>
          <p:cNvSpPr txBox="1"/>
          <p:nvPr/>
        </p:nvSpPr>
        <p:spPr>
          <a:xfrm>
            <a:off x="0" y="-1143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spc="600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루스벨</a:t>
            </a:r>
            <a:endParaRPr lang="en" sz="5400" b="1" spc="600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FEAA-CCB9-296E-D0AA-A4C66660C67F}"/>
              </a:ext>
            </a:extLst>
          </p:cNvPr>
          <p:cNvSpPr txBox="1"/>
          <p:nvPr/>
        </p:nvSpPr>
        <p:spPr>
          <a:xfrm>
            <a:off x="314325" y="778074"/>
            <a:ext cx="1156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세상에 있는 모든 것</a:t>
            </a:r>
            <a:r>
              <a:rPr lang="en-US" altLang="ko-KR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곧 육신의 정욕과 눈의 욕심과 삶에 대한 자랑은 </a:t>
            </a:r>
            <a:endParaRPr lang="en-US" altLang="ko-KR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ko-KR" alt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모두 아버지에게서 나온 것이 아니라 세상에서 나온 것입니다</a:t>
            </a:r>
            <a:r>
              <a:rPr lang="en-US" altLang="ko-KR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요일 </a:t>
            </a:r>
            <a:r>
              <a:rPr lang="en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2:16)</a:t>
            </a:r>
            <a:endParaRPr lang="es-E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367AFD-59EE-398E-84CB-056B71066577}"/>
              </a:ext>
            </a:extLst>
          </p:cNvPr>
          <p:cNvSpPr txBox="1"/>
          <p:nvPr/>
        </p:nvSpPr>
        <p:spPr>
          <a:xfrm>
            <a:off x="19051" y="1594724"/>
            <a:ext cx="8429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자만을 이야기하려면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최초로 자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교</a:t>
            </a:r>
            <a:r>
              <a:rPr lang="en-US" altLang="ko-KR" sz="2000" b="1" dirty="0"/>
              <a:t>)</a:t>
            </a:r>
            <a:r>
              <a:rPr lang="ko-KR" altLang="en-US" sz="2000" b="1" dirty="0"/>
              <a:t>만에 빠진 </a:t>
            </a:r>
            <a:r>
              <a:rPr lang="ko-KR" altLang="en-US" sz="2000" b="1" dirty="0" err="1"/>
              <a:t>루스벨부터</a:t>
            </a:r>
            <a:r>
              <a:rPr lang="ko-KR" altLang="en-US" sz="2000" b="1" dirty="0"/>
              <a:t> 시작해야 합니다</a:t>
            </a:r>
            <a:r>
              <a:rPr lang="en-US" altLang="ko-KR" sz="2000" b="1" dirty="0"/>
              <a:t>. </a:t>
            </a:r>
            <a:r>
              <a:rPr lang="ko-KR" altLang="en-US" sz="2000" b="1" dirty="0" err="1"/>
              <a:t>루스벨은</a:t>
            </a:r>
            <a:r>
              <a:rPr lang="ko-KR" altLang="en-US" sz="2000" b="1" dirty="0"/>
              <a:t> 자신의 지위에 만족하지 않고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더 높은 권력을 원했습니다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시간이 지날수록 그의 야망은 걷잡을 수 없이 커져서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급기야 하나님의 보좌를 차지하려는 욕망을 갖게 되었습니다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사 </a:t>
            </a:r>
            <a:r>
              <a:rPr lang="en-US" altLang="ko-KR" sz="2000" b="1" dirty="0"/>
              <a:t>14:12-14).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6BCE1C-970D-2C59-BB8D-ECC8EEE4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6"/>
          <a:stretch>
            <a:fillRect/>
          </a:stretch>
        </p:blipFill>
        <p:spPr>
          <a:xfrm>
            <a:off x="8758517" y="1639552"/>
            <a:ext cx="3285232" cy="258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2BF7FA-D550-4EF7-3CC2-0345CCA98638}"/>
              </a:ext>
            </a:extLst>
          </p:cNvPr>
          <p:cNvSpPr txBox="1"/>
          <p:nvPr/>
        </p:nvSpPr>
        <p:spPr>
          <a:xfrm>
            <a:off x="2438397" y="4348202"/>
            <a:ext cx="7505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하지만 모든 포부가 자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교</a:t>
            </a:r>
            <a:r>
              <a:rPr lang="en-US" altLang="ko-KR" sz="2000" b="1" dirty="0"/>
              <a:t>)</a:t>
            </a:r>
            <a:r>
              <a:rPr lang="ko-KR" altLang="en-US" sz="2000" b="1" dirty="0"/>
              <a:t>만은 아닙니다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자녀가 성공할 때 느끼는 만족감이나 개인적인 야망이 반드시 해로운 것은 아닙니다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5F9BE-1725-574D-B9EC-9A531AE324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6" y="4321761"/>
            <a:ext cx="2165263" cy="236987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127000" dir="10800000" algn="r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E1557-EC5F-ECB0-7AE7-702C5B9FB2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5" y="4344841"/>
            <a:ext cx="2099649" cy="236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flat">
            <a:solidFill>
              <a:schemeClr val="accent4">
                <a:lumMod val="75000"/>
              </a:schemeClr>
            </a:solidFill>
          </a:ln>
          <a:effectLst>
            <a:outerShdw blurRad="50800" dist="127000" algn="l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240000" lon="2100000" rev="0"/>
            </a:camera>
            <a:lightRig rig="soft" dir="t">
              <a:rot lat="0" lon="0" rev="2700000"/>
            </a:lightRig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751F80-2E5B-DA27-F6B8-1D29CAE44C07}"/>
              </a:ext>
            </a:extLst>
          </p:cNvPr>
          <p:cNvSpPr txBox="1"/>
          <p:nvPr/>
        </p:nvSpPr>
        <p:spPr>
          <a:xfrm>
            <a:off x="19050" y="3125351"/>
            <a:ext cx="8739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그리고 사람은 이런 욕망을 물려받아서 자기가 좋아하는 것들은 다 하고 갖고 싶은 것들은 다 차지하려 하며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유명해지고 부자가 되게 할 지위를 차지하려는 욕망을 </a:t>
            </a:r>
            <a:r>
              <a:rPr lang="en-US" altLang="ko-KR" sz="2000" b="1" dirty="0">
                <a:solidFill>
                  <a:prstClr val="black"/>
                </a:solidFill>
              </a:rPr>
              <a:t>‘</a:t>
            </a:r>
            <a:r>
              <a:rPr lang="ko-KR" altLang="en-US" sz="2000" b="1" dirty="0">
                <a:solidFill>
                  <a:prstClr val="black"/>
                </a:solidFill>
              </a:rPr>
              <a:t>물려받았습니다</a:t>
            </a:r>
            <a:r>
              <a:rPr lang="en-US" altLang="ko-KR" sz="2000" b="1" dirty="0">
                <a:solidFill>
                  <a:prstClr val="black"/>
                </a:solidFill>
              </a:rPr>
              <a:t>.’ </a:t>
            </a:r>
            <a:r>
              <a:rPr lang="ko-KR" altLang="en-US" sz="2000" b="1" dirty="0">
                <a:solidFill>
                  <a:prstClr val="black"/>
                </a:solidFill>
              </a:rPr>
              <a:t>이런 욕망은 세상의 것입니다</a:t>
            </a:r>
            <a:r>
              <a:rPr lang="en-US" altLang="ko-KR" sz="2000" b="1" dirty="0">
                <a:solidFill>
                  <a:prstClr val="black"/>
                </a:solidFill>
              </a:rPr>
              <a:t>! (</a:t>
            </a:r>
            <a:r>
              <a:rPr lang="ko-KR" altLang="en-US" sz="2000" b="1" dirty="0">
                <a:solidFill>
                  <a:prstClr val="black"/>
                </a:solidFill>
              </a:rPr>
              <a:t>요일 </a:t>
            </a:r>
            <a:r>
              <a:rPr lang="en-US" altLang="ko-KR" sz="2000" b="1" dirty="0">
                <a:solidFill>
                  <a:prstClr val="black"/>
                </a:solidFill>
              </a:rPr>
              <a:t>2:16)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8DEAA5-5C3A-2562-532D-691EE33408E2}"/>
              </a:ext>
            </a:extLst>
          </p:cNvPr>
          <p:cNvSpPr txBox="1"/>
          <p:nvPr/>
        </p:nvSpPr>
        <p:spPr>
          <a:xfrm>
            <a:off x="2438397" y="5263276"/>
            <a:ext cx="75057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잊지 말아야 할 것은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내가 가진 것들이나 기술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혹은 성취한 것들이 나의 가치를 결정하지 않는다는 사실입니다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교만이란 하나님께서 나의 삶에서 이루시는 역사들에 대해  하나님께 영광을 돌리지 않는 태도를 말합니다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B9C091-D6EA-CFB1-82B1-4DA1D0426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625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B0C32B-7765-FA8E-871E-384BEC2FBEA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prstMaterial="plastic">
              <a:bevelT h="25400" prst="softRound"/>
            </a:sp3d>
          </a:bodyPr>
          <a:lstStyle/>
          <a:p>
            <a:pPr algn="ctr"/>
            <a:r>
              <a:rPr lang="ko-KR" altLang="en-U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예수님의 제자들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F0D02-AE86-448F-D14A-A16BC909D4F6}"/>
              </a:ext>
            </a:extLst>
          </p:cNvPr>
          <p:cNvSpPr txBox="1"/>
          <p:nvPr/>
        </p:nvSpPr>
        <p:spPr>
          <a:xfrm>
            <a:off x="-115410" y="662387"/>
            <a:ext cx="12307410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제자들 가운데서 누구를 가장 큰 사람으로 칠 것이냐는 물음을 놓고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그들 사이에 말다툼이 벌어졌다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눅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22:24)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4821B-A2DB-FF61-BDAC-1EAC342F0BC7}"/>
              </a:ext>
            </a:extLst>
          </p:cNvPr>
          <p:cNvSpPr txBox="1"/>
          <p:nvPr/>
        </p:nvSpPr>
        <p:spPr>
          <a:xfrm>
            <a:off x="4746894" y="1122934"/>
            <a:ext cx="7445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1" dirty="0"/>
              <a:t>제자들은 예수님과 함께 </a:t>
            </a:r>
            <a:r>
              <a:rPr lang="ko-KR" altLang="en-US" b="1" dirty="0" err="1"/>
              <a:t>삼년이</a:t>
            </a:r>
            <a:r>
              <a:rPr lang="ko-KR" altLang="en-US" b="1" dirty="0"/>
              <a:t> 넘는 시간을 같이 동행했습니다</a:t>
            </a:r>
            <a:r>
              <a:rPr lang="en-US" altLang="ko-KR" b="1" dirty="0"/>
              <a:t>. </a:t>
            </a:r>
            <a:r>
              <a:rPr lang="ko-KR" altLang="en-US" b="1" dirty="0"/>
              <a:t>예수님은 그들의 발을 씻겨 주셨고</a:t>
            </a:r>
            <a:r>
              <a:rPr lang="en-US" altLang="ko-KR" b="1" dirty="0"/>
              <a:t>, </a:t>
            </a:r>
            <a:r>
              <a:rPr lang="ko-KR" altLang="en-US" b="1" dirty="0"/>
              <a:t>모든 사람들을 위해 자신의 피를 쏟으실 것을 말씀하고 계셨습니다</a:t>
            </a:r>
            <a:r>
              <a:rPr lang="en-US" altLang="ko-KR" b="1" dirty="0"/>
              <a:t>. </a:t>
            </a:r>
            <a:r>
              <a:rPr lang="ko-KR" altLang="en-US" b="1" dirty="0"/>
              <a:t>그러나 저녁 식사 자리에서 그들은 전혀 다른 생각을 하고 있었습니다</a:t>
            </a:r>
            <a:r>
              <a:rPr lang="en-US" altLang="ko-KR" b="1" dirty="0"/>
              <a:t>. </a:t>
            </a:r>
            <a:r>
              <a:rPr lang="ko-KR" altLang="en-US" b="1" dirty="0"/>
              <a:t>바로 누가 자기들 중에 가장 위대한가 하는 것이었습니다 </a:t>
            </a:r>
            <a:r>
              <a:rPr lang="en-US" altLang="ko-KR" b="1" dirty="0"/>
              <a:t>(</a:t>
            </a:r>
            <a:r>
              <a:rPr lang="ko-KR" altLang="en-US" b="1" dirty="0" err="1"/>
              <a:t>눅</a:t>
            </a:r>
            <a:r>
              <a:rPr lang="ko-KR" altLang="en-US" b="1" dirty="0"/>
              <a:t> </a:t>
            </a:r>
            <a:r>
              <a:rPr lang="en-US" altLang="ko-KR" b="1" dirty="0"/>
              <a:t>22:24).</a:t>
            </a:r>
            <a:endParaRPr lang="en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473E4-621E-B54A-E74A-16A3A28FD6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40" y="2547141"/>
            <a:ext cx="3516634" cy="197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8DB146-2235-79F9-57B0-C9910BFBC9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9" y="1156116"/>
            <a:ext cx="4477428" cy="249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8BCA5F-CA42-C8DF-3711-1910B3B261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9" y="3816531"/>
            <a:ext cx="2184730" cy="2934929"/>
          </a:xfrm>
          <a:prstGeom prst="round2DiagRect">
            <a:avLst>
              <a:gd name="adj1" fmla="val 0"/>
              <a:gd name="adj2" fmla="val 14851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A770A-8354-858C-10A3-A9DA696F6D88}"/>
              </a:ext>
            </a:extLst>
          </p:cNvPr>
          <p:cNvSpPr txBox="1"/>
          <p:nvPr/>
        </p:nvSpPr>
        <p:spPr>
          <a:xfrm>
            <a:off x="4746896" y="2571191"/>
            <a:ext cx="38222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그들은 자신이 최고의 지위를 차지해야 한다는 자만에 빠져 있었습니다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자신들의 자만이 얼마나 위험한 감정인지 제대로 깨닫지 못한 그들은 하나님을 자기 마음에서 밀어내었습니다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5EAD3B0-D898-7713-756C-F411100F5B1B}"/>
              </a:ext>
            </a:extLst>
          </p:cNvPr>
          <p:cNvSpPr txBox="1"/>
          <p:nvPr/>
        </p:nvSpPr>
        <p:spPr>
          <a:xfrm>
            <a:off x="4746894" y="4650422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예수님은 바로 핵심을 찌르는 말씀을 하셨습니다</a:t>
            </a:r>
            <a:r>
              <a:rPr lang="en-US" altLang="ko-KR" sz="2000" b="1" dirty="0"/>
              <a:t>. “</a:t>
            </a:r>
            <a:r>
              <a:rPr lang="ko-KR" altLang="en-US" sz="2000" b="1" dirty="0"/>
              <a:t>나는 섬기는 자로 너희 가운데 </a:t>
            </a:r>
            <a:r>
              <a:rPr lang="ko-KR" altLang="en-US" sz="2000" b="1" dirty="0" err="1"/>
              <a:t>있노라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눅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22: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27). </a:t>
            </a:r>
            <a:r>
              <a:rPr lang="ko-KR" altLang="en-US" sz="2000" b="1" dirty="0"/>
              <a:t>다시 말해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여러분이 주님처럼 위대한 존재가 되고 싶다면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다른 사람들을 섬기십시오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AAFB9D-81C0-A615-8730-9D94772C128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358" y="3806769"/>
            <a:ext cx="2184729" cy="29544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115281A-C33C-3242-B03B-7CF7AA57823B}"/>
              </a:ext>
            </a:extLst>
          </p:cNvPr>
          <p:cNvSpPr txBox="1"/>
          <p:nvPr/>
        </p:nvSpPr>
        <p:spPr>
          <a:xfrm>
            <a:off x="4746896" y="5654939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교만은 내가 다른 사람들보다 높고 그들이 나를 섬겨야 한다고 속삭입니다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하나님의 은혜만이 나를 겸손히 섬기는 종으로 만들어 주십니다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66083-1498-F5ED-8609-8BDE655A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8BDD7-648B-4C79-94CF-672C770B7F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1800000"/>
            <a:ext cx="11896725" cy="339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1DC402-F4A8-A960-F73B-782C0D63CFC7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ko-KR" alt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4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겸손의 예</a:t>
            </a:r>
            <a:endParaRPr lang="en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4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849F5-908C-22BF-A30A-FB01712A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CDEADA2-AF18-3DF5-59AD-EAE7475DA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5054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6C2696-529A-BBF4-0C4B-155810E49687}"/>
              </a:ext>
            </a:extLst>
          </p:cNvPr>
          <p:cNvSpPr txBox="1"/>
          <p:nvPr/>
        </p:nvSpPr>
        <p:spPr>
          <a:xfrm>
            <a:off x="0" y="-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</a:rPr>
              <a:t>세리</a:t>
            </a:r>
            <a:endParaRPr lang="en" sz="4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9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70A51-A08C-4C70-EB24-58833A11BEF5}"/>
              </a:ext>
            </a:extLst>
          </p:cNvPr>
          <p:cNvSpPr txBox="1"/>
          <p:nvPr/>
        </p:nvSpPr>
        <p:spPr>
          <a:xfrm>
            <a:off x="0" y="571797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00665A"/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그런데 세리는 멀찍이 서서</a:t>
            </a:r>
            <a:r>
              <a:rPr lang="en-US" altLang="ko-KR" b="1" dirty="0">
                <a:solidFill>
                  <a:srgbClr val="00665A"/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하늘을 우러러볼 엄두도 못 내고</a:t>
            </a:r>
            <a:r>
              <a:rPr lang="en-US" altLang="ko-KR" b="1" dirty="0">
                <a:solidFill>
                  <a:srgbClr val="00665A"/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가슴을 치며 </a:t>
            </a:r>
            <a:endParaRPr lang="en-US" altLang="ko-KR" b="1" dirty="0">
              <a:solidFill>
                <a:srgbClr val="00665A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ko-KR" b="1" dirty="0">
                <a:solidFill>
                  <a:srgbClr val="00665A"/>
                </a:solidFill>
                <a:latin typeface="Comic Sans MS" panose="030F0702030302020204" pitchFamily="66" charset="0"/>
              </a:rPr>
              <a:t>‘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아</a:t>
            </a:r>
            <a:r>
              <a:rPr lang="en-US" altLang="ko-KR" b="1" dirty="0">
                <a:solidFill>
                  <a:srgbClr val="00665A"/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하나님</a:t>
            </a:r>
            <a:r>
              <a:rPr lang="en-US" altLang="ko-KR" b="1" dirty="0">
                <a:solidFill>
                  <a:srgbClr val="00665A"/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이 죄인에게 자비를 베풀어 주십시오</a:t>
            </a:r>
            <a:r>
              <a:rPr lang="en-US" altLang="ko-KR" b="1" dirty="0">
                <a:solidFill>
                  <a:srgbClr val="00665A"/>
                </a:solidFill>
                <a:latin typeface="Comic Sans MS" panose="030F0702030302020204" pitchFamily="66" charset="0"/>
              </a:rPr>
              <a:t>' </a:t>
            </a:r>
            <a:r>
              <a:rPr lang="ko-KR" alt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하고 말하였다</a:t>
            </a:r>
            <a:r>
              <a:rPr lang="en-US" b="1" dirty="0">
                <a:solidFill>
                  <a:srgbClr val="00665A"/>
                </a:solidFill>
                <a:latin typeface="Comic Sans MS" panose="030F0702030302020204" pitchFamily="66" charset="0"/>
              </a:rPr>
              <a:t>!</a:t>
            </a:r>
            <a:r>
              <a:rPr lang="en" b="1" dirty="0">
                <a:solidFill>
                  <a:srgbClr val="00665A"/>
                </a:solidFill>
                <a:latin typeface="Comic Sans MS" panose="030F0702030302020204" pitchFamily="66" charset="0"/>
              </a:rPr>
              <a:t>’ ” </a:t>
            </a:r>
            <a:r>
              <a:rPr lang="en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눅</a:t>
            </a:r>
            <a:r>
              <a:rPr lang="en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 18:13)</a:t>
            </a:r>
            <a:endParaRPr lang="es-ES" b="1" dirty="0">
              <a:solidFill>
                <a:srgbClr val="00665A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DE154-4174-2219-6223-8A6824B2521F}"/>
              </a:ext>
            </a:extLst>
          </p:cNvPr>
          <p:cNvSpPr txBox="1"/>
          <p:nvPr/>
        </p:nvSpPr>
        <p:spPr>
          <a:xfrm>
            <a:off x="74713" y="1276916"/>
            <a:ext cx="3690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한 바리새인이 자신의 선행과 하늘나라를 위해 쌓은 공로들을 하나님께 주절거리고 있었습니다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그러나 예수님은 그가 하나님께 기도한 것이 아니라</a:t>
            </a:r>
            <a:r>
              <a:rPr lang="en-US" altLang="ko-KR" sz="2000" b="1" dirty="0"/>
              <a:t>, “</a:t>
            </a:r>
            <a:r>
              <a:rPr lang="ko-KR" altLang="en-US" sz="2000" b="1" dirty="0"/>
              <a:t>자기 자신에게 기도한 것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이라고 말씀하셨습니다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눅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18: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11-12). </a:t>
            </a:r>
            <a:r>
              <a:rPr lang="ko-KR" altLang="en-US" sz="2000" b="1" dirty="0"/>
              <a:t>완전한 교만의 본보기입니다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A0A5C51-3EEF-AE47-C39B-1E05B8959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940235"/>
              </p:ext>
            </p:extLst>
          </p:nvPr>
        </p:nvGraphicFramePr>
        <p:xfrm>
          <a:off x="167144" y="4377113"/>
          <a:ext cx="9871590" cy="2387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C639692-CFF3-4561-D6CE-2778F034D0A0}"/>
              </a:ext>
            </a:extLst>
          </p:cNvPr>
          <p:cNvSpPr txBox="1"/>
          <p:nvPr/>
        </p:nvSpPr>
        <p:spPr>
          <a:xfrm>
            <a:off x="7627844" y="1379150"/>
            <a:ext cx="45641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한 세리는 죄인인 자신을 도와달라고 하나님께 간구했습니다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 err="1">
                <a:solidFill>
                  <a:prstClr val="black"/>
                </a:solidFill>
              </a:rPr>
              <a:t>눅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18:13). </a:t>
            </a:r>
            <a:r>
              <a:rPr lang="ko-KR" altLang="en-US" sz="2000" b="1" dirty="0">
                <a:solidFill>
                  <a:prstClr val="black"/>
                </a:solidFill>
              </a:rPr>
              <a:t>하나님 앞에 겸손히 자신을 내려놓음으로써 그는 </a:t>
            </a:r>
            <a:r>
              <a:rPr lang="en-US" altLang="ko-KR" sz="2000" b="1" dirty="0">
                <a:solidFill>
                  <a:prstClr val="black"/>
                </a:solidFill>
              </a:rPr>
              <a:t>“</a:t>
            </a:r>
            <a:r>
              <a:rPr lang="ko-KR" altLang="en-US" sz="2000" b="1" dirty="0">
                <a:solidFill>
                  <a:prstClr val="black"/>
                </a:solidFill>
              </a:rPr>
              <a:t>의롭다 하심을 받고 집으로 돌아갔</a:t>
            </a:r>
            <a:r>
              <a:rPr lang="en-US" altLang="ko-KR" sz="2000" b="1" dirty="0">
                <a:solidFill>
                  <a:prstClr val="black"/>
                </a:solidFill>
              </a:rPr>
              <a:t>”</a:t>
            </a:r>
            <a:r>
              <a:rPr lang="ko-KR" altLang="en-US" sz="2000" b="1" dirty="0">
                <a:solidFill>
                  <a:prstClr val="black"/>
                </a:solidFill>
              </a:rPr>
              <a:t>는데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이는 </a:t>
            </a:r>
            <a:r>
              <a:rPr lang="en-US" altLang="ko-KR" sz="2000" b="1" dirty="0">
                <a:solidFill>
                  <a:prstClr val="black"/>
                </a:solidFill>
              </a:rPr>
              <a:t>“</a:t>
            </a:r>
            <a:r>
              <a:rPr lang="ko-KR" altLang="en-US" sz="2000" b="1" dirty="0">
                <a:solidFill>
                  <a:prstClr val="black"/>
                </a:solidFill>
              </a:rPr>
              <a:t>무릇 자기를 높이는 자는 낮아지고 자기를 낮추는 자는 높아질 것</a:t>
            </a:r>
            <a:r>
              <a:rPr lang="en-US" altLang="ko-KR" sz="2000" b="1" dirty="0">
                <a:solidFill>
                  <a:prstClr val="black"/>
                </a:solidFill>
              </a:rPr>
              <a:t>”</a:t>
            </a:r>
            <a:r>
              <a:rPr lang="ko-KR" altLang="en-US" sz="2000" b="1" dirty="0">
                <a:solidFill>
                  <a:prstClr val="black"/>
                </a:solidFill>
              </a:rPr>
              <a:t>이기 때문입니다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 err="1">
                <a:solidFill>
                  <a:prstClr val="black"/>
                </a:solidFill>
              </a:rPr>
              <a:t>눅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18:14).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1883-9367-1644-DC0E-9EF9FCAA2F8F}"/>
              </a:ext>
            </a:extLst>
          </p:cNvPr>
          <p:cNvSpPr txBox="1"/>
          <p:nvPr/>
        </p:nvSpPr>
        <p:spPr>
          <a:xfrm>
            <a:off x="477245" y="4043406"/>
            <a:ext cx="12024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참 겸손은 자신의 죄를 인정하고 그리스도께 도와달라고 간구할 때 시작됩니다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그러면 우리는</a:t>
            </a:r>
            <a:r>
              <a:rPr lang="en-US" altLang="ko-KR" sz="2000" b="1" dirty="0"/>
              <a:t>…</a:t>
            </a:r>
            <a:endParaRPr lang="en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04564-FB59-829D-7A98-758D3C9B18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80" y="1419894"/>
            <a:ext cx="1645444" cy="2426613"/>
          </a:xfrm>
          <a:prstGeom prst="snip2DiagRect">
            <a:avLst>
              <a:gd name="adj1" fmla="val 161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490C21-62A3-303E-5E73-AFFD61C83BB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04" y="1397265"/>
            <a:ext cx="1629001" cy="2443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4D3563-E76C-7556-7031-F9B4EC6242E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76" y="4665225"/>
            <a:ext cx="1861440" cy="2099369"/>
          </a:xfrm>
          <a:prstGeom prst="snip2DiagRect">
            <a:avLst>
              <a:gd name="adj1" fmla="val 20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7" grpId="0" uiExpand="1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137D-5E62-8766-9909-C25276C3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797C59-993C-07F6-4377-D4737170EA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985457"/>
          </a:xfrm>
          <a:prstGeom prst="rect">
            <a:avLst/>
          </a:prstGeom>
          <a:blipFill>
            <a:blip r:embed="rId3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ACD2A9-2E2D-AE6F-539E-618CB29AF620}"/>
              </a:ext>
            </a:extLst>
          </p:cNvPr>
          <p:cNvSpPr txBox="1"/>
          <p:nvPr/>
        </p:nvSpPr>
        <p:spPr>
          <a:xfrm>
            <a:off x="8724900" y="76945"/>
            <a:ext cx="3467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모세</a:t>
            </a:r>
            <a:endParaRPr lang="en" sz="4400" b="1" dirty="0">
              <a:ln w="13462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BE4F35"/>
              </a:solidFill>
              <a:effectLst>
                <a:outerShdw dist="38100" dir="2700000" algn="bl" rotWithShape="0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55184-F944-C35B-A62F-0E9F11386542}"/>
              </a:ext>
            </a:extLst>
          </p:cNvPr>
          <p:cNvSpPr txBox="1"/>
          <p:nvPr/>
        </p:nvSpPr>
        <p:spPr>
          <a:xfrm>
            <a:off x="85725" y="48986"/>
            <a:ext cx="8639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믿음으로 모세는</a:t>
            </a:r>
            <a:r>
              <a:rPr lang="en-US" altLang="ko-K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어른이 되었을 때에</a:t>
            </a:r>
            <a:r>
              <a:rPr lang="en-US" altLang="ko-K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바로 왕의 공주의 아들이라 불리기를 거절하였습니다</a:t>
            </a:r>
            <a:r>
              <a:rPr lang="en-US" altLang="ko-K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ko-KR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오히려 그는 잠시 죄의 향락을 누리는 것보다 하나님의 백성과 함께 </a:t>
            </a:r>
            <a:r>
              <a:rPr lang="ko-KR" alt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학대받는</a:t>
            </a:r>
            <a:r>
              <a:rPr lang="ko-KR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길을 택하였습니다</a:t>
            </a:r>
            <a:r>
              <a:rPr lang="en-US" altLang="ko-K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히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11:24-25)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58120-0E61-F815-FEDE-1D02AB1B8501}"/>
              </a:ext>
            </a:extLst>
          </p:cNvPr>
          <p:cNvSpPr txBox="1"/>
          <p:nvPr/>
        </p:nvSpPr>
        <p:spPr>
          <a:xfrm>
            <a:off x="3576610" y="985457"/>
            <a:ext cx="4544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1" dirty="0"/>
              <a:t>이집트의 차기 </a:t>
            </a:r>
            <a:r>
              <a:rPr lang="ko-KR" altLang="en-US" b="1" dirty="0" err="1"/>
              <a:t>바로가</a:t>
            </a:r>
            <a:r>
              <a:rPr lang="ko-KR" altLang="en-US" b="1" dirty="0"/>
              <a:t> 되기 위한 훈련을 받은 모세는 탁월한 전략가였으며 지능이 뛰어난 사람이었습니다</a:t>
            </a:r>
            <a:r>
              <a:rPr lang="en-US" altLang="ko-KR" b="1" dirty="0"/>
              <a:t>(</a:t>
            </a:r>
            <a:r>
              <a:rPr lang="ko-KR" altLang="en-US" b="1" dirty="0"/>
              <a:t>행 </a:t>
            </a:r>
            <a:r>
              <a:rPr lang="en-US" altLang="ko-KR" b="1" dirty="0"/>
              <a:t>7:22). </a:t>
            </a:r>
            <a:r>
              <a:rPr lang="ko-KR" altLang="en-US" b="1" dirty="0"/>
              <a:t>마흔 살이 되었을 때</a:t>
            </a:r>
            <a:r>
              <a:rPr lang="en-US" altLang="ko-KR" b="1" dirty="0"/>
              <a:t>, </a:t>
            </a:r>
            <a:r>
              <a:rPr lang="ko-KR" altLang="en-US" b="1" dirty="0"/>
              <a:t>그는 이 모든 것을 내려놓고 자기 민족에게 합류하기로 결심했습니다</a:t>
            </a:r>
            <a:r>
              <a:rPr lang="en-US" altLang="ko-KR" b="1" dirty="0"/>
              <a:t>(</a:t>
            </a:r>
            <a:r>
              <a:rPr lang="ko-KR" altLang="en-US" b="1" dirty="0"/>
              <a:t>히 </a:t>
            </a:r>
            <a:r>
              <a:rPr lang="en-US" altLang="ko-KR" b="1" dirty="0"/>
              <a:t>11:24-25).</a:t>
            </a:r>
            <a:endParaRPr lang="en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1CD26-7F11-9D33-9377-23F67AE00A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89" y="1327591"/>
            <a:ext cx="1928698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FF37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A9FD3B-D635-A4F2-972E-2E65B22501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0" y="1327591"/>
            <a:ext cx="1816100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2663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D748-7752-9B02-FD27-46870F54B34F}"/>
              </a:ext>
            </a:extLst>
          </p:cNvPr>
          <p:cNvSpPr txBox="1"/>
          <p:nvPr/>
        </p:nvSpPr>
        <p:spPr>
          <a:xfrm>
            <a:off x="3576609" y="4273051"/>
            <a:ext cx="8615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2000" b="1" dirty="0"/>
              <a:t>40</a:t>
            </a:r>
            <a:r>
              <a:rPr lang="ko-KR" altLang="en-US" sz="2000" b="1" dirty="0"/>
              <a:t>년 동안 광야에서 하나님과 가까워진 모세는 이제 가장 겸손한 사람이 되었습니다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민 </a:t>
            </a:r>
            <a:r>
              <a:rPr lang="en-US" altLang="ko-KR" sz="2000" b="1" dirty="0"/>
              <a:t>12:3). </a:t>
            </a:r>
            <a:r>
              <a:rPr lang="ko-KR" altLang="en-US" sz="2000" b="1" dirty="0"/>
              <a:t>마침내 그는 하나님께서 사용하셔서 재앙을 내리시고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바다를 건너고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십계명을 받고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하나님과 직접 대화하며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반석을 쳐서 강물이 흐르게 하는 기적들을 행하실 수 있는 준비가 되었습니다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심지어 그는 하나님의 역사를 자기의 능력으로 가로채려 했던 교만함에 대한 처벌도 겸손하게 받아들일 수 있었습니다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민 </a:t>
            </a:r>
            <a:r>
              <a:rPr lang="en-US" altLang="ko-KR" sz="2000" b="1" dirty="0"/>
              <a:t>20:10-12).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41807-8EBD-661E-53B8-5EA81E1F5B03}"/>
              </a:ext>
            </a:extLst>
          </p:cNvPr>
          <p:cNvSpPr txBox="1"/>
          <p:nvPr/>
        </p:nvSpPr>
        <p:spPr>
          <a:xfrm>
            <a:off x="3576610" y="2653966"/>
            <a:ext cx="45441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b="1" dirty="0"/>
              <a:t>자기 민족의 해방을 이루어 낼 영웅이었던 모세는 강력한 지도력으로 그들을 해방시키려 했습니다</a:t>
            </a:r>
            <a:r>
              <a:rPr lang="en-US" altLang="ko-KR" b="1" dirty="0"/>
              <a:t>! </a:t>
            </a:r>
            <a:r>
              <a:rPr lang="ko-KR" altLang="en-US" b="1" dirty="0"/>
              <a:t>그러나 그것은 치명적인 실수였습니다</a:t>
            </a:r>
            <a:r>
              <a:rPr lang="en-US" altLang="ko-KR" b="1" dirty="0"/>
              <a:t>. </a:t>
            </a:r>
            <a:r>
              <a:rPr lang="ko-KR" altLang="en-US" b="1" dirty="0"/>
              <a:t>그가 자만에 빠져 있는 한</a:t>
            </a:r>
            <a:r>
              <a:rPr lang="en-US" altLang="ko-KR" b="1" dirty="0"/>
              <a:t> </a:t>
            </a:r>
            <a:r>
              <a:rPr lang="ko-KR" altLang="en-US" b="1" dirty="0"/>
              <a:t>하나님께서는 그를 사용하실 수 없었습니다</a:t>
            </a:r>
            <a:r>
              <a:rPr lang="en-US" altLang="ko-KR" b="1" dirty="0"/>
              <a:t>.</a:t>
            </a:r>
            <a:endParaRPr lang="en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EBFEEF-D54D-20B6-7AC7-1F0A06058D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1146021"/>
            <a:ext cx="1642670" cy="1214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98D5051-5114-55B7-5093-6AEBCC06ED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00" y="1146022"/>
            <a:ext cx="1619370" cy="1214527"/>
          </a:xfrm>
          <a:prstGeom prst="snip2DiagRect">
            <a:avLst>
              <a:gd name="adj1" fmla="val 16820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0132A81-832A-BC1A-EF22-9DC3E90466FA}"/>
              </a:ext>
            </a:extLst>
          </p:cNvPr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2593508"/>
            <a:ext cx="1449738" cy="1951200"/>
          </a:xfrm>
          <a:prstGeom prst="snip2DiagRect">
            <a:avLst>
              <a:gd name="adj1" fmla="val 187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B5C700-942B-6B02-CA7C-79D7A50A7DD9}"/>
              </a:ext>
            </a:extLst>
          </p:cNvPr>
          <p:cNvPicPr>
            <a:picLocks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"/>
          <a:stretch>
            <a:fillRect/>
          </a:stretch>
        </p:blipFill>
        <p:spPr>
          <a:xfrm>
            <a:off x="1707830" y="2594416"/>
            <a:ext cx="1801140" cy="1949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A4A6FB-F2A2-BD9E-07A1-D5B3382377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61" y="4777669"/>
            <a:ext cx="3367609" cy="193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C74731-753B-73DF-4F13-013BD811985F}"/>
              </a:ext>
            </a:extLst>
          </p:cNvPr>
          <p:cNvSpPr txBox="1"/>
          <p:nvPr/>
        </p:nvSpPr>
        <p:spPr>
          <a:xfrm>
            <a:off x="3541272" y="6150114"/>
            <a:ext cx="8615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모세의 삶을 통해서 겸손은 우리 안에 저절로 생기는 것이 아니라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매일 하나님께 겸손함을 간구해야 한다는 것을 배울 수 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561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1168</Words>
  <Application>Microsoft Office PowerPoint</Application>
  <PresentationFormat>Panorámica</PresentationFormat>
  <Paragraphs>65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Arial</vt:lpstr>
      <vt:lpstr>Aptos</vt:lpstr>
      <vt:lpstr>Constantia</vt:lpstr>
      <vt:lpstr>NanumBarunGothicOTF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124</cp:revision>
  <dcterms:created xsi:type="dcterms:W3CDTF">2026-03-07T07:45:25Z</dcterms:created>
  <dcterms:modified xsi:type="dcterms:W3CDTF">2026-04-15T13:02:08Z</dcterms:modified>
</cp:coreProperties>
</file>