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6498"/>
  </p:normalViewPr>
  <p:slideViewPr>
    <p:cSldViewPr snapToGrid="0">
      <p:cViewPr varScale="1">
        <p:scale>
          <a:sx n="31" d="100"/>
          <a:sy n="31" d="100"/>
        </p:scale>
        <p:origin x="102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하루에 세 번 기도하는 습관을 지켰습니다</a:t>
          </a:r>
          <a:r>
            <a:rPr lang="en-US" altLang="ko-K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예상대로 그는 기도할 때마다 예루살렘을 향해 창문을 열었습니다</a:t>
          </a:r>
          <a:r>
            <a:rPr lang="en-US" altLang="ko-K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또 다른 그의 기도 습관은  무릎을 꿇는 것이었습니다</a:t>
          </a:r>
          <a:r>
            <a:rPr lang="en-US" altLang="ko-K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그의 기도의 주제는 언제나 감사와 간구였습니다</a:t>
          </a:r>
          <a:r>
            <a:rPr lang="en-US" altLang="ko-K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 err="1">
              <a:solidFill>
                <a:schemeClr val="accent6">
                  <a:lumMod val="75000"/>
                </a:schemeClr>
              </a:solidFill>
            </a:rPr>
            <a:t>여호사밧이</a:t>
          </a:r>
          <a:r>
            <a:rPr lang="ko-KR" altLang="en-US" sz="2000" b="1" dirty="0">
              <a:solidFill>
                <a:schemeClr val="accent6">
                  <a:lumMod val="75000"/>
                </a:schemeClr>
              </a:solidFill>
            </a:rPr>
            <a:t> 성전 뜰 앞에 모인 회중 가운데 서서 기도함</a:t>
          </a:r>
          <a:r>
            <a:rPr lang="en" sz="2000" b="1" dirty="0">
              <a:solidFill>
                <a:schemeClr val="accent6">
                  <a:lumMod val="75000"/>
                </a:schemeClr>
              </a:solidFill>
            </a:rPr>
            <a:t>(</a:t>
          </a:r>
          <a:r>
            <a:rPr lang="ko-KR" altLang="en-US" sz="2000" b="1" dirty="0">
              <a:solidFill>
                <a:schemeClr val="accent6">
                  <a:lumMod val="75000"/>
                </a:schemeClr>
              </a:solidFill>
            </a:rPr>
            <a:t>대하</a:t>
          </a:r>
          <a:r>
            <a:rPr lang="en" sz="2000" b="1" dirty="0">
              <a:solidFill>
                <a:schemeClr val="accent6">
                  <a:lumMod val="75000"/>
                </a:schemeClr>
              </a:solidFill>
            </a:rPr>
            <a:t>. 20:5)</a:t>
          </a: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>
              <a:solidFill>
                <a:schemeClr val="accent5">
                  <a:lumMod val="75000"/>
                </a:schemeClr>
              </a:solidFill>
            </a:rPr>
            <a:t>다윗왕이 하나님 앞에 앉아서 감사 기도드림</a:t>
          </a:r>
          <a:br>
            <a:rPr lang="en" sz="2000" b="1" dirty="0">
              <a:solidFill>
                <a:schemeClr val="accent5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5">
                  <a:lumMod val="75000"/>
                </a:schemeClr>
              </a:solidFill>
            </a:rPr>
            <a:t>(</a:t>
          </a:r>
          <a:r>
            <a:rPr lang="ko-KR" altLang="en-US" sz="2000" b="1" dirty="0" err="1">
              <a:solidFill>
                <a:schemeClr val="accent5">
                  <a:lumMod val="75000"/>
                </a:schemeClr>
              </a:solidFill>
            </a:rPr>
            <a:t>삼하</a:t>
          </a:r>
          <a:r>
            <a:rPr lang="en" sz="2000" b="1" dirty="0">
              <a:solidFill>
                <a:schemeClr val="accent5">
                  <a:lumMod val="75000"/>
                </a:schemeClr>
              </a:solidFill>
            </a:rPr>
            <a:t>. 7:18)</a:t>
          </a: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>
              <a:solidFill>
                <a:schemeClr val="accent2">
                  <a:lumMod val="75000"/>
                </a:schemeClr>
              </a:solidFill>
            </a:rPr>
            <a:t>솔로몬왕이 무릎 꿇고 두 손을 펴서 기도함</a:t>
          </a:r>
          <a:r>
            <a:rPr lang="en" sz="2000" b="1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s-ES" sz="2000" b="1" dirty="0">
              <a:solidFill>
                <a:schemeClr val="accent2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2">
                  <a:lumMod val="75000"/>
                </a:schemeClr>
              </a:solidFill>
            </a:rPr>
            <a:t>(</a:t>
          </a:r>
          <a:r>
            <a:rPr lang="ko-KR" altLang="en-US" sz="2000" b="1" dirty="0" err="1">
              <a:solidFill>
                <a:schemeClr val="accent2">
                  <a:lumMod val="75000"/>
                </a:schemeClr>
              </a:solidFill>
            </a:rPr>
            <a:t>왕상</a:t>
          </a:r>
          <a:r>
            <a:rPr lang="en" sz="2000" b="1" dirty="0">
              <a:solidFill>
                <a:schemeClr val="accent2">
                  <a:lumMod val="75000"/>
                </a:schemeClr>
              </a:solidFill>
            </a:rPr>
            <a:t>. 8:54)</a:t>
          </a: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모든 백성이 몸을 굽혀 얼굴을 땅에 대고 여호와께 경배함 </a:t>
          </a:r>
          <a:r>
            <a:rPr lang="en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(</a:t>
          </a:r>
          <a:r>
            <a:rPr lang="ko-KR" altLang="en-US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느</a:t>
          </a:r>
          <a:r>
            <a:rPr lang="en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8:6)</a:t>
          </a: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>
              <a:solidFill>
                <a:schemeClr val="accent1">
                  <a:lumMod val="75000"/>
                </a:schemeClr>
              </a:solidFill>
            </a:rPr>
            <a:t>다윗이 침상에서 꿇어 엎드려 기도함</a:t>
          </a: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 </a:t>
          </a:r>
          <a:br>
            <a:rPr lang="es-ES" sz="2000" b="1" dirty="0">
              <a:solidFill>
                <a:schemeClr val="accent1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ko-KR" altLang="en-US" sz="2000" b="1" dirty="0" err="1">
              <a:solidFill>
                <a:schemeClr val="accent1">
                  <a:lumMod val="75000"/>
                </a:schemeClr>
              </a:solidFill>
            </a:rPr>
            <a:t>왕상</a:t>
          </a: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. 1:47)</a:t>
          </a: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 err="1">
              <a:solidFill>
                <a:schemeClr val="accent3">
                  <a:lumMod val="75000"/>
                </a:schemeClr>
              </a:solidFill>
            </a:rPr>
            <a:t>느헤미야가</a:t>
          </a:r>
          <a:r>
            <a:rPr lang="ko-KR" altLang="en-US" sz="2000" b="1" dirty="0">
              <a:solidFill>
                <a:schemeClr val="accent3">
                  <a:lumMod val="75000"/>
                </a:schemeClr>
              </a:solidFill>
            </a:rPr>
            <a:t> 왕 앞에 서서 조용히 묵상 기도함</a:t>
          </a:r>
          <a:r>
            <a:rPr lang="en-US" altLang="ko-KR" sz="2000" b="1" dirty="0">
              <a:solidFill>
                <a:schemeClr val="accent3">
                  <a:lumMod val="75000"/>
                </a:schemeClr>
              </a:solidFill>
            </a:rPr>
            <a:t>.</a:t>
          </a:r>
          <a:br>
            <a:rPr lang="en" sz="2000" b="1" dirty="0">
              <a:solidFill>
                <a:schemeClr val="accent3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(</a:t>
          </a:r>
          <a:r>
            <a:rPr lang="ko-KR" altLang="en-US" sz="2000" b="1" dirty="0" err="1">
              <a:solidFill>
                <a:schemeClr val="accent3">
                  <a:lumMod val="75000"/>
                </a:schemeClr>
              </a:solidFill>
            </a:rPr>
            <a:t>느</a:t>
          </a:r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. 2:1-4)</a:t>
          </a: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ko-KR" altLang="en-US" sz="2000" b="1" dirty="0">
              <a:solidFill>
                <a:schemeClr val="accent3"/>
              </a:solidFill>
            </a:rPr>
            <a:t>가족의 죄를 속하기 위해</a:t>
          </a:r>
          <a:endParaRPr lang="en" sz="2000" b="1" dirty="0">
            <a:solidFill>
              <a:schemeClr val="accent3"/>
            </a:solidFill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lnSpc>
              <a:spcPct val="70000"/>
            </a:lnSpc>
            <a:spcAft>
              <a:spcPts val="0"/>
            </a:spcAft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ko-KR" altLang="en-US" sz="2000" b="1" dirty="0"/>
            <a:t>형 아론의 죄 용서를 위해 </a:t>
          </a:r>
          <a:endParaRPr lang="en-US" altLang="ko-KR" sz="2000" b="1" dirty="0"/>
        </a:p>
        <a:p>
          <a:pPr algn="ctr">
            <a:lnSpc>
              <a:spcPct val="70000"/>
            </a:lnSpc>
            <a:spcAft>
              <a:spcPts val="0"/>
            </a:spcAft>
            <a:buFontTx/>
            <a:buNone/>
          </a:pPr>
          <a:r>
            <a:rPr lang="en-US" altLang="ko-KR" sz="2000" b="1" dirty="0"/>
            <a:t>(</a:t>
          </a:r>
          <a:r>
            <a:rPr lang="ko-KR" altLang="en-US" sz="2000" b="1" dirty="0"/>
            <a:t>신</a:t>
          </a:r>
          <a:r>
            <a:rPr lang="en" sz="2000" b="1" dirty="0"/>
            <a:t>. 9:20)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>
            <a:lnSpc>
              <a:spcPct val="70000"/>
            </a:lnSpc>
            <a:spcAft>
              <a:spcPts val="0"/>
            </a:spcAft>
          </a:pPr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ko-KR" altLang="en-US" sz="1800" b="1" dirty="0" err="1"/>
            <a:t>미리암의</a:t>
          </a:r>
          <a:r>
            <a:rPr lang="ko-KR" altLang="en-US" sz="1800" b="1" dirty="0"/>
            <a:t> 질투와 불평의 죄를 속하기 위해</a:t>
          </a:r>
          <a:r>
            <a:rPr lang="en" sz="1800" b="1" dirty="0"/>
            <a:t> </a:t>
          </a:r>
          <a:br>
            <a:rPr lang="es-ES" sz="1800" b="1" dirty="0"/>
          </a:br>
          <a:r>
            <a:rPr lang="en" sz="1800" b="1" dirty="0"/>
            <a:t>(</a:t>
          </a:r>
          <a:r>
            <a:rPr lang="ko-KR" altLang="en-US" sz="1800" b="1" dirty="0"/>
            <a:t>민</a:t>
          </a:r>
          <a:r>
            <a:rPr lang="en" sz="1800" b="1" dirty="0"/>
            <a:t>. 12:10-13)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ko-KR" altLang="en-US" sz="2000" b="1" dirty="0">
              <a:solidFill>
                <a:srgbClr val="7030A0"/>
              </a:solidFill>
            </a:rPr>
            <a:t>백성들을 위해</a:t>
          </a:r>
          <a:endParaRPr lang="en" sz="2000" b="1" dirty="0">
            <a:solidFill>
              <a:srgbClr val="7030A0"/>
            </a:solidFill>
          </a:endParaRP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>
            <a:lnSpc>
              <a:spcPct val="70000"/>
            </a:lnSpc>
            <a:spcAft>
              <a:spcPts val="0"/>
            </a:spcAft>
          </a:pPr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</a:t>
          </a:r>
          <a:r>
            <a:rPr lang="ko-KR" altLang="en-US" sz="24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ko-KR" altLang="en-US" sz="2000" b="1" dirty="0"/>
            <a:t>갈증남으로 불평함</a:t>
          </a:r>
          <a:br>
            <a:rPr lang="en" sz="2000" b="1" dirty="0"/>
          </a:br>
          <a:r>
            <a:rPr lang="en" sz="2000" b="1" dirty="0"/>
            <a:t>(</a:t>
          </a:r>
          <a:r>
            <a:rPr lang="ko-KR" altLang="en-US" sz="2000" b="1" dirty="0"/>
            <a:t>출</a:t>
          </a:r>
          <a:r>
            <a:rPr lang="en" sz="2000" b="1" dirty="0"/>
            <a:t> 15:24-25)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>
            <a:lnSpc>
              <a:spcPct val="70000"/>
            </a:lnSpc>
            <a:spcAft>
              <a:spcPts val="0"/>
            </a:spcAft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ko-KR" altLang="en-US" sz="2000" b="1" dirty="0"/>
            <a:t>고기를 달라고 불평함</a:t>
          </a:r>
          <a:r>
            <a:rPr lang="en" sz="2000" b="1" dirty="0"/>
            <a:t> (</a:t>
          </a:r>
          <a:r>
            <a:rPr lang="ko-KR" altLang="en-US" sz="2000" b="1" dirty="0"/>
            <a:t>민</a:t>
          </a:r>
          <a:r>
            <a:rPr lang="en" sz="2000" b="1" dirty="0"/>
            <a:t> 11:11-13)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>
            <a:lnSpc>
              <a:spcPct val="70000"/>
            </a:lnSpc>
            <a:spcAft>
              <a:spcPts val="0"/>
            </a:spcAft>
          </a:pPr>
          <a:r>
            <a:rPr lang="en" sz="2400" b="1" dirty="0">
              <a:solidFill>
                <a:schemeClr val="tx2"/>
              </a:solidFill>
            </a:rPr>
            <a:t>⁕ </a:t>
          </a:r>
          <a:r>
            <a:rPr lang="ko-KR" altLang="en-US" sz="2000" b="1" dirty="0"/>
            <a:t>금 우상을 만들어 섬김</a:t>
          </a:r>
          <a:br>
            <a:rPr lang="en" sz="2000" b="1" dirty="0"/>
          </a:br>
          <a:r>
            <a:rPr lang="en" sz="2000" b="1" dirty="0"/>
            <a:t>(</a:t>
          </a:r>
          <a:r>
            <a:rPr lang="ko-KR" altLang="en-US" sz="2000" b="1" dirty="0"/>
            <a:t>출</a:t>
          </a:r>
          <a:r>
            <a:rPr lang="en" sz="2000" b="1" dirty="0"/>
            <a:t>. 32:30-32)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52045" custLinFactNeighborX="-68842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41623" custLinFactNeighborX="-66055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하루에 세 번 기도하는 습관을 지켰습니다</a:t>
          </a:r>
          <a:r>
            <a:rPr lang="en-US" altLang="ko-K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예상대로 그는 기도할 때마다 예루살렘을 향해 창문을 열었습니다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또 다른 그의 기도 습관은  무릎을 꿇는 것이었습니다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그의 기도의 주제는 언제나 감사와 간구였습니다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 err="1">
              <a:solidFill>
                <a:schemeClr val="accent6">
                  <a:lumMod val="75000"/>
                </a:schemeClr>
              </a:solidFill>
            </a:rPr>
            <a:t>여호사밧이</a:t>
          </a:r>
          <a:r>
            <a:rPr lang="ko-KR" altLang="en-US" sz="2000" b="1" kern="1200" dirty="0">
              <a:solidFill>
                <a:schemeClr val="accent6">
                  <a:lumMod val="75000"/>
                </a:schemeClr>
              </a:solidFill>
            </a:rPr>
            <a:t> 성전 뜰 앞에 모인 회중 가운데 서서 기도함</a:t>
          </a:r>
          <a:r>
            <a:rPr lang="en" sz="2000" b="1" kern="1200" dirty="0">
              <a:solidFill>
                <a:schemeClr val="accent6">
                  <a:lumMod val="75000"/>
                </a:schemeClr>
              </a:solidFill>
            </a:rPr>
            <a:t>(</a:t>
          </a:r>
          <a:r>
            <a:rPr lang="ko-KR" altLang="en-US" sz="2000" b="1" kern="1200" dirty="0">
              <a:solidFill>
                <a:schemeClr val="accent6">
                  <a:lumMod val="75000"/>
                </a:schemeClr>
              </a:solidFill>
            </a:rPr>
            <a:t>대하</a:t>
          </a:r>
          <a:r>
            <a:rPr lang="en" sz="2000" b="1" kern="1200" dirty="0">
              <a:solidFill>
                <a:schemeClr val="accent6">
                  <a:lumMod val="75000"/>
                </a:schemeClr>
              </a:solidFill>
            </a:rPr>
            <a:t>. 20:5)</a:t>
          </a: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accent5">
                  <a:lumMod val="75000"/>
                </a:schemeClr>
              </a:solidFill>
            </a:rPr>
            <a:t>다윗왕이 하나님 앞에 앉아서 감사 기도드림</a:t>
          </a:r>
          <a:br>
            <a:rPr lang="en" sz="2000" b="1" kern="1200" dirty="0">
              <a:solidFill>
                <a:schemeClr val="accent5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5">
                  <a:lumMod val="75000"/>
                </a:schemeClr>
              </a:solidFill>
            </a:rPr>
            <a:t>(</a:t>
          </a:r>
          <a:r>
            <a:rPr lang="ko-KR" altLang="en-US" sz="2000" b="1" kern="1200" dirty="0" err="1">
              <a:solidFill>
                <a:schemeClr val="accent5">
                  <a:lumMod val="75000"/>
                </a:schemeClr>
              </a:solidFill>
            </a:rPr>
            <a:t>삼하</a:t>
          </a:r>
          <a:r>
            <a:rPr lang="en" sz="2000" b="1" kern="1200" dirty="0">
              <a:solidFill>
                <a:schemeClr val="accent5">
                  <a:lumMod val="75000"/>
                </a:schemeClr>
              </a:solidFill>
            </a:rPr>
            <a:t>. 7:18)</a:t>
          </a: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accent2">
                  <a:lumMod val="75000"/>
                </a:schemeClr>
              </a:solidFill>
            </a:rPr>
            <a:t>솔로몬왕이 무릎 꿇고 두 손을 펴서 기도함</a:t>
          </a:r>
          <a:r>
            <a:rPr lang="en" sz="20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s-ES" sz="20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2">
                  <a:lumMod val="75000"/>
                </a:schemeClr>
              </a:solidFill>
            </a:rPr>
            <a:t>(</a:t>
          </a:r>
          <a:r>
            <a:rPr lang="ko-KR" altLang="en-US" sz="2000" b="1" kern="1200" dirty="0" err="1">
              <a:solidFill>
                <a:schemeClr val="accent2">
                  <a:lumMod val="75000"/>
                </a:schemeClr>
              </a:solidFill>
            </a:rPr>
            <a:t>왕상</a:t>
          </a:r>
          <a:r>
            <a:rPr lang="en" sz="2000" b="1" kern="1200" dirty="0">
              <a:solidFill>
                <a:schemeClr val="accent2">
                  <a:lumMod val="75000"/>
                </a:schemeClr>
              </a:solidFill>
            </a:rPr>
            <a:t>. 8:54)</a:t>
          </a: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모든 백성이 몸을 굽혀 얼굴을 땅에 대고 여호와께 경배함 </a:t>
          </a:r>
          <a:r>
            <a:rPr lang="en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(</a:t>
          </a:r>
          <a:r>
            <a:rPr lang="ko-KR" altLang="en-US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느</a:t>
          </a:r>
          <a:r>
            <a:rPr lang="en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8:6)</a:t>
          </a: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accent1">
                  <a:lumMod val="75000"/>
                </a:schemeClr>
              </a:solidFill>
            </a:rPr>
            <a:t>다윗이 침상에서 꿇어 엎드려 기도함</a:t>
          </a: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br>
            <a:rPr lang="es-ES" sz="2000" b="1" kern="1200" dirty="0">
              <a:solidFill>
                <a:schemeClr val="accent1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ko-KR" altLang="en-US" sz="2000" b="1" kern="1200" dirty="0" err="1">
              <a:solidFill>
                <a:schemeClr val="accent1">
                  <a:lumMod val="75000"/>
                </a:schemeClr>
              </a:solidFill>
            </a:rPr>
            <a:t>왕상</a:t>
          </a: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. 1:47)</a:t>
          </a: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 err="1">
              <a:solidFill>
                <a:schemeClr val="accent3">
                  <a:lumMod val="75000"/>
                </a:schemeClr>
              </a:solidFill>
            </a:rPr>
            <a:t>느헤미야가</a:t>
          </a:r>
          <a:r>
            <a:rPr lang="ko-KR" altLang="en-US" sz="2000" b="1" kern="1200" dirty="0">
              <a:solidFill>
                <a:schemeClr val="accent3">
                  <a:lumMod val="75000"/>
                </a:schemeClr>
              </a:solidFill>
            </a:rPr>
            <a:t> 왕 앞에 서서 조용히 묵상 기도함</a:t>
          </a:r>
          <a:r>
            <a:rPr lang="en-US" altLang="ko-KR" sz="2000" b="1" kern="1200" dirty="0">
              <a:solidFill>
                <a:schemeClr val="accent3">
                  <a:lumMod val="75000"/>
                </a:schemeClr>
              </a:solidFill>
            </a:rPr>
            <a:t>.</a:t>
          </a:r>
          <a:br>
            <a:rPr lang="en" sz="2000" b="1" kern="1200" dirty="0">
              <a:solidFill>
                <a:schemeClr val="accent3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(</a:t>
          </a:r>
          <a:r>
            <a:rPr lang="ko-KR" altLang="en-US" sz="2000" b="1" kern="1200" dirty="0" err="1">
              <a:solidFill>
                <a:schemeClr val="accent3">
                  <a:lumMod val="75000"/>
                </a:schemeClr>
              </a:solidFill>
            </a:rPr>
            <a:t>느</a:t>
          </a: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. 2:1-4)</a:t>
          </a: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accent3"/>
              </a:solidFill>
            </a:rPr>
            <a:t>가족의 죄를 속하기 위해</a:t>
          </a:r>
          <a:endParaRPr lang="en" sz="2000" b="1" kern="1200" dirty="0">
            <a:solidFill>
              <a:schemeClr val="accent3"/>
            </a:solidFill>
          </a:endParaRP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186476" y="2312855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ko-KR" altLang="en-US" sz="2000" b="1" kern="1200" dirty="0"/>
            <a:t>형 아론의 죄 용서를 위해 </a:t>
          </a:r>
          <a:endParaRPr lang="en-US" altLang="ko-KR" sz="2000" b="1" kern="1200" dirty="0"/>
        </a:p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altLang="ko-KR" sz="2000" b="1" kern="1200" dirty="0"/>
            <a:t>(</a:t>
          </a:r>
          <a:r>
            <a:rPr lang="ko-KR" altLang="en-US" sz="2000" b="1" kern="1200" dirty="0"/>
            <a:t>신</a:t>
          </a:r>
          <a:r>
            <a:rPr lang="en" sz="2000" b="1" kern="1200" dirty="0"/>
            <a:t>. 9:20)</a:t>
          </a:r>
        </a:p>
      </dsp:txBody>
      <dsp:txXfrm>
        <a:off x="186476" y="2312855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5120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ko-KR" altLang="en-US" sz="1800" b="1" kern="1200" dirty="0" err="1"/>
            <a:t>미리암의</a:t>
          </a:r>
          <a:r>
            <a:rPr lang="ko-KR" altLang="en-US" sz="1800" b="1" kern="1200" dirty="0"/>
            <a:t> 질투와 불평의 죄를 속하기 위해</a:t>
          </a:r>
          <a:r>
            <a:rPr lang="en" sz="1800" b="1" kern="1200" dirty="0"/>
            <a:t> </a:t>
          </a:r>
          <a:br>
            <a:rPr lang="es-ES" sz="1800" b="1" kern="1200" dirty="0"/>
          </a:br>
          <a:r>
            <a:rPr lang="en" sz="1800" b="1" kern="1200" dirty="0"/>
            <a:t>(</a:t>
          </a:r>
          <a:r>
            <a:rPr lang="ko-KR" altLang="en-US" sz="1800" b="1" kern="1200" dirty="0"/>
            <a:t>민</a:t>
          </a:r>
          <a:r>
            <a:rPr lang="en" sz="1800" b="1" kern="1200" dirty="0"/>
            <a:t>. 12:10-13)</a:t>
          </a:r>
        </a:p>
      </dsp:txBody>
      <dsp:txXfrm>
        <a:off x="2369434" y="2245120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rgbClr val="7030A0"/>
              </a:solidFill>
            </a:rPr>
            <a:t>백성들을 위해</a:t>
          </a:r>
          <a:endParaRPr lang="en" sz="2000" b="1" kern="1200" dirty="0">
            <a:solidFill>
              <a:srgbClr val="7030A0"/>
            </a:solidFill>
          </a:endParaRP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58732" y="2270639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</a:t>
          </a:r>
          <a:r>
            <a:rPr lang="ko-KR" altLang="en-US" sz="24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ko-KR" altLang="en-US" sz="2000" b="1" kern="1200" dirty="0"/>
            <a:t>갈증남으로 불평함</a:t>
          </a:r>
          <a:br>
            <a:rPr lang="en" sz="2000" b="1" kern="1200" dirty="0"/>
          </a:br>
          <a:r>
            <a:rPr lang="en" sz="2000" b="1" kern="1200" dirty="0"/>
            <a:t>(</a:t>
          </a:r>
          <a:r>
            <a:rPr lang="ko-KR" altLang="en-US" sz="2000" b="1" kern="1200" dirty="0"/>
            <a:t>출</a:t>
          </a:r>
          <a:r>
            <a:rPr lang="en" sz="2000" b="1" kern="1200" dirty="0"/>
            <a:t> 15:24-25)</a:t>
          </a:r>
        </a:p>
      </dsp:txBody>
      <dsp:txXfrm>
        <a:off x="4858732" y="2270639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ko-KR" altLang="en-US" sz="2000" b="1" kern="1200" dirty="0"/>
            <a:t>고기를 달라고 불평함</a:t>
          </a:r>
          <a:r>
            <a:rPr lang="en" sz="2000" b="1" kern="1200" dirty="0"/>
            <a:t> (</a:t>
          </a:r>
          <a:r>
            <a:rPr lang="ko-KR" altLang="en-US" sz="2000" b="1" kern="1200" dirty="0"/>
            <a:t>민</a:t>
          </a:r>
          <a:r>
            <a:rPr lang="en" sz="2000" b="1" kern="1200" dirty="0"/>
            <a:t> 11:11-13)</a:t>
          </a:r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ko-KR" altLang="en-US" sz="2000" b="1" kern="1200" dirty="0"/>
            <a:t>금 우상을 만들어 섬김</a:t>
          </a:r>
          <a:br>
            <a:rPr lang="en" sz="2000" b="1" kern="1200" dirty="0"/>
          </a:br>
          <a:r>
            <a:rPr lang="en" sz="2000" b="1" kern="1200" dirty="0"/>
            <a:t>(</a:t>
          </a:r>
          <a:r>
            <a:rPr lang="ko-KR" altLang="en-US" sz="2000" b="1" kern="1200" dirty="0"/>
            <a:t>출</a:t>
          </a:r>
          <a:r>
            <a:rPr lang="en" sz="2000" b="1" kern="1200" dirty="0"/>
            <a:t>. 32:30-32)</a:t>
          </a:r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ko-KR" altLang="en-U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기도의 전사들</a:t>
            </a:r>
            <a:endParaRPr lang="e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ko-KR" altLang="en-US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과</a:t>
            </a:r>
            <a:r>
              <a:rPr lang="en-US" altLang="ko-KR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2026</a:t>
            </a:r>
            <a:r>
              <a:rPr lang="ko-KR" altLang="en-US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ko-KR" altLang="en-US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 </a:t>
            </a:r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ko-KR" altLang="en-US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일</a:t>
            </a:r>
            <a:endParaRPr lang="en" sz="1600" b="1" dirty="0">
              <a:solidFill>
                <a:srgbClr val="FEF5A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기도하는 삶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에녹이</a:t>
            </a:r>
            <a:r>
              <a:rPr lang="ko-KR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하나님과 동행하더니 하나님이 그를 데려 가시므로 세상에 있지 아니하였더라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창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271321"/>
            <a:ext cx="6471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대홍수가 오기 전 사람들은 날마다 사악해졌고</a:t>
            </a:r>
            <a:r>
              <a:rPr lang="en-US" altLang="ko-KR" sz="2000" b="1" dirty="0"/>
              <a:t> </a:t>
            </a:r>
            <a:r>
              <a:rPr lang="ko-KR" altLang="en-US" sz="2000" b="1" dirty="0" err="1"/>
              <a:t>에녹은</a:t>
            </a:r>
            <a:r>
              <a:rPr lang="ko-KR" altLang="en-US" sz="2000" b="1" dirty="0"/>
              <a:t> 위험한 시대를 살아가고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첫 아들을 낳아 키우면서 </a:t>
            </a:r>
            <a:r>
              <a:rPr lang="ko-KR" altLang="en-US" sz="2000" b="1" dirty="0" err="1"/>
              <a:t>에녹은</a:t>
            </a:r>
            <a:r>
              <a:rPr lang="ko-KR" altLang="en-US" sz="2000" b="1" dirty="0"/>
              <a:t> 하나님을 더 깊이 이해하고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그분과의 관계도 더욱 성숙해졌습니다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5:21-24).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545005"/>
            <a:ext cx="97167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에녹이</a:t>
            </a:r>
            <a:r>
              <a:rPr lang="ko-KR" altLang="en-US" sz="2000" b="1" dirty="0"/>
              <a:t> 하나님과 더 가까워진 이유는 바로 기도 생활이었습니다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자신의 사업이 더욱 힘들어지고 긴박하게 돌아갈수록 </a:t>
            </a:r>
            <a:r>
              <a:rPr lang="ko-KR" altLang="en-US" sz="2000" b="1" dirty="0" err="1"/>
              <a:t>에녹은</a:t>
            </a:r>
            <a:r>
              <a:rPr lang="ko-KR" altLang="en-US" sz="2000" b="1" dirty="0"/>
              <a:t> 더욱 간절하게 멈추지 않고 기도했습니다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때로는 하나님과의 친밀함을 잃지 않기 위해 인적이 드문 장소를 찾아가서 머물렀습니다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하지만 얼마간 떨어져 지낸 후에 그는 반드시 사람들에게 돌아와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자신이 경험한 하나님을 전해 주었습니다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815900" y="4055245"/>
            <a:ext cx="50484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일상의 분주함 속에서나 고요한 침묵 속에서도 우리의 기도를 </a:t>
            </a:r>
            <a:r>
              <a:rPr lang="ko-KR" altLang="en-US" sz="2000" b="1" dirty="0" err="1"/>
              <a:t>들어주십니다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 세상 어느 곳에 있던지 하나님께서 우리를 보지 못하시거나 듣지 못하시는 곳은 없습니다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집중하기 위해 큰 소리로 기도할 수도 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내 속마음을 표현하기 위해 소리 내지 않고 기도할 수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중요한 것은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하나님과 대화하는 기도를 멈추지 않는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모세</a:t>
            </a:r>
            <a:endParaRPr lang="en" sz="7200" b="1" spc="300" dirty="0">
              <a:ln/>
              <a:solidFill>
                <a:srgbClr val="9A23BC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61780"/>
            <a:ext cx="12191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하나님께 직접 말씀드림</a:t>
            </a:r>
          </a:p>
          <a:p>
            <a:pPr algn="ctr"/>
            <a:endParaRPr lang="ko-KR" altLang="en-US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92069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 후로 이스라엘에는 모세와 같은 예언자가 없었다</a:t>
            </a:r>
            <a:r>
              <a:rPr lang="en-US" altLang="ko-KR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그는 여호와께서 대면하여 말씀하신 자였으며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신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512688"/>
            <a:ext cx="1067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시내 산에서 말씀하시는 하나님의 음성을 듣고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이스라엘 백성들은 죽음의 공포를 경험했습니다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그리고 하나님께서 그들에게 직접 말씀하지 말아 달라고 간청했습니다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출 </a:t>
            </a:r>
            <a:r>
              <a:rPr lang="en-US" altLang="ko-KR" sz="2000" b="1" dirty="0"/>
              <a:t>20:18-19).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2663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276858"/>
            <a:ext cx="75386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그런데 하나님을 만나 직접 대화했던 모세는 백성들과 달랐습니다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신 </a:t>
            </a:r>
            <a:r>
              <a:rPr lang="en-US" altLang="ko-KR" sz="2000" b="1" dirty="0"/>
              <a:t>34:10). </a:t>
            </a:r>
            <a:r>
              <a:rPr lang="ko-KR" altLang="en-US" sz="2000" b="1" dirty="0"/>
              <a:t>광야 떨기나무에 임한 불꽃을 만났을 때부터 죽을 때까지</a:t>
            </a:r>
            <a:r>
              <a:rPr lang="en-US" altLang="ko-KR" sz="2000" b="1" dirty="0"/>
              <a:t> 40</a:t>
            </a:r>
            <a:r>
              <a:rPr lang="ko-KR" altLang="en-US" sz="2000" b="1" dirty="0"/>
              <a:t>년 동안 모세는 정기적으로 하나님과 만나 대화했습니다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출 </a:t>
            </a:r>
            <a:r>
              <a:rPr lang="en-US" altLang="ko-KR" sz="2000" b="1" dirty="0"/>
              <a:t>33:9-11).</a:t>
            </a:r>
            <a:endParaRPr lang="en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하나님과 직접 얼굴을 맞대고 대화할 수 있는 특권은 없지만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기도로 그분과 직접 소통할 수 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5" y="3743934"/>
            <a:ext cx="46994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성경에는 하나님께서 모세에게 성막 건축에 관한 구체적인 지시를 내리시고 율법과 규례들을 전하신 </a:t>
            </a:r>
            <a:r>
              <a:rPr lang="en-US" altLang="ko-KR" sz="2000" b="1" dirty="0"/>
              <a:t>40</a:t>
            </a:r>
            <a:r>
              <a:rPr lang="ko-KR" altLang="en-US" sz="2000" b="1" dirty="0"/>
              <a:t>일간의 기록들이 나옵니다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이러한 대화가 오가는 동안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모세는 이스라엘 백성들을 위하여 </a:t>
            </a:r>
            <a:r>
              <a:rPr lang="ko-KR" altLang="en-US" sz="2000" b="1" dirty="0" err="1"/>
              <a:t>중보했습니다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</a:t>
            </a:r>
            <a:r>
              <a:rPr lang="ko-KR" alt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다른 사람들을 위한</a:t>
            </a:r>
            <a:r>
              <a:rPr lang="en-US" altLang="ko-K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 </a:t>
            </a:r>
            <a:r>
              <a:rPr lang="ko-KR" alt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중보기도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17305"/>
            <a:ext cx="712787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여호와께서 또 아론에게 진노하사 그를 멸하려 하셨으므로 내가 그 때에도 아론을 위하여 기도하고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신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2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중보 기도는 다른 사람들을 대신하여 간구하는 것입니다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약 </a:t>
            </a:r>
            <a:r>
              <a:rPr lang="en-US" altLang="ko-KR" sz="2000" b="1" dirty="0"/>
              <a:t>5:16; 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5:44; </a:t>
            </a:r>
            <a:r>
              <a:rPr lang="ko-KR" altLang="en-US" sz="2000" b="1" dirty="0" err="1"/>
              <a:t>딤전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2:1-4).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959829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21158" y="600743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2000" b="1" dirty="0"/>
              <a:t>모세는 어떤 동기로 다른 사람들을 위해 중보기도 했을까요</a:t>
            </a:r>
            <a:r>
              <a:rPr lang="en" sz="20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155835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모세는 다양한 이유로 다른 사람들을 위해 하나님께 많은 중보기도를 드렸습니다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모세를 감동시킨 다른 사람들을 위한 사랑이 우리도 감동시켜야 합니다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900726"/>
            <a:ext cx="1146957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ko-KR" altLang="en-US" sz="2800" b="1" dirty="0">
                <a:latin typeface="Constantia" panose="02030602050306030303" pitchFamily="18" charset="0"/>
              </a:rPr>
              <a:t>우리는 가정에서 함께 기도해야 하며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무엇보다 개인적으로 은밀한 기도를 소홀히 해서는 안 됩니다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은밀한 기도는 영혼의 생명이기 때문입니다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기도를 소홀히 하면 영혼이 성장할 수 없습니다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가정 기도나 공공 기도만으로는 충분하지 않습니다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혼자 있을 때 모든 사정을 세밀하게 살피시는 하나님께 나의 영혼을 있는 그대로 보여 드려야 합니다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하나님만 나의 은밀한 기도를 들으십니다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호기심에 엿듣는 사람의 귀는 간절한 영혼의 절규를 감당할 수 없습니다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혼자 은밀히 기도할 때 현재 처한 상황이나 흥분에서 벗어나 평온함 속에서 절실한 마음으로 하나님께 나아갈 수 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사람들에게 감춰진 모든 비밀들을 아시는 하나님은 마음에서 우러나오는 은밀한 기도를 들으시고 그분의 달콤한 임재로 우리 마음을 가득 채워 주실 것입니다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정로의 계단</a:t>
            </a:r>
            <a:r>
              <a:rPr lang="en" sz="1600" b="1" dirty="0"/>
              <a:t>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134471" y="233937"/>
            <a:ext cx="11527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2800" b="1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여호와께서 내 음성과 내 간구를 들으시므로 내가 저를 </a:t>
            </a:r>
            <a:r>
              <a:rPr kumimoji="0" lang="ko-KR" altLang="en-US" sz="2800" b="1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사랑하는도다</a:t>
            </a:r>
            <a:endParaRPr kumimoji="0" lang="ko-KR" altLang="en-US" sz="2800" b="1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그 귀를 내게 기울이셨으므로 내가 평생에 </a:t>
            </a:r>
            <a:r>
              <a:rPr kumimoji="0" lang="ko-KR" altLang="en-US" sz="2800" b="1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기도하리로다</a:t>
            </a:r>
            <a:r>
              <a:rPr kumimoji="0" lang="es-ES" sz="2800" b="1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000" b="1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시</a:t>
            </a:r>
            <a:r>
              <a:rPr kumimoji="0" lang="es-ES" sz="2000" b="1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116:1, 2)</a:t>
            </a:r>
            <a:endParaRPr kumimoji="0" lang="es-ES" sz="2800" b="1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109373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rgbClr val="00BB2C"/>
                </a:solidFill>
              </a:rPr>
              <a:t>다니엘</a:t>
            </a:r>
            <a:r>
              <a:rPr lang="en" sz="2000" b="1" dirty="0">
                <a:solidFill>
                  <a:srgbClr val="00BB2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기도로 위기를 극복함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합당한 기도 자세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ko-KR" altLang="en-US" sz="2000" b="1" dirty="0" err="1">
                <a:solidFill>
                  <a:srgbClr val="0070BB"/>
                </a:solidFill>
              </a:rPr>
              <a:t>에녹</a:t>
            </a:r>
            <a:r>
              <a:rPr lang="en" sz="2000" b="1" dirty="0">
                <a:solidFill>
                  <a:srgbClr val="0070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기도하는 삶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BB4B00"/>
                </a:solidFill>
              </a:rPr>
              <a:t>모세</a:t>
            </a:r>
            <a:r>
              <a:rPr lang="en" sz="2000" b="1" dirty="0">
                <a:solidFill>
                  <a:srgbClr val="BB4B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하나님께 직접 말씀드림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중보기도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135821"/>
            <a:ext cx="707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하나님께서 사람과 모든 생물들을 창조하실 때 같은 종끼리 서로 소통할 뿐 아니라 하나님과도 소통할 능력을 주셨습니다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3871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3007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1046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7779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8692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1708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5786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9539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6" y="2220155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다니엘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 err="1">
                <a:solidFill>
                  <a:prstClr val="black"/>
                </a:solidFill>
              </a:rPr>
              <a:t>에녹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그리고 모세는 우리에게 이 강력한 선물을 어떻게 활용할 수 있는지 보여줍니다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44639" y="1528032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그래서 하나님께서 우리에게 선물을 남겨 주셨습니다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사람이 하나님과 소통할 수 있는 </a:t>
            </a:r>
            <a:r>
              <a:rPr lang="en-US" altLang="ko-KR" sz="2000" b="1" dirty="0">
                <a:solidFill>
                  <a:prstClr val="black"/>
                </a:solidFill>
              </a:rPr>
              <a:t>‘</a:t>
            </a:r>
            <a:r>
              <a:rPr lang="ko-KR" altLang="en-US" sz="2000" b="1" dirty="0">
                <a:solidFill>
                  <a:prstClr val="black"/>
                </a:solidFill>
              </a:rPr>
              <a:t>전화</a:t>
            </a:r>
            <a:r>
              <a:rPr lang="en-US" altLang="ko-KR" sz="2000" b="1" dirty="0">
                <a:solidFill>
                  <a:prstClr val="black"/>
                </a:solidFill>
              </a:rPr>
              <a:t>’</a:t>
            </a:r>
            <a:r>
              <a:rPr lang="ko-KR" altLang="en-US" sz="2000" b="1" dirty="0">
                <a:solidFill>
                  <a:prstClr val="black"/>
                </a:solidFill>
              </a:rPr>
              <a:t>인 기도입니다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7" y="834865"/>
            <a:ext cx="7075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불행히도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아담과 하와가 죄를 범한 후로 사람은 하나님과 직접 대화할 수 있는 능력을 잃어버렸습니다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다니엘</a:t>
            </a:r>
            <a:endParaRPr lang="en" sz="7200" b="1" spc="300" dirty="0">
              <a:ln/>
              <a:solidFill>
                <a:srgbClr val="D15381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기도로 위기를 극복함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250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그래서 나는 굵은 삼베 옷을 입고 잿더미에 앉아 금식하며 주 하나님께 간절히 기도하였다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단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9:3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788827" cy="3515911"/>
            <a:chOff x="113363" y="3143252"/>
            <a:chExt cx="788827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542841" cy="167238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ko-KR" altLang="en-US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탁월한 행정가</a:t>
              </a:r>
              <a:endParaRPr lang="en" b="1" spc="-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503023" cy="229473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ko-KR" altLang="en-US" sz="1600" spc="0" dirty="0" err="1"/>
                <a:t>청념</a:t>
              </a:r>
              <a:r>
                <a:rPr lang="ko-KR" altLang="en-US" sz="1600" spc="0" dirty="0"/>
                <a:t> </a:t>
              </a:r>
              <a:r>
                <a:rPr lang="ko-KR" altLang="en-US" sz="1600" spc="0" dirty="0" err="1"/>
                <a:t>고결한삶</a:t>
              </a:r>
              <a:endParaRPr lang="en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542841" cy="93602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ko-KR" altLang="en-US" spc="-600" dirty="0"/>
                <a:t>성실함</a:t>
              </a:r>
              <a:endParaRPr lang="en" spc="-600" dirty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754777" cy="3515912"/>
            <a:chOff x="2441781" y="3143251"/>
            <a:chExt cx="75477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542841" cy="256262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ko-KR" altLang="en-US" dirty="0"/>
                <a:t>유혹에 넘어가지 않음</a:t>
              </a:r>
              <a:endParaRPr lang="en" dirty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74055"/>
            <a:chOff x="3200400" y="3143250"/>
            <a:chExt cx="767206" cy="3574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542841" cy="284565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ko-KR" altLang="en-US" spc="-600" dirty="0" err="1"/>
                <a:t>신뢰할수</a:t>
              </a:r>
              <a:r>
                <a:rPr lang="ko-KR" altLang="en-US" spc="-600" dirty="0"/>
                <a:t> 있는 인격</a:t>
              </a:r>
              <a:endParaRPr lang="en" spc="-600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542841" cy="152503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ko-KR" altLang="en-US" spc="0" dirty="0"/>
                <a:t>명예로움</a:t>
              </a:r>
              <a:endParaRPr lang="en" spc="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62722" cy="3515913"/>
            <a:chOff x="4733213" y="3143250"/>
            <a:chExt cx="762722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503023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ko-KR" altLang="en-US" sz="1600" spc="-800" dirty="0"/>
                <a:t>성실하고 충실함</a:t>
              </a:r>
              <a:endParaRPr lang="en" sz="1600" spc="-80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821379" cy="242816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ko-KR" altLang="en-US" sz="1600" spc="-600" dirty="0"/>
                <a:t>나쁜 버릇이 없음 </a:t>
              </a:r>
              <a:endParaRPr lang="en-US" altLang="ko-KR" sz="1600" spc="-600" dirty="0"/>
            </a:p>
            <a:p>
              <a:pPr algn="l"/>
              <a:r>
                <a:rPr lang="en-US" altLang="ko-KR" sz="1600" spc="-600" dirty="0"/>
                <a:t>(</a:t>
              </a:r>
              <a:r>
                <a:rPr lang="ko-KR" altLang="en-US" sz="1600" spc="-600" dirty="0"/>
                <a:t>결점이 없음</a:t>
              </a:r>
              <a:r>
                <a:rPr lang="en-US" altLang="ko-KR" sz="1600" spc="-600" dirty="0"/>
                <a:t>)</a:t>
              </a:r>
              <a:endParaRPr lang="en" sz="1600" spc="-6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167634"/>
            <a:ext cx="8828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다니엘은 하나님을 신뢰했으므로 지식과 꿈을 해석하는 능력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지혜를 받았습니다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단 </a:t>
            </a:r>
            <a:r>
              <a:rPr lang="en-US" altLang="ko-KR" sz="2000" b="1" dirty="0"/>
              <a:t>1:8, 17, 20). </a:t>
            </a:r>
            <a:r>
              <a:rPr lang="ko-KR" altLang="en-US" sz="2000" b="1" dirty="0"/>
              <a:t>자신과 친구들이 죽을 위기에 처했을 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다니엘은 하나님께 기도했습니다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단 </a:t>
            </a:r>
            <a:r>
              <a:rPr lang="en-US" altLang="ko-KR" sz="2000" b="1" dirty="0"/>
              <a:t>2:17-23).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426615" y="2232481"/>
            <a:ext cx="5046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평생을 기도인으로 산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다니엘은 어떤 성품들을 갖추게 되었습니까</a:t>
            </a:r>
            <a:r>
              <a:rPr lang="en-US" altLang="ko-KR" sz="2000" b="1" dirty="0"/>
              <a:t>? (</a:t>
            </a:r>
            <a:r>
              <a:rPr lang="ko-KR" altLang="en-US" sz="2000" b="1" dirty="0"/>
              <a:t>단 </a:t>
            </a:r>
            <a:r>
              <a:rPr lang="en-US" altLang="ko-KR" sz="2000" b="1" dirty="0"/>
              <a:t>6:3-5)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1" y="1136244"/>
            <a:ext cx="6085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다니엘의 기도를 들으셨습니다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단 </a:t>
            </a:r>
            <a:r>
              <a:rPr lang="en-US" altLang="ko-KR" sz="2000" b="1" dirty="0"/>
              <a:t>9:20-23; 10:12). </a:t>
            </a:r>
            <a:r>
              <a:rPr lang="ko-KR" altLang="en-US" sz="2000" b="1" dirty="0"/>
              <a:t>다니엘의 원수들이 그를 쓰러뜨릴 방법은 하나님과 그의 관계를 무너뜨리는 것 밖에는 없었습니다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단 </a:t>
            </a:r>
            <a:r>
              <a:rPr lang="en-US" altLang="ko-KR" sz="2000" b="1" dirty="0"/>
              <a:t>6:5-7).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900378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합당한 기도 자세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“그래서 나는 굵은 삼베 옷을 입고 잿더미에 앉아 금식하며 주 하나님께 간절히 기도하였다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(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단 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9:3)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366692"/>
            <a:ext cx="608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목숨을 잃을 위협을 받은 다니엘은 평소 기도하던 습관을 유지했습니다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단 </a:t>
            </a:r>
            <a:r>
              <a:rPr lang="en-US" altLang="ko-KR" sz="2000" b="1" dirty="0">
                <a:solidFill>
                  <a:prstClr val="black"/>
                </a:solidFill>
              </a:rPr>
              <a:t>6:10).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합당한 기도 자세</a:t>
            </a:r>
          </a:p>
          <a:p>
            <a:pPr algn="ctr"/>
            <a:endParaRPr lang="ko-KR" altLang="en-US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다니엘은 그 조서에 </a:t>
            </a:r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어인이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찍힌 것을 알고도 자기 집으로 돌아가 예루살렘을 향해 창문을 열어 둔 자기 다락방에서 전에 항상 하던 대로 하루 세 번씩 무릎을 꿇고 기도하며 그의 하나님께 감사하였다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단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96001" y="1492859"/>
            <a:ext cx="609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하나님께 기도할 때 친한 친구에게 이야기하듯 할 수 있지만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하나님은 사람이 아닙니다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하나님은 우주의 왕이십니다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82079"/>
            <a:ext cx="5995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눈을 감으면 기도에 더 집중할 수 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걷거나 운전할 때 등 눈을 뜨고 기도해야 할 때도 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5" y="3295758"/>
            <a:ext cx="6096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그렇다고 무릎을 꿇지 않으면 기도할 수 없을까요</a:t>
            </a:r>
            <a:r>
              <a:rPr lang="en-US" altLang="ko-KR" sz="2000" b="1" dirty="0">
                <a:solidFill>
                  <a:prstClr val="black"/>
                </a:solidFill>
              </a:rPr>
              <a:t>?</a:t>
            </a:r>
            <a:r>
              <a:rPr lang="ko-KR" altLang="en-US" sz="2000" b="1" dirty="0">
                <a:solidFill>
                  <a:prstClr val="black"/>
                </a:solidFill>
              </a:rPr>
              <a:t> 아닙니다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r>
              <a:rPr lang="ko-KR" altLang="en-US" sz="2000" b="1" dirty="0">
                <a:solidFill>
                  <a:prstClr val="black"/>
                </a:solidFill>
              </a:rPr>
              <a:t> 우리는 언제나 어떠한 </a:t>
            </a:r>
            <a:r>
              <a:rPr lang="ko-KR" altLang="en-US" sz="2000" b="1" dirty="0" err="1">
                <a:solidFill>
                  <a:prstClr val="black"/>
                </a:solidFill>
              </a:rPr>
              <a:t>상황에서든</a:t>
            </a:r>
            <a:r>
              <a:rPr lang="ko-KR" altLang="en-US" sz="2000" b="1" dirty="0">
                <a:solidFill>
                  <a:prstClr val="black"/>
                </a:solidFill>
              </a:rPr>
              <a:t> 하나님께 기도할 수 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7" y="2535393"/>
            <a:ext cx="6095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하나님을 주님으로 섬기는 자신의 관계를 잘 인지한 다니엘은 기도할 때 항상 무릎을 꿇었습니다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5806686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중요한 것은 나의 마음자세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즉 하나님께 합당한 예의를 갖추는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647825"/>
            <a:ext cx="1189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성경에는 자신이 처한 특별한 상황에 따라 다양한 방식으로 기도했던 사람들의 이야기가 나옵니다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05644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209550" y="6379130"/>
            <a:ext cx="1196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2000" b="1" dirty="0"/>
              <a:t>성경은 어떤 상황에 처하든지 쉬지 말고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살전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5:17), </a:t>
            </a:r>
            <a:r>
              <a:rPr lang="ko-KR" altLang="en-US" sz="2000" b="1" dirty="0"/>
              <a:t>인내하며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4:2), </a:t>
            </a:r>
            <a:r>
              <a:rPr lang="ko-KR" altLang="en-US" sz="2000" b="1" dirty="0"/>
              <a:t>항상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12:12) </a:t>
            </a:r>
            <a:r>
              <a:rPr lang="ko-KR" altLang="en-US" sz="2000" b="1" dirty="0"/>
              <a:t>기도하라고 하십니다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합당한 기도 자세</a:t>
            </a:r>
          </a:p>
          <a:p>
            <a:pPr algn="ctr"/>
            <a:endParaRPr lang="ko-KR" altLang="en-US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800219"/>
            <a:ext cx="1143952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“다니엘은 그 조서에 </a:t>
            </a:r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어인이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찍힌 것을 알고도 자기 집으로 돌아가 예루살렘을 향해 창문을 열어 둔 자기 다락방에서 전에 항상 하던 대로 하루 세 번씩 무릎을 꿇고 기도하며 그의 하나님께 감사하였다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(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단 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6:10)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300" normalizeH="0" baseline="0" noProof="0" dirty="0" err="1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에녹</a:t>
            </a:r>
            <a:endParaRPr kumimoji="0" lang="en" sz="7200" b="1" i="0" u="none" strike="noStrike" kern="1200" cap="none" spc="300" normalizeH="0" baseline="0" noProof="0" dirty="0">
              <a:ln/>
              <a:solidFill>
                <a:srgbClr val="26B246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4724</TotalTime>
  <Words>1100</Words>
  <Application>Microsoft Office PowerPoint</Application>
  <PresentationFormat>Panorámica</PresentationFormat>
  <Paragraphs>84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127</cp:revision>
  <dcterms:created xsi:type="dcterms:W3CDTF">2026-03-23T08:04:11Z</dcterms:created>
  <dcterms:modified xsi:type="dcterms:W3CDTF">2026-05-07T04:23:10Z</dcterms:modified>
</cp:coreProperties>
</file>