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6087"/>
  </p:normalViewPr>
  <p:slideViewPr>
    <p:cSldViewPr snapToGrid="0">
      <p:cViewPr varScale="1">
        <p:scale>
          <a:sx n="107" d="100"/>
          <a:sy n="107" d="100"/>
        </p:scale>
        <p:origin x="13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하늘에 계신 우리 아버지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lnSpc>
              <a:spcPct val="70000"/>
            </a:lnSpc>
            <a:spcAft>
              <a:spcPts val="0"/>
            </a:spcAft>
            <a:buNone/>
          </a:pPr>
          <a:r>
            <a:rPr lang="ko-KR" altLang="en-US" sz="1800" b="1" dirty="0"/>
            <a:t>하늘에 계시는 나의 아버지는 모든 인류의 아버지라는 사실을 항상 기억해야 합니다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아버지의 이름이 거룩히 여김을 받게 하시고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lnSpc>
              <a:spcPct val="70000"/>
            </a:lnSpc>
            <a:spcAft>
              <a:spcPts val="0"/>
            </a:spcAft>
            <a:buNone/>
          </a:pPr>
          <a:r>
            <a:rPr lang="ko-KR" altLang="en-US" sz="1800" b="1" dirty="0"/>
            <a:t>하나님의 거룩하심을 인식하면 우리가 그분께 나아갈 때 경외와 존경심을 갖추게 됩니다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아버지의 나라가 속히 오게 하시고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ko-KR" altLang="en-US" sz="1800" b="1" dirty="0"/>
            <a:t>예수님께서 다시 오실 때를 바라봅시다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아버지의 뜻이 하늘에서 이루어진 것같이 땅에서도 이루어지게 하소서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 marL="0">
            <a:lnSpc>
              <a:spcPct val="70000"/>
            </a:lnSpc>
            <a:spcAft>
              <a:spcPts val="0"/>
            </a:spcAft>
            <a:buNone/>
          </a:pPr>
          <a:r>
            <a:rPr lang="ko-KR" altLang="en-US" sz="1800" b="1" dirty="0"/>
            <a:t>하나님께서 온 우주의 주인이심을</a:t>
          </a:r>
          <a:r>
            <a:rPr lang="en-US" altLang="ko-KR" sz="1800" b="1" dirty="0"/>
            <a:t> </a:t>
          </a:r>
          <a:r>
            <a:rPr lang="ko-KR" altLang="en-US" sz="1800" b="1" dirty="0"/>
            <a:t>인정하고 그분의 뜻이 나의 삶과 이세상에서 이루어지기를 기도합니다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우리에게 날마다 필요한 양식을 주시고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 marL="0">
            <a:lnSpc>
              <a:spcPct val="70000"/>
            </a:lnSpc>
            <a:spcAft>
              <a:spcPts val="0"/>
            </a:spcAft>
            <a:buNone/>
          </a:pPr>
          <a:r>
            <a:rPr lang="ko-KR" altLang="en-US" sz="1800" b="1" dirty="0"/>
            <a:t>나의 몸과 영의 생명을 건강하게 유지하는 데 필요한 것들을 위해 기도합니다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ts val="206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우리가 우리에게 죄 지은 사람들을 용서해 준 것처럼 우리 죄를 용서해 주소서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lnSpc>
              <a:spcPct val="70000"/>
            </a:lnSpc>
            <a:spcAft>
              <a:spcPts val="0"/>
            </a:spcAft>
            <a:buNone/>
          </a:pPr>
          <a:r>
            <a:rPr lang="ko-KR" altLang="en-US" sz="1800" b="1" dirty="0"/>
            <a:t>하나님께서 먼저 나를 용서하셨으므로</a:t>
          </a:r>
          <a:r>
            <a:rPr lang="en-US" altLang="ko-KR" sz="1800" b="1" dirty="0"/>
            <a:t> </a:t>
          </a:r>
          <a:r>
            <a:rPr lang="ko-KR" altLang="en-US" sz="1800" b="1" dirty="0"/>
            <a:t>나의 죄를 회개하고 용서를 구하며 나에게 잘못한 사람들을 용서합니다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우리가 시험에 들지 않게 하시고 우리를 악에서 구해 주소서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ko-KR" altLang="en-US" sz="1800" b="1" dirty="0"/>
            <a:t>이 세상에 </a:t>
          </a:r>
          <a:r>
            <a:rPr lang="ko-KR" altLang="en-US" sz="1800" b="1" dirty="0" err="1"/>
            <a:t>편만한</a:t>
          </a:r>
          <a:r>
            <a:rPr lang="ko-KR" altLang="en-US" sz="1800" b="1" dirty="0"/>
            <a:t> 죄악으로부터 보호하시고 피난처를 위해 기도함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나라와 권세와 영광이 영원토록 </a:t>
          </a:r>
          <a:endParaRPr lang="en-US" altLang="ko-KR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아버지의 것입니다</a:t>
          </a:r>
          <a:r>
            <a:rPr lang="en-US" altLang="ko-K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아멘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 marL="0">
            <a:lnSpc>
              <a:spcPct val="7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ko-KR" altLang="en-US" sz="1800" b="1" dirty="0"/>
            <a:t>하나님께서 나와 우주 모든 것을 창조하셨고 주인이시므로 오직 하나님만 영광과 찬양을 받으셔야 합니다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ko-KR" altLang="en-US" sz="2000" b="1" dirty="0">
              <a:solidFill>
                <a:schemeClr val="tx1"/>
              </a:solidFill>
            </a:rPr>
            <a:t>찬양</a:t>
          </a:r>
          <a:r>
            <a:rPr lang="en" sz="2000" b="1" dirty="0">
              <a:solidFill>
                <a:schemeClr val="tx1"/>
              </a:solidFill>
            </a:rPr>
            <a:t> </a:t>
          </a:r>
        </a:p>
        <a:p>
          <a:pPr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(</a:t>
          </a:r>
          <a:r>
            <a:rPr lang="ko-KR" altLang="en-US" sz="2000" b="1" dirty="0">
              <a:solidFill>
                <a:schemeClr val="tx1"/>
              </a:solidFill>
            </a:rPr>
            <a:t>단</a:t>
          </a:r>
          <a:r>
            <a:rPr lang="en" sz="2000" b="1" dirty="0">
              <a:solidFill>
                <a:schemeClr val="tx1"/>
              </a:solidFill>
            </a:rPr>
            <a:t>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ko-KR" altLang="en-US" sz="2000" b="1" dirty="0">
              <a:solidFill>
                <a:schemeClr val="tx1"/>
              </a:solidFill>
            </a:rPr>
            <a:t>자백과 용서 구함 </a:t>
          </a:r>
          <a:r>
            <a:rPr lang="en" sz="2000" b="1" dirty="0">
              <a:solidFill>
                <a:schemeClr val="tx1"/>
              </a:solidFill>
            </a:rPr>
            <a:t>(</a:t>
          </a:r>
          <a:r>
            <a:rPr lang="ko-KR" altLang="en-US" sz="2000" b="1" dirty="0">
              <a:solidFill>
                <a:schemeClr val="tx1"/>
              </a:solidFill>
            </a:rPr>
            <a:t>단</a:t>
          </a:r>
          <a:r>
            <a:rPr lang="en" sz="2000" b="1" dirty="0">
              <a:solidFill>
                <a:schemeClr val="tx1"/>
              </a:solidFill>
            </a:rPr>
            <a:t>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ko-KR" altLang="en-US" sz="2000" b="1" dirty="0">
              <a:solidFill>
                <a:schemeClr val="tx1"/>
              </a:solidFill>
            </a:rPr>
            <a:t>간구</a:t>
          </a:r>
          <a:r>
            <a:rPr lang="en" sz="2000" b="1" dirty="0">
              <a:solidFill>
                <a:schemeClr val="tx1"/>
              </a:solidFill>
            </a:rPr>
            <a:t>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ko-KR" altLang="en-US" sz="2000" b="1" dirty="0">
              <a:solidFill>
                <a:schemeClr val="tx1"/>
              </a:solidFill>
            </a:rPr>
            <a:t>단</a:t>
          </a:r>
          <a:r>
            <a:rPr lang="en" sz="2000" b="1" dirty="0">
              <a:solidFill>
                <a:schemeClr val="tx1"/>
              </a:solidFill>
            </a:rPr>
            <a:t>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ko-KR" altLang="en-US" sz="2000" b="1" dirty="0">
              <a:solidFill>
                <a:schemeClr val="tx1"/>
              </a:solidFill>
            </a:rPr>
            <a:t>감사드림</a:t>
          </a:r>
          <a:endParaRPr lang="en-US" altLang="ko-KR" sz="2000" b="1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  (</a:t>
          </a:r>
          <a:r>
            <a:rPr lang="ko-KR" altLang="en-US" sz="2000" b="1" dirty="0">
              <a:solidFill>
                <a:schemeClr val="tx1"/>
              </a:solidFill>
            </a:rPr>
            <a:t>빌</a:t>
          </a:r>
          <a:r>
            <a:rPr lang="en" sz="2000" b="1" dirty="0">
              <a:solidFill>
                <a:schemeClr val="tx1"/>
              </a:solidFill>
            </a:rPr>
            <a:t>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하늘에 계시는 나의 아버지는 모든 인류의 아버지라는 사실을 항상 기억해야 합니다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하늘에 계신 우리 아버지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하나님의 거룩하심을 인식하면 우리가 그분께 나아갈 때 경외와 존경심을 갖추게 됩니다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아버지의 이름이 거룩히 여김을 받게 하시고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dirty="0"/>
            <a:t>예수님께서 다시 오실 때를 바라봅시다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아버지의 나라가 속히 오게 하시고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하나님께서 온 우주의 주인이심을</a:t>
          </a:r>
          <a:r>
            <a:rPr lang="en-US" altLang="ko-KR" sz="1800" b="1" kern="1200" dirty="0"/>
            <a:t> </a:t>
          </a:r>
          <a:r>
            <a:rPr lang="ko-KR" altLang="en-US" sz="1800" b="1" kern="1200" dirty="0"/>
            <a:t>인정하고 그분의 뜻이 나의 삶과 이세상에서 이루어지기를 기도합니다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아버지의 뜻이 하늘에서 이루어진 것같이 땅에서도 이루어지게 하소서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나의 몸과 영의 생명을 건강하게 유지하는 데 필요한 것들을 위해 기도합니다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우리에게 날마다 필요한 양식을 주시고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하나님께서 먼저 나를 용서하셨으므로</a:t>
          </a:r>
          <a:r>
            <a:rPr lang="en-US" altLang="ko-KR" sz="1800" b="1" kern="1200" dirty="0"/>
            <a:t> </a:t>
          </a:r>
          <a:r>
            <a:rPr lang="ko-KR" altLang="en-US" sz="1800" b="1" kern="1200" dirty="0"/>
            <a:t>나의 죄를 회개하고 용서를 구하며 나에게 잘못한 사람들을 용서합니다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ts val="206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우리가 우리에게 죄 지은 사람들을 용서해 준 것처럼 우리 죄를 용서해 주소서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dirty="0"/>
            <a:t>이 세상에 </a:t>
          </a:r>
          <a:r>
            <a:rPr lang="ko-KR" altLang="en-US" sz="1800" b="1" kern="1200" dirty="0" err="1"/>
            <a:t>편만한</a:t>
          </a:r>
          <a:r>
            <a:rPr lang="ko-KR" altLang="en-US" sz="1800" b="1" kern="1200" dirty="0"/>
            <a:t> 죄악으로부터 보호하시고 피난처를 위해 기도함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우리가 시험에 들지 않게 하시고 우리를 악에서 구해 주소서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ko-KR" altLang="en-US" sz="1800" b="1" kern="1200" dirty="0"/>
            <a:t>하나님께서 나와 우주 모든 것을 창조하셨고 주인이시므로 오직 하나님만 영광과 찬양을 받으셔야 합니다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나라와 권세와 영광이 영원토록 </a:t>
          </a:r>
          <a:endParaRPr lang="en-US" altLang="ko-KR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아버지의 것입니다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아멘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찬양</a:t>
          </a:r>
          <a:r>
            <a:rPr lang="en" sz="20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ko-KR" altLang="en-US" sz="2000" b="1" kern="1200" dirty="0">
              <a:solidFill>
                <a:schemeClr val="tx1"/>
              </a:solidFill>
            </a:rPr>
            <a:t>단</a:t>
          </a:r>
          <a:r>
            <a:rPr lang="en" sz="2000" b="1" kern="1200" dirty="0">
              <a:solidFill>
                <a:schemeClr val="tx1"/>
              </a:solidFill>
            </a:rPr>
            <a:t>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자백과 용서 구함 </a:t>
          </a: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ko-KR" altLang="en-US" sz="2000" b="1" kern="1200" dirty="0">
              <a:solidFill>
                <a:schemeClr val="tx1"/>
              </a:solidFill>
            </a:rPr>
            <a:t>단</a:t>
          </a:r>
          <a:r>
            <a:rPr lang="en" sz="2000" b="1" kern="1200" dirty="0">
              <a:solidFill>
                <a:schemeClr val="tx1"/>
              </a:solidFill>
            </a:rPr>
            <a:t>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간구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ko-KR" altLang="en-US" sz="2000" b="1" kern="1200" dirty="0">
              <a:solidFill>
                <a:schemeClr val="tx1"/>
              </a:solidFill>
            </a:rPr>
            <a:t>단</a:t>
          </a:r>
          <a:r>
            <a:rPr lang="en" sz="2000" b="1" kern="1200" dirty="0">
              <a:solidFill>
                <a:schemeClr val="tx1"/>
              </a:solidFill>
            </a:rPr>
            <a:t>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감사드림</a:t>
          </a:r>
          <a:endParaRPr lang="en-US" altLang="ko-KR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  (</a:t>
          </a:r>
          <a:r>
            <a:rPr lang="ko-KR" altLang="en-US" sz="2000" b="1" kern="1200" dirty="0">
              <a:solidFill>
                <a:schemeClr val="tx1"/>
              </a:solidFill>
            </a:rPr>
            <a:t>빌</a:t>
          </a:r>
          <a:r>
            <a:rPr lang="en" sz="2000" b="1" kern="1200" dirty="0">
              <a:solidFill>
                <a:schemeClr val="tx1"/>
              </a:solidFill>
            </a:rPr>
            <a:t>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180812"/>
            <a:ext cx="3535330" cy="19786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ko-KR" altLang="en-US" sz="6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실천할</a:t>
            </a:r>
            <a:r>
              <a:rPr lang="en-US" altLang="ko-KR" sz="6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6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수</a:t>
            </a:r>
            <a:r>
              <a:rPr lang="en-US" altLang="ko-KR" sz="6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6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있는 기도</a:t>
            </a:r>
            <a:endParaRPr lang="en" sz="6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0" y="6363831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ko-KR" altLang="en-US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과    </a:t>
            </a:r>
            <a:r>
              <a:rPr lang="en-US" altLang="ko-KR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</a:t>
            </a:r>
            <a:r>
              <a:rPr lang="ko-KR" altLang="en-US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ko-KR" altLang="en-US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 </a:t>
            </a:r>
            <a:r>
              <a:rPr lang="en-US" altLang="ko-KR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r>
              <a:rPr lang="ko-KR" altLang="en-US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일</a:t>
            </a:r>
            <a:endParaRPr lang="en" sz="1600" b="1" dirty="0">
              <a:solidFill>
                <a:srgbClr val="FAD7B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436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다니엘</a:t>
            </a:r>
            <a:r>
              <a:rPr lang="en-US" altLang="ko-K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기도의 구조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788691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그래서 나는 굵은 삼베 옷을 입고 잿더미에 앉아 금식하며 주 하나님께 간절히 기도하였다</a:t>
            </a:r>
            <a:r>
              <a:rPr lang="en-US" altLang="ko-KR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ko-KR" alt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단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다니엘서 </a:t>
            </a:r>
            <a:r>
              <a:rPr lang="en-US" altLang="ko-KR" sz="2000" b="1" dirty="0"/>
              <a:t>9</a:t>
            </a:r>
            <a:r>
              <a:rPr lang="ko-KR" altLang="en-US" sz="2000" b="1" dirty="0"/>
              <a:t>장 </a:t>
            </a:r>
            <a:r>
              <a:rPr lang="en-US" altLang="ko-KR" sz="2000" b="1" dirty="0"/>
              <a:t>4</a:t>
            </a:r>
            <a:r>
              <a:rPr lang="ko-KR" altLang="en-US" sz="2000" b="1" dirty="0"/>
              <a:t>절에서 </a:t>
            </a:r>
            <a:r>
              <a:rPr lang="en-US" altLang="ko-KR" sz="2000" b="1" dirty="0"/>
              <a:t>19</a:t>
            </a:r>
            <a:r>
              <a:rPr lang="ko-KR" altLang="en-US" sz="2000" b="1" dirty="0"/>
              <a:t>절에 나오는 다니엘의 기도는 기도의 네가지 근본적인 구조들을 잘 보여줍니다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40617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다니엘이 하나님께 감사와 기도를 하고 있는 중에 가브리엘이 찾아왔습니다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7" y="4724173"/>
            <a:ext cx="6906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다니엘의 기도양식은 우리의 개인 기도와 대중 앞에서 드리는 기도 모두에 적용됩니다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물론</a:t>
            </a:r>
            <a:r>
              <a:rPr lang="en-US" altLang="ko-KR" sz="2000" b="1" dirty="0"/>
              <a:t>, ‘</a:t>
            </a:r>
            <a:r>
              <a:rPr lang="ko-KR" altLang="en-US" sz="2000" b="1" dirty="0"/>
              <a:t>고백과 용서</a:t>
            </a:r>
            <a:r>
              <a:rPr lang="en-US" altLang="ko-KR" sz="2000" b="1" dirty="0"/>
              <a:t>’</a:t>
            </a:r>
            <a:r>
              <a:rPr lang="ko-KR" altLang="en-US" sz="2000" b="1" dirty="0" err="1"/>
              <a:t>에</a:t>
            </a:r>
            <a:r>
              <a:rPr lang="ko-KR" altLang="en-US" sz="2000" b="1" dirty="0"/>
              <a:t> 관한 부분은 상황에 따라 조정해야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685758"/>
            <a:ext cx="6949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그의 기도양식은 하나님께 우리의 기도의 초점을 맞추도록 도와주며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기도가 하늘 선물들을 퍼 담는 장 바구니로 변질되는 것을 막아줍니다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ko-KR" altLang="en-US" sz="6000" b="1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기도에 대한 네가지 질문들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하나님께서 모든 것을 아시는데 왜 굳이 기도해야 하나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나의 현재 상황이 괜찮은데 왜 기도해야 하는가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누구와 기도해야 할까요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어떻게 하나님의 응답을 들을 수 있나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6200" y="484392"/>
            <a:ext cx="3109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기도로 하나님의 보좌로 올라가며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매일 자신을 성찰하고 하나님과의 관계를 바로잡게 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00173" y="484392"/>
            <a:ext cx="3115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죄 짓지 않은 천사들도 끊임없이 하나님께 예배 드리는데 우리에게 기도는 얼마나 더 중요할까요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상황에 따라</a:t>
            </a:r>
            <a:r>
              <a:rPr lang="en" sz="2000" b="1" dirty="0"/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05135" y="4097989"/>
            <a:ext cx="2982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가장 분명하고 안전한 방법은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단순히 마음을 비우거나 내면의 소리에 귀 기울이는 것이 아니라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기도와 성경연구를 하면서 개인적인 경건의 삶을 실천하는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80061" y="2084204"/>
            <a:ext cx="3295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b="1" dirty="0">
                <a:solidFill>
                  <a:prstClr val="black"/>
                </a:solidFill>
              </a:rPr>
              <a:t>우리가 어떻게 기도해야 될지 모를 때 성령님이 말할 수 없는 탄식으로 우리를 위해 기도해 주십니다 </a:t>
            </a:r>
            <a:r>
              <a:rPr lang="en-US" altLang="ko-KR" b="1" dirty="0">
                <a:solidFill>
                  <a:prstClr val="black"/>
                </a:solidFill>
              </a:rPr>
              <a:t>(</a:t>
            </a:r>
            <a:r>
              <a:rPr lang="ko-KR" altLang="en-US" b="1" dirty="0">
                <a:solidFill>
                  <a:prstClr val="black"/>
                </a:solidFill>
              </a:rPr>
              <a:t>롬 </a:t>
            </a:r>
            <a:r>
              <a:rPr lang="en-US" altLang="ko-KR" b="1" dirty="0">
                <a:solidFill>
                  <a:prstClr val="black"/>
                </a:solidFill>
              </a:rPr>
              <a:t>8:26).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05135" y="1781113"/>
            <a:ext cx="310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모든 일이 순조롭게 진행되고 있기 때문에 하나님이 필요 없다고 생각하는 것은 교만입니다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51810" y="4403998"/>
            <a:ext cx="324002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혼자 드리는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은밀한 기도야 말로 내가 하나님과 가장 친밀해지는 시간입니다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가족이나 작은 모음에서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교회에서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235164" y="1939735"/>
            <a:ext cx="117216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dirty="0">
                <a:latin typeface="Constantia" panose="02030602050306030303" pitchFamily="18" charset="0"/>
              </a:rPr>
              <a:t>“</a:t>
            </a:r>
            <a:r>
              <a:rPr lang="ko-KR" altLang="en-US" sz="3000" b="1" dirty="0">
                <a:latin typeface="Constantia" panose="02030602050306030303" pitchFamily="18" charset="0"/>
              </a:rPr>
              <a:t>기도에는 내가 간구하는 것들에 대한 절실함과 간절한 소망이 담겨있어야 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그렇지 않으면 응답 받지 못합니다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그러나 금방 응답 받지 못한다고 해서</a:t>
            </a:r>
            <a:r>
              <a:rPr lang="en-US" altLang="ko-KR" sz="3000" b="1" dirty="0">
                <a:latin typeface="Constantia" panose="02030602050306030303" pitchFamily="18" charset="0"/>
              </a:rPr>
              <a:t> </a:t>
            </a:r>
            <a:r>
              <a:rPr lang="ko-KR" altLang="en-US" sz="3000" b="1" dirty="0">
                <a:latin typeface="Constantia" panose="02030602050306030303" pitchFamily="18" charset="0"/>
              </a:rPr>
              <a:t>지쳐버려 기도를 멈추면 안 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“</a:t>
            </a:r>
            <a:r>
              <a:rPr lang="ko-KR" altLang="en-US" sz="3000" b="1" dirty="0">
                <a:latin typeface="Constantia" panose="02030602050306030303" pitchFamily="18" charset="0"/>
              </a:rPr>
              <a:t>하늘 나라는 침략을 당하고 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그리고 침략하는 사람이 하늘 나라를 빼앗는다</a:t>
            </a:r>
            <a:r>
              <a:rPr lang="en-US" altLang="ko-KR" sz="3000" b="1" dirty="0">
                <a:latin typeface="Constantia" panose="02030602050306030303" pitchFamily="18" charset="0"/>
              </a:rPr>
              <a:t>”</a:t>
            </a:r>
            <a:r>
              <a:rPr lang="ko-KR" altLang="en-US" sz="3000" b="1" dirty="0">
                <a:latin typeface="Constantia" panose="02030602050306030303" pitchFamily="18" charset="0"/>
              </a:rPr>
              <a:t> </a:t>
            </a:r>
            <a:r>
              <a:rPr lang="en-US" altLang="ko-KR" sz="3000" b="1" dirty="0">
                <a:latin typeface="Constantia" panose="02030602050306030303" pitchFamily="18" charset="0"/>
              </a:rPr>
              <a:t>(</a:t>
            </a:r>
            <a:r>
              <a:rPr lang="ko-KR" altLang="en-US" sz="3000" b="1" dirty="0">
                <a:latin typeface="Constantia" panose="02030602050306030303" pitchFamily="18" charset="0"/>
              </a:rPr>
              <a:t>마 </a:t>
            </a:r>
            <a:r>
              <a:rPr lang="en-US" altLang="ko-KR" sz="3000" b="1" dirty="0">
                <a:latin typeface="Constantia" panose="02030602050306030303" pitchFamily="18" charset="0"/>
              </a:rPr>
              <a:t>11:12). </a:t>
            </a:r>
            <a:r>
              <a:rPr lang="ko-KR" altLang="en-US" sz="3000" b="1" dirty="0">
                <a:latin typeface="Constantia" panose="02030602050306030303" pitchFamily="18" charset="0"/>
              </a:rPr>
              <a:t>여기서 </a:t>
            </a:r>
            <a:r>
              <a:rPr lang="en-US" altLang="ko-KR" sz="3000" b="1" dirty="0">
                <a:latin typeface="Constantia" panose="02030602050306030303" pitchFamily="18" charset="0"/>
              </a:rPr>
              <a:t>‘</a:t>
            </a:r>
            <a:r>
              <a:rPr lang="ko-KR" altLang="en-US" sz="3000" b="1" dirty="0">
                <a:latin typeface="Constantia" panose="02030602050306030303" pitchFamily="18" charset="0"/>
              </a:rPr>
              <a:t>침략</a:t>
            </a:r>
            <a:r>
              <a:rPr lang="en-US" altLang="ko-KR" sz="3000" b="1" dirty="0">
                <a:latin typeface="Constantia" panose="02030602050306030303" pitchFamily="18" charset="0"/>
              </a:rPr>
              <a:t>’</a:t>
            </a:r>
            <a:r>
              <a:rPr lang="ko-KR" altLang="en-US" sz="3000" b="1" dirty="0">
                <a:latin typeface="Constantia" panose="02030602050306030303" pitchFamily="18" charset="0"/>
              </a:rPr>
              <a:t>이란 야곱이 </a:t>
            </a:r>
            <a:r>
              <a:rPr lang="ko-KR" altLang="en-US" sz="3000" b="1" dirty="0" err="1">
                <a:latin typeface="Constantia" panose="02030602050306030303" pitchFamily="18" charset="0"/>
              </a:rPr>
              <a:t>얍복강가에서</a:t>
            </a:r>
            <a:r>
              <a:rPr lang="ko-KR" altLang="en-US" sz="3000" b="1" dirty="0">
                <a:latin typeface="Constantia" panose="02030602050306030303" pitchFamily="18" charset="0"/>
              </a:rPr>
              <a:t> 천사와 서로 엉켜서 씨름할 때 보여주었던 거룩한 간절함을 말합니다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억지로 격정적인 감정을 끌어올리려 애쓰지 말고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차분하고 끈기 있게 은혜의 보좌 앞에서 나의 간구를 말씀드려야 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내가 할 일은 하나님 앞에서 겸손히 마음을 낮추고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지은 죄를 자복하며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믿음으로 하나님께 가까이 나아가는 것입니다</a:t>
            </a:r>
            <a:r>
              <a:rPr lang="en-US" altLang="ko-KR" sz="3000" b="1" dirty="0">
                <a:latin typeface="Constantia" panose="02030602050306030303" pitchFamily="18" charset="0"/>
              </a:rPr>
              <a:t>.</a:t>
            </a:r>
            <a:endParaRPr lang="en" sz="30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우리를 돌보시는 하늘 아버지</a:t>
            </a:r>
            <a:r>
              <a:rPr lang="en" sz="1600" b="1" dirty="0"/>
              <a:t>, </a:t>
            </a:r>
            <a:r>
              <a:rPr lang="en-US" altLang="ko-KR" sz="1600" b="1" dirty="0"/>
              <a:t>5</a:t>
            </a:r>
            <a:r>
              <a:rPr lang="ko-KR" altLang="en-US" sz="1600" b="1" dirty="0"/>
              <a:t>월</a:t>
            </a:r>
            <a:r>
              <a:rPr lang="en" sz="1600" b="1" dirty="0"/>
              <a:t> 25</a:t>
            </a:r>
            <a:r>
              <a:rPr lang="ko-KR" altLang="en-US" sz="1600" b="1" dirty="0"/>
              <a:t>일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189269" y="467069"/>
            <a:ext cx="4862565" cy="517064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백성들아 시시로 저를 의지하고 그 앞에 마음을 토하라 하나님은 우리의 </a:t>
            </a:r>
            <a:r>
              <a:rPr kumimoji="0" lang="ko-KR" altLang="en-US" sz="48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피난처시로다</a:t>
            </a:r>
            <a:r>
              <a:rPr kumimoji="0" lang="es-ES" sz="4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시</a:t>
            </a: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62:8)</a:t>
            </a:r>
            <a:endParaRPr kumimoji="0" lang="es-ES" sz="40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rgbClr val="931A7C"/>
                </a:solidFill>
              </a:rPr>
              <a:t>환란 중에 기도함</a:t>
            </a:r>
            <a:r>
              <a:rPr lang="en" sz="20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rgbClr val="084A9C"/>
                </a:solidFill>
              </a:rPr>
              <a:t>엘리야</a:t>
            </a:r>
            <a:r>
              <a:rPr lang="en" sz="2000" b="1" dirty="0">
                <a:solidFill>
                  <a:srgbClr val="084A9C"/>
                </a:solidFill>
              </a:rPr>
              <a:t>: </a:t>
            </a:r>
            <a:r>
              <a:rPr lang="ko-KR" altLang="en-US" sz="2000" b="1" dirty="0"/>
              <a:t>환란을 맞아 기도함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rgbClr val="B4366B"/>
                </a:solidFill>
              </a:rPr>
              <a:t>한나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ko-KR" altLang="en-US" sz="2000" b="1" dirty="0"/>
              <a:t>아무리 기도해도 응답되지 않을 때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4A1982"/>
                </a:solidFill>
              </a:rPr>
              <a:t>기도의 본보기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rgbClr val="08665D"/>
                </a:solidFill>
              </a:rPr>
              <a:t>예수님</a:t>
            </a:r>
            <a:r>
              <a:rPr lang="en" sz="2000" b="1" dirty="0">
                <a:solidFill>
                  <a:srgbClr val="08665D"/>
                </a:solidFill>
              </a:rPr>
              <a:t>: </a:t>
            </a:r>
            <a:r>
              <a:rPr lang="ko-KR" altLang="en-US" sz="2000" b="1" dirty="0"/>
              <a:t>기도의 내용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rgbClr val="82047D"/>
                </a:solidFill>
              </a:rPr>
              <a:t>다니엘</a:t>
            </a:r>
            <a:r>
              <a:rPr lang="en" sz="2000" b="1" dirty="0">
                <a:solidFill>
                  <a:srgbClr val="82047D"/>
                </a:solidFill>
              </a:rPr>
              <a:t>: </a:t>
            </a:r>
            <a:r>
              <a:rPr lang="ko-KR" altLang="en-US" sz="2000" b="1" dirty="0"/>
              <a:t>기도의 구조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415F00"/>
                </a:solidFill>
              </a:rPr>
              <a:t>기도에 대한 네가지 질문들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우리의 세상이 무너져 내린다 할지라도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 기도 응답을 받지 못할지라도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항상 기도하라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6:18)</a:t>
            </a:r>
            <a:r>
              <a:rPr lang="ko-KR" altLang="en-US" sz="2000" b="1" dirty="0"/>
              <a:t>고 당부했습니다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192276" y="1868200"/>
            <a:ext cx="6916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하지만 어떻게 기도해야 할까요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무엇을 위해 기도해야 할까요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혼자 기도해야 할까요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아니면 다른 사람들과 같이 기도해야 할까요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우리가 하나님께 말씀드리는 것이 기도일까요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아니면 하나님의 말씀을 듣는 것도 포함할까요</a:t>
            </a:r>
            <a:r>
              <a:rPr lang="en-US" altLang="ko-KR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04409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엘리야와 한나가 드린 기도는 어려운 상황을 견디고 있는 우리들에게 도움과 격려가 될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ko-KR" altLang="en-US" sz="7200" b="1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환란 중에 기도함</a:t>
            </a:r>
            <a:endParaRPr lang="en" sz="7200" b="1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엘리야</a:t>
            </a:r>
            <a:r>
              <a:rPr lang="en-US" altLang="ko-K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ko-KR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환란을 맞아 기도함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184151" y="769441"/>
            <a:ext cx="119117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저가 대답하되 내가 만군의 하나님 여호와를 위하여 열심이 </a:t>
            </a:r>
            <a:r>
              <a:rPr lang="ko-KR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특심하오니</a:t>
            </a:r>
            <a:r>
              <a:rPr lang="ko-KR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이는 이스라엘 자손이 주의 언약을 버리고 주의 단을 헐며 칼로 주의 선지자들을 </a:t>
            </a:r>
            <a:r>
              <a:rPr lang="ko-KR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죽였음이오며</a:t>
            </a:r>
            <a:r>
              <a:rPr lang="ko-KR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오직 나만 </a:t>
            </a:r>
            <a:r>
              <a:rPr lang="ko-KR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남았거늘</a:t>
            </a:r>
            <a:r>
              <a:rPr lang="ko-KR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저희가 내 생명을 찾아 취하려 하나이다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왕상</a:t>
            </a:r>
            <a:r>
              <a:rPr lang="ko-KR" alt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위기에 처해 있을 때 하나님께서 어떻게 응답하십니까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엘리야가 간결한 기도를 마치자마자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하나님께서는 즉시 불로 응답하셨습니다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왕상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18:36-38).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952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/>
              <a:t>그가 지쳐서 차라리 죽여달라고 기도하자</a:t>
            </a:r>
            <a:r>
              <a:rPr lang="en-US" altLang="ko-KR" b="1" dirty="0"/>
              <a:t> </a:t>
            </a:r>
            <a:r>
              <a:rPr lang="ko-KR" altLang="en-US" b="1" dirty="0"/>
              <a:t>하나님은 바로 응답하시는 대신 천사를 보내셔서 음식을 먹이셨습니다 </a:t>
            </a:r>
            <a:r>
              <a:rPr lang="en-US" altLang="ko-KR" b="1" dirty="0"/>
              <a:t>(</a:t>
            </a:r>
            <a:r>
              <a:rPr lang="ko-KR" altLang="en-US" b="1" dirty="0" err="1"/>
              <a:t>왕상</a:t>
            </a:r>
            <a:r>
              <a:rPr lang="ko-KR" altLang="en-US" b="1" dirty="0"/>
              <a:t> </a:t>
            </a:r>
            <a:r>
              <a:rPr lang="en-US" altLang="ko-KR" b="1" dirty="0"/>
              <a:t>19:4-8).</a:t>
            </a:r>
            <a:endParaRPr lang="en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엘리야가 비를 내려달라고 일곱번을 기도하자 하나님께서는 작은 구름 하나를 보내셨고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 구름은 강력한 폭풍으로 변했습니다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 err="1">
                <a:solidFill>
                  <a:prstClr val="black"/>
                </a:solidFill>
              </a:rPr>
              <a:t>왕상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18:42-45).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99264"/>
            <a:ext cx="62985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b="1" dirty="0">
                <a:solidFill>
                  <a:prstClr val="black"/>
                </a:solidFill>
              </a:rPr>
              <a:t>그의 첫 기도는 기적적으로 즉각 응답되었습니다</a:t>
            </a:r>
            <a:r>
              <a:rPr lang="en-US" altLang="ko-KR" b="1" dirty="0">
                <a:solidFill>
                  <a:prstClr val="black"/>
                </a:solidFill>
              </a:rPr>
              <a:t>. </a:t>
            </a:r>
            <a:r>
              <a:rPr lang="ko-KR" altLang="en-US" b="1" dirty="0">
                <a:solidFill>
                  <a:prstClr val="black"/>
                </a:solidFill>
              </a:rPr>
              <a:t>두번째 기도는 엘리야가 일곱번이나 간구한 후에 응답되었습니다</a:t>
            </a:r>
            <a:r>
              <a:rPr lang="en-US" altLang="ko-KR" b="1" dirty="0">
                <a:solidFill>
                  <a:prstClr val="black"/>
                </a:solidFill>
              </a:rPr>
              <a:t>. </a:t>
            </a:r>
            <a:r>
              <a:rPr lang="ko-KR" altLang="en-US" b="1" dirty="0">
                <a:solidFill>
                  <a:prstClr val="black"/>
                </a:solidFill>
              </a:rPr>
              <a:t>하나님은 그의 세번째 기도에</a:t>
            </a:r>
            <a:r>
              <a:rPr lang="en-US" altLang="ko-KR" b="1" dirty="0">
                <a:solidFill>
                  <a:prstClr val="black"/>
                </a:solidFill>
              </a:rPr>
              <a:t> 40</a:t>
            </a:r>
            <a:r>
              <a:rPr lang="ko-KR" altLang="en-US" b="1" dirty="0">
                <a:solidFill>
                  <a:prstClr val="black"/>
                </a:solidFill>
              </a:rPr>
              <a:t>일이 지나서야 위로의 말씀으로 응답하셨습니다</a:t>
            </a:r>
            <a:r>
              <a:rPr lang="en-US" altLang="ko-KR" b="1" dirty="0">
                <a:solidFill>
                  <a:prstClr val="black"/>
                </a:solidFill>
              </a:rPr>
              <a:t>. </a:t>
            </a:r>
            <a:r>
              <a:rPr lang="ko-KR" altLang="en-US" b="1" dirty="0">
                <a:solidFill>
                  <a:prstClr val="black"/>
                </a:solidFill>
              </a:rPr>
              <a:t>하나님께서는 각자의 상황에 맞춰</a:t>
            </a:r>
            <a:r>
              <a:rPr lang="en-US" altLang="ko-KR" b="1" dirty="0">
                <a:solidFill>
                  <a:prstClr val="black"/>
                </a:solidFill>
              </a:rPr>
              <a:t>, </a:t>
            </a:r>
            <a:r>
              <a:rPr lang="ko-KR" altLang="en-US" b="1" dirty="0">
                <a:solidFill>
                  <a:prstClr val="black"/>
                </a:solidFill>
              </a:rPr>
              <a:t>언제 어떻게 응답해야 할지 정확히 알고 계십니다</a:t>
            </a:r>
            <a:r>
              <a:rPr lang="en-US" altLang="ko-KR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29661" y="4615949"/>
            <a:ext cx="6432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b="1" dirty="0">
                <a:solidFill>
                  <a:prstClr val="black"/>
                </a:solidFill>
              </a:rPr>
              <a:t>동굴속에서 만신창이가 되어 숨어 있던 엘리야에게 마침내 하나님께서  말씀하셨습니다 </a:t>
            </a:r>
            <a:r>
              <a:rPr lang="en-US" altLang="ko-KR" b="1" dirty="0">
                <a:solidFill>
                  <a:prstClr val="black"/>
                </a:solidFill>
              </a:rPr>
              <a:t>(</a:t>
            </a:r>
            <a:r>
              <a:rPr lang="ko-KR" altLang="en-US" b="1" dirty="0" err="1">
                <a:solidFill>
                  <a:prstClr val="black"/>
                </a:solidFill>
              </a:rPr>
              <a:t>왕상</a:t>
            </a:r>
            <a:r>
              <a:rPr lang="ko-KR" altLang="en-US" b="1" dirty="0">
                <a:solidFill>
                  <a:prstClr val="black"/>
                </a:solidFill>
              </a:rPr>
              <a:t> </a:t>
            </a:r>
            <a:r>
              <a:rPr lang="en-US" altLang="ko-KR" b="1" dirty="0">
                <a:solidFill>
                  <a:prstClr val="black"/>
                </a:solidFill>
              </a:rPr>
              <a:t>19:9-18).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한나</a:t>
            </a:r>
            <a:r>
              <a:rPr lang="en-US" altLang="ko-K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</a:t>
            </a:r>
            <a:r>
              <a:rPr lang="ko-KR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아무리 기도해도 응답되지 않을 때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내가 이 아이를 위하여 기도하였더니</a:t>
            </a:r>
            <a:r>
              <a:rPr lang="en-US" altLang="ko-K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주님께서 내가 구한 것을 허락해 주셨습니다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삼상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여기서 한나가 아기를 달라고 기도했을 때 하나님께서 금방 응답하신 것처럼 보일 수 있습니다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물론</a:t>
            </a:r>
            <a:r>
              <a:rPr lang="en-US" altLang="ko-KR" sz="2000" b="1" dirty="0"/>
              <a:t>, 9</a:t>
            </a:r>
            <a:r>
              <a:rPr lang="ko-KR" altLang="en-US" sz="2000" b="1" dirty="0"/>
              <a:t>개월간 기쁨의 임신기간 후에 말입니다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삼상 </a:t>
            </a:r>
            <a:r>
              <a:rPr lang="en-US" altLang="ko-KR" sz="2000" b="1" dirty="0"/>
              <a:t>1:9-20).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800591"/>
            <a:ext cx="6180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하지만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장 전체를 읽어보면 한나는 아주 오랫동안 기도해 왔음을 </a:t>
            </a:r>
            <a:r>
              <a:rPr lang="ko-KR" altLang="en-US" sz="2000" b="1" dirty="0" err="1"/>
              <a:t>알게됩니다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삼상 </a:t>
            </a:r>
            <a:r>
              <a:rPr lang="en-US" altLang="ko-KR" sz="2000" b="1" dirty="0"/>
              <a:t>1:1-8).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96345" y="4501676"/>
            <a:ext cx="7540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때로는 하나님께서 응답하시지 않는 이유가 나의 이기심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약 </a:t>
            </a:r>
            <a:r>
              <a:rPr lang="en-US" altLang="ko-KR" sz="2000" b="1" dirty="0"/>
              <a:t>4:3), </a:t>
            </a:r>
            <a:r>
              <a:rPr lang="ko-KR" altLang="en-US" sz="2000" b="1" dirty="0"/>
              <a:t>마음에 품은 죄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66:18), </a:t>
            </a:r>
            <a:r>
              <a:rPr lang="ko-KR" altLang="en-US" sz="2000" b="1" dirty="0"/>
              <a:t>믿음의 부족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약 </a:t>
            </a:r>
            <a:r>
              <a:rPr lang="en-US" altLang="ko-KR" sz="2000" b="1" dirty="0"/>
              <a:t>1:6)</a:t>
            </a:r>
            <a:r>
              <a:rPr lang="ko-KR" altLang="en-US" sz="2000" b="1" dirty="0"/>
              <a:t>이거나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아니면 아직 적절한 때가 오지 않았을 수 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1" y="3847097"/>
            <a:ext cx="47284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도대체 한나는 몇 년 동안 아기를 달라고 간구했을까요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523658"/>
            <a:ext cx="6176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한나의 남편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 err="1">
                <a:solidFill>
                  <a:prstClr val="black"/>
                </a:solidFill>
              </a:rPr>
              <a:t>엘가나에게는</a:t>
            </a:r>
            <a:r>
              <a:rPr lang="ko-KR" altLang="en-US" sz="2000" b="1" dirty="0">
                <a:solidFill>
                  <a:prstClr val="black"/>
                </a:solidFill>
              </a:rPr>
              <a:t> 또 다른 아내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 err="1">
                <a:solidFill>
                  <a:prstClr val="black"/>
                </a:solidFill>
              </a:rPr>
              <a:t>브닌나가</a:t>
            </a:r>
            <a:r>
              <a:rPr lang="ko-KR" altLang="en-US" sz="2000" b="1" dirty="0">
                <a:solidFill>
                  <a:prstClr val="black"/>
                </a:solidFill>
              </a:rPr>
              <a:t> 있었고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 err="1">
                <a:solidFill>
                  <a:prstClr val="black"/>
                </a:solidFill>
              </a:rPr>
              <a:t>브닌나는</a:t>
            </a:r>
            <a:r>
              <a:rPr lang="ko-KR" altLang="en-US" sz="2000" b="1" dirty="0">
                <a:solidFill>
                  <a:prstClr val="black"/>
                </a:solidFill>
              </a:rPr>
              <a:t> 이미 </a:t>
            </a:r>
            <a:r>
              <a:rPr lang="ko-KR" altLang="en-US" sz="2000" b="1" dirty="0" err="1">
                <a:solidFill>
                  <a:prstClr val="black"/>
                </a:solidFill>
              </a:rPr>
              <a:t>여러명의</a:t>
            </a:r>
            <a:r>
              <a:rPr lang="ko-KR" altLang="en-US" sz="2000" b="1" dirty="0">
                <a:solidFill>
                  <a:prstClr val="black"/>
                </a:solidFill>
              </a:rPr>
              <a:t> 자녀들을 낳아 키우면서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하나님께서 자녀를 주지 않으신 한나를 매년 괴롭혔습니다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69500" y="5464031"/>
            <a:ext cx="75303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하나님은 내가 모르는 모든 상황들까지 알고 계시며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나에게 가장 좋은 길을 알고 계십니다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렘 </a:t>
            </a:r>
            <a:r>
              <a:rPr lang="en-US" altLang="ko-KR" sz="2000" b="1" dirty="0">
                <a:solidFill>
                  <a:prstClr val="black"/>
                </a:solidFill>
              </a:rPr>
              <a:t>29:11).</a:t>
            </a:r>
            <a:r>
              <a:rPr lang="ko-KR" altLang="en-US" sz="2000" b="1" dirty="0">
                <a:solidFill>
                  <a:prstClr val="black"/>
                </a:solidFill>
              </a:rPr>
              <a:t> 내가 하나님을 신뢰하는 자세로 기도할 때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그분이 가장 좋다고 판단하시는 때에 하나님만의 방식으로 응답하십니다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요일 </a:t>
            </a:r>
            <a:r>
              <a:rPr lang="en-US" altLang="ko-KR" sz="2000" b="1" dirty="0">
                <a:solidFill>
                  <a:prstClr val="black"/>
                </a:solidFill>
              </a:rPr>
              <a:t>5:14-15).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644170"/>
            <a:ext cx="721687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ko-KR" altLang="en-US" sz="96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기도의 예</a:t>
            </a:r>
            <a:endParaRPr lang="en" sz="9600" b="1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6"/>
                </a:solidFill>
              </a:rPr>
              <a:t>예수님</a:t>
            </a:r>
            <a:r>
              <a:rPr lang="en-US" altLang="ko-KR" sz="4400" b="1" dirty="0">
                <a:ln/>
                <a:solidFill>
                  <a:schemeClr val="accent6"/>
                </a:solidFill>
              </a:rPr>
              <a:t>: </a:t>
            </a:r>
            <a:r>
              <a:rPr lang="ko-KR" altLang="en-US" sz="4400" b="1" dirty="0">
                <a:ln/>
                <a:solidFill>
                  <a:schemeClr val="accent6"/>
                </a:solidFill>
              </a:rPr>
              <a:t>기도의 내용</a:t>
            </a:r>
          </a:p>
          <a:p>
            <a:pPr algn="ctr"/>
            <a:endParaRPr lang="ko-KR" altLang="en-US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그러므로 너희는 이렇게 기도하라 하늘에 계신 우리 아버지여 이름이 거룩히 여김을 </a:t>
            </a:r>
            <a:r>
              <a:rPr lang="ko-KR" alt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받으시오며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마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다른 사람들에게 깊은 인상을 남기고 칭찬 받기 위해 길고 거창한 기도를 드리지 말라고 하셨습니다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99028" y="4771355"/>
            <a:ext cx="68294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“</a:t>
            </a:r>
            <a:r>
              <a:rPr lang="ko-KR" altLang="en-US" sz="2000" b="1" dirty="0"/>
              <a:t>간결하면서도 군더더기 없이 바로 핵심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내가 필요한 것을 말씀드리는 기도를 연습하십시오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오직 하나님만 들으실 수 있는 장소에서 소리 내어 기도하는 법을 배우십시오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형식적으로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반복하는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기도가 아닌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내 영혼의 굶주림을 채워줄 생명의 음식을 달라는 진실하고 간절한 기도를 드리십시오</a:t>
            </a:r>
            <a:r>
              <a:rPr lang="en-US" altLang="ko-KR" sz="2000" b="1" dirty="0"/>
              <a:t>.” </a:t>
            </a:r>
            <a:r>
              <a:rPr lang="en-US" altLang="ko-KR" b="1" dirty="0"/>
              <a:t>(</a:t>
            </a:r>
            <a:r>
              <a:rPr lang="ko-KR" altLang="en-US" b="1" dirty="0"/>
              <a:t>엘렌 </a:t>
            </a:r>
            <a:r>
              <a:rPr lang="ko-KR" altLang="en-US" b="1" dirty="0" err="1"/>
              <a:t>화잇</a:t>
            </a:r>
            <a:r>
              <a:rPr lang="en-US" b="1" dirty="0"/>
              <a:t>. 『</a:t>
            </a:r>
            <a:r>
              <a:rPr lang="ko-KR" altLang="en-US" b="1" dirty="0"/>
              <a:t>우리의 높은 부르심</a:t>
            </a:r>
            <a:r>
              <a:rPr lang="en-US" altLang="ko-KR" b="1" dirty="0"/>
              <a:t>』, 5</a:t>
            </a:r>
            <a:r>
              <a:rPr lang="ko-KR" altLang="en-US" b="1" dirty="0"/>
              <a:t>월 </a:t>
            </a:r>
            <a:r>
              <a:rPr lang="en-US" altLang="ko-KR" b="1" dirty="0"/>
              <a:t>4</a:t>
            </a:r>
            <a:r>
              <a:rPr lang="ko-KR" altLang="en-US" b="1" dirty="0"/>
              <a:t>일</a:t>
            </a:r>
            <a:r>
              <a:rPr lang="en-US" altLang="ko-KR" b="1" dirty="0"/>
              <a:t>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6" y="3388092"/>
            <a:ext cx="3862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기도는 진실하고 간결하며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일상적인 쉬운 말로 해야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기도는 우리 삶에서 빠질 수 없는 핵심입니다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2671638" y="68249"/>
            <a:ext cx="658368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ko-KR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</a:t>
            </a:r>
            <a:r>
              <a:rPr lang="en-US" altLang="ko-KR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기도의 내용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392778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2671638" y="991579"/>
            <a:ext cx="684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예수님께서 우리에게 본보기로 말씀하신 기도는 이런 것입니다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1128</Words>
  <Application>Microsoft Office PowerPoint</Application>
  <PresentationFormat>Panorámica</PresentationFormat>
  <Paragraphs>84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140</cp:revision>
  <dcterms:created xsi:type="dcterms:W3CDTF">2026-03-28T16:46:47Z</dcterms:created>
  <dcterms:modified xsi:type="dcterms:W3CDTF">2026-05-13T19:29:34Z</dcterms:modified>
</cp:coreProperties>
</file>