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2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9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ko-KR" alt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어린 아기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어린 아기 같은 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ko-KR" altLang="en-US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우유를 먹고 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ko-KR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육적</a:t>
          </a:r>
          <a:r>
            <a:rPr lang="ko-KR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세상사람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(</a:t>
          </a:r>
          <a:r>
            <a:rPr lang="ko-KR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다른 사람들의 의견에 휩쓸림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</a:t>
          </a:r>
          <a:r>
            <a:rPr lang="ko-KR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o-KR" alt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성숙함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어른이 됨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ko-KR" altLang="en-US" sz="2000" b="1" noProof="0" dirty="0">
              <a:solidFill>
                <a:schemeClr val="tx1"/>
              </a:solidFill>
            </a:rPr>
            <a:t>고전</a:t>
          </a:r>
          <a:r>
            <a:rPr lang="en" sz="2000" b="1" noProof="0" dirty="0">
              <a:solidFill>
                <a:schemeClr val="tx1"/>
              </a:solidFill>
            </a:rPr>
            <a:t>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단단한 음식을 먹고 </a:t>
          </a: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ko-KR" altLang="en-US" sz="2000" b="1" noProof="0" dirty="0">
              <a:solidFill>
                <a:schemeClr val="tx1"/>
              </a:solidFill>
            </a:rPr>
            <a:t>히</a:t>
          </a:r>
          <a:r>
            <a:rPr lang="en" sz="2000" b="1" noProof="0" dirty="0">
              <a:solidFill>
                <a:schemeClr val="tx1"/>
              </a:solidFill>
            </a:rPr>
            <a:t>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영적인 사람 </a:t>
          </a: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ko-KR" altLang="en-US" sz="2000" b="1" noProof="0" dirty="0">
              <a:solidFill>
                <a:schemeClr val="tx1"/>
              </a:solidFill>
            </a:rPr>
            <a:t>고전</a:t>
          </a:r>
          <a:r>
            <a:rPr lang="en" sz="2000" b="1" noProof="0" dirty="0">
              <a:solidFill>
                <a:schemeClr val="tx1"/>
              </a:solidFill>
            </a:rPr>
            <a:t>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영적 분별력이 있음 </a:t>
          </a:r>
          <a:r>
            <a:rPr lang="en" sz="2000" b="1" noProof="0" dirty="0">
              <a:solidFill>
                <a:schemeClr val="tx1"/>
              </a:solidFill>
            </a:rPr>
            <a:t>                                     (</a:t>
          </a:r>
          <a:r>
            <a:rPr lang="ko-KR" altLang="en-US" sz="2000" b="1" noProof="0" dirty="0">
              <a:solidFill>
                <a:schemeClr val="tx1"/>
              </a:solidFill>
            </a:rPr>
            <a:t>고전</a:t>
          </a:r>
          <a:r>
            <a:rPr lang="en" sz="2000" b="1" noProof="0" dirty="0">
              <a:solidFill>
                <a:schemeClr val="tx1"/>
              </a:solidFill>
            </a:rPr>
            <a:t>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13995" custLinFactNeighborY="-882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8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어린 아기</a:t>
          </a:r>
          <a:endParaRPr lang="en" sz="38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어린 아기 같은 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우유를 먹고 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ko-KR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육적</a:t>
          </a:r>
          <a:r>
            <a:rPr lang="ko-KR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세상사람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(</a:t>
          </a:r>
          <a:r>
            <a:rPr lang="ko-KR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다른 사람들의 의견에 휩쓸림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</a:t>
          </a:r>
          <a:r>
            <a:rPr lang="ko-KR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고전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8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성숙함</a:t>
          </a:r>
          <a:endParaRPr lang="en" sz="38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어른이 됨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ko-KR" altLang="en-US" sz="2000" b="1" kern="1200" noProof="0" dirty="0">
              <a:solidFill>
                <a:schemeClr val="tx1"/>
              </a:solidFill>
            </a:rPr>
            <a:t>고전</a:t>
          </a:r>
          <a:r>
            <a:rPr lang="en" sz="2000" b="1" kern="1200" noProof="0" dirty="0">
              <a:solidFill>
                <a:schemeClr val="tx1"/>
              </a:solidFill>
            </a:rPr>
            <a:t>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단단한 음식을 먹고 </a:t>
          </a: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ko-KR" altLang="en-US" sz="2000" b="1" kern="1200" noProof="0" dirty="0">
              <a:solidFill>
                <a:schemeClr val="tx1"/>
              </a:solidFill>
            </a:rPr>
            <a:t>히</a:t>
          </a:r>
          <a:r>
            <a:rPr lang="en" sz="2000" b="1" kern="1200" noProof="0" dirty="0">
              <a:solidFill>
                <a:schemeClr val="tx1"/>
              </a:solidFill>
            </a:rPr>
            <a:t>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영적인 사람 </a:t>
          </a: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ko-KR" altLang="en-US" sz="2000" b="1" kern="1200" noProof="0" dirty="0">
              <a:solidFill>
                <a:schemeClr val="tx1"/>
              </a:solidFill>
            </a:rPr>
            <a:t>고전</a:t>
          </a:r>
          <a:r>
            <a:rPr lang="en" sz="2000" b="1" kern="1200" noProof="0" dirty="0">
              <a:solidFill>
                <a:schemeClr val="tx1"/>
              </a:solidFill>
            </a:rPr>
            <a:t>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4" y="4235428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영적 분별력이 있음 </a:t>
          </a:r>
          <a:r>
            <a:rPr lang="en" sz="2000" b="1" kern="1200" noProof="0" dirty="0">
              <a:solidFill>
                <a:schemeClr val="tx1"/>
              </a:solidFill>
            </a:rPr>
            <a:t>                                     (</a:t>
          </a:r>
          <a:r>
            <a:rPr lang="ko-KR" altLang="en-US" sz="2000" b="1" kern="1200" noProof="0" dirty="0">
              <a:solidFill>
                <a:schemeClr val="tx1"/>
              </a:solidFill>
            </a:rPr>
            <a:t>고전</a:t>
          </a:r>
          <a:r>
            <a:rPr lang="en" sz="2000" b="1" kern="1200" noProof="0" dirty="0">
              <a:solidFill>
                <a:schemeClr val="tx1"/>
              </a:solidFill>
            </a:rPr>
            <a:t>. 2:14)</a:t>
          </a:r>
        </a:p>
      </dsp:txBody>
      <dsp:txXfrm>
        <a:off x="1730421" y="4281015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ko-KR" altLang="en-US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그리스도안에 하나됨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과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2026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월 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18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일</a:t>
            </a:r>
            <a:endParaRPr lang="en" sz="1600" b="1" noProof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지도자들을 존중함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관리인에게 무엇보다도 요구되는 것은 주인에 대한 충성입니다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고전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45696" y="1179731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지도자들사이에</a:t>
            </a:r>
            <a:r>
              <a:rPr lang="ko-KR" altLang="en-US" sz="2000" b="1" dirty="0"/>
              <a:t> 경쟁이나 파벌이 존재한다고 해서 그들을 배척해야 하는 것은 아닙니다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오히려 바울은 </a:t>
            </a:r>
            <a:r>
              <a:rPr lang="ko-KR" altLang="en-US" sz="2000" b="1" dirty="0" err="1"/>
              <a:t>아볼로의</a:t>
            </a:r>
            <a:r>
              <a:rPr lang="ko-KR" altLang="en-US" sz="2000" b="1" dirty="0"/>
              <a:t> 사역과 고린도에서의 활동을 지지하고 옹호했습니다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3:5-6; 4:6; 16:12).</a:t>
            </a:r>
            <a:endParaRPr lang="en" sz="20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74899" y="3930504"/>
            <a:ext cx="2955065" cy="2851733"/>
            <a:chOff x="9240102" y="1587500"/>
            <a:chExt cx="2955065" cy="285173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240102" y="3485126"/>
              <a:ext cx="2955065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noProof="0" dirty="0"/>
                <a:t>프랭크와 월터 본드는 스페인에 파견된 최초의 선교사들이었습니다</a:t>
              </a:r>
              <a:r>
                <a:rPr lang="en-US" altLang="ko-KR" sz="1400" b="1" noProof="0" dirty="0"/>
                <a:t>. </a:t>
              </a:r>
              <a:r>
                <a:rPr lang="ko-KR" altLang="en-US" sz="1400" b="1" noProof="0" dirty="0"/>
                <a:t>월터는 </a:t>
              </a:r>
              <a:r>
                <a:rPr lang="en-US" altLang="ko-KR" sz="1400" b="1" noProof="0" dirty="0"/>
                <a:t>1914</a:t>
              </a:r>
              <a:r>
                <a:rPr lang="ko-KR" altLang="en-US" sz="1400" b="1" noProof="0" dirty="0"/>
                <a:t>년 </a:t>
              </a:r>
              <a:r>
                <a:rPr lang="ko-KR" altLang="en-US" sz="1400" b="1" noProof="0" dirty="0" err="1"/>
                <a:t>하엔에서</a:t>
              </a:r>
              <a:r>
                <a:rPr lang="ko-KR" altLang="en-US" sz="1400" b="1" noProof="0" dirty="0"/>
                <a:t> 신앙을 위해 목숨을 바쳤습니다</a:t>
              </a:r>
              <a:r>
                <a:rPr lang="en-US" altLang="ko-KR" sz="1400" b="1" noProof="0" dirty="0"/>
                <a:t>.</a:t>
              </a:r>
              <a:endParaRPr lang="en" sz="14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그리스도인 지도자들은 형제자매를 위해 기꺼이 고난을 감수하고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심지어 필요하다면 자신의 사역을 위해 생명을 바침으로 예수님의 발자취를 따릅니다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4:11-13; 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11:23-28).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16331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지도자들이 충실하게 헌신할 때 존경을 받아야 하지만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4:2; </a:t>
            </a:r>
            <a:r>
              <a:rPr lang="ko-KR" altLang="en-US" sz="2000" b="1" dirty="0" err="1">
                <a:solidFill>
                  <a:prstClr val="black"/>
                </a:solidFill>
              </a:rPr>
              <a:t>딤전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5:17)</a:t>
            </a:r>
            <a:r>
              <a:rPr lang="ko-KR" altLang="en-US" sz="2000" b="1" dirty="0">
                <a:solidFill>
                  <a:prstClr val="black"/>
                </a:solidFill>
              </a:rPr>
              <a:t> 존경을 받지 못한다 하더라도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지도자는 자신을 판단하실 분이 사람이 아니라 하나님이심을 기억하고 항상 신실함을 유지해야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4:3-4).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3097716" y="5458798"/>
            <a:ext cx="507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지도자나 성도 모두 서로 싸우거나 다투라고 부르신 것이 아니라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예수님을 찬양하고 십자가의 기별을 전하는 사역으로 하나가 되도록 부름 받았습니다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077844" y="374172"/>
            <a:ext cx="777721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교회가 완전히 하나로 연합하는 방법은 예수님이 보여주신 자기통제와 깊은 인내의 정신밖에는 없습니다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사탄은 불화의 씨앗을 심지만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서로 다른 의견들을 조율하고 하나로 모으시는 분은 오직 그리스도밖에 없습니다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..</a:t>
            </a:r>
            <a:r>
              <a:rPr lang="ko-KR" altLang="en-US" sz="2600" b="1" dirty="0">
                <a:latin typeface="Constantia" panose="02030602050306030303" pitchFamily="18" charset="0"/>
              </a:rPr>
              <a:t>교회의 성도 한사람 한사람이 하나님을 가장 사랑하고 이웃을 자기 몸 같이 생각할 때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억지로 하나가 되려 애쓸 필요가 없을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ko-KR" altLang="en-US" sz="2600" b="1" dirty="0">
                <a:latin typeface="Constantia" panose="02030602050306030303" pitchFamily="18" charset="0"/>
              </a:rPr>
              <a:t> 그리고 그리스도 안에서 온전히 연합할 것이고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남을 헐뜯는 말을 듣지 않고</a:t>
            </a:r>
            <a:r>
              <a:rPr lang="en-US" altLang="ko-KR" sz="2600" b="1" dirty="0">
                <a:latin typeface="Constantia" panose="02030602050306030303" pitchFamily="18" charset="0"/>
              </a:rPr>
              <a:t>,</a:t>
            </a:r>
            <a:r>
              <a:rPr lang="ko-KR" altLang="en-US" sz="2600" b="1" dirty="0">
                <a:latin typeface="Constantia" panose="02030602050306030303" pitchFamily="18" charset="0"/>
              </a:rPr>
              <a:t> 이웃을 비난하는 말도 하지 않을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교회 성도들은 사랑과 연합을 소중히 여기며 대 가족처럼 지낼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이런 삶은 세상 사람들에게 하나님께서 이 세상에 하나밖에 없는 아들을 보내셨다는 사실을 증거할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6048896" y="6045012"/>
            <a:ext cx="3913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ko-KR" altLang="en-US" sz="1600" b="1" dirty="0"/>
              <a:t> </a:t>
            </a:r>
            <a:r>
              <a:rPr lang="en" sz="1600" b="1" noProof="0" dirty="0"/>
              <a:t>(</a:t>
            </a:r>
            <a:r>
              <a:rPr lang="ko-KR" altLang="en-US" sz="1600" b="1" noProof="0" dirty="0"/>
              <a:t>그</a:t>
            </a:r>
            <a:r>
              <a:rPr lang="ko-KR" altLang="en-US" sz="1600" b="1" dirty="0"/>
              <a:t>리스도를 나타내자</a:t>
            </a:r>
            <a:r>
              <a:rPr lang="en-US" altLang="ko-KR" sz="1600" b="1" dirty="0"/>
              <a:t>.</a:t>
            </a:r>
            <a:r>
              <a:rPr lang="ko-KR" altLang="en-US" sz="1600" b="1" dirty="0"/>
              <a:t>  </a:t>
            </a:r>
            <a:r>
              <a:rPr lang="en-US" altLang="ko-KR" sz="1600" b="1" dirty="0"/>
              <a:t>7</a:t>
            </a:r>
            <a:r>
              <a:rPr lang="ko-KR" altLang="en-US" sz="1600" b="1" dirty="0"/>
              <a:t>월</a:t>
            </a:r>
            <a:r>
              <a:rPr lang="en" sz="1600" b="1" noProof="0" dirty="0"/>
              <a:t> 5</a:t>
            </a:r>
            <a:r>
              <a:rPr lang="ko-KR" altLang="en-US" sz="1600" b="1" noProof="0" dirty="0"/>
              <a:t>일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830997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형제들아 내가 우리 주 예수 그리스도의 이름으로 너희를 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권하노니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다 같은 말을 하고 너희 가운데 분쟁이 없이 같은 마음과 같은 뜻으로 온전히 합하라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고전 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1:10,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noProof="0" dirty="0"/>
              <a:t>분열을 일으키는 문제들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C53544"/>
                </a:solidFill>
              </a:rPr>
              <a:t>파벌과</a:t>
            </a:r>
            <a:r>
              <a:rPr lang="en" sz="2000" b="1" noProof="0" dirty="0">
                <a:solidFill>
                  <a:srgbClr val="C53544"/>
                </a:solidFill>
              </a:rPr>
              <a:t> </a:t>
            </a:r>
            <a:r>
              <a:rPr lang="ko-KR" altLang="en-US" sz="2000" b="1" noProof="0" dirty="0">
                <a:solidFill>
                  <a:srgbClr val="C53544"/>
                </a:solidFill>
              </a:rPr>
              <a:t>다툼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ko-KR" altLang="en-US" sz="2000" b="1" noProof="0" dirty="0"/>
              <a:t>하나됨을 유지하는 법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55A14E"/>
                </a:solidFill>
              </a:rPr>
              <a:t>예수님 안에서 하나됨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3080B9"/>
                </a:solidFill>
              </a:rPr>
              <a:t>지혜와 성숙함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C57035"/>
                </a:solidFill>
              </a:rPr>
              <a:t>봉사와 겸손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BD2DB8"/>
                </a:solidFill>
              </a:rPr>
              <a:t>지도자들을 존중함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고린도 교인들에게 인사를 건네고 그들이 영적으로 성장한 것을 칭찬한 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교회 안에 생긴 여러 문제들 중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서로 연합하지 못하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는 문제를 다룹니다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3" y="2274753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가장 분명한 진리는 교회 안에서 서로 하나가 되는 것은 사람의 노력만으로는 불가능하다는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오직 각자가 예수님께 초점을 맞출 때에만 하나가 될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214831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고린도전서와 후서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그리고 바울의 다른 서신들을 읽어보면 현재 </a:t>
            </a:r>
            <a:r>
              <a:rPr lang="ko-KR" altLang="en-US" sz="2000" b="1" dirty="0" err="1">
                <a:solidFill>
                  <a:prstClr val="black"/>
                </a:solidFill>
              </a:rPr>
              <a:t>교회들에도</a:t>
            </a:r>
            <a:r>
              <a:rPr lang="ko-KR" altLang="en-US" sz="2000" b="1" dirty="0">
                <a:solidFill>
                  <a:prstClr val="black"/>
                </a:solidFill>
              </a:rPr>
              <a:t> 존재하는 문제들의 해결책을 찾을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ko-KR" altLang="en-US" sz="80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분열을 일으키는 문제들</a:t>
            </a:r>
            <a:endParaRPr lang="en" sz="80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10207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rgbClr val="FF0000"/>
                </a:solidFill>
              </a:rPr>
              <a:t>파벌과 다툼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0" y="8928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형제 여러분</a:t>
            </a:r>
            <a:r>
              <a:rPr lang="en-US" altLang="ko-KR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내가 우리 주 예수 그리스도의 이름으로 권합니다</a:t>
            </a:r>
            <a:r>
              <a:rPr lang="en-US" altLang="ko-KR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부디 서로 갈라지지 말고 의견을 모아 한 마음 한 뜻으로 굳게 연합하십시오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고전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고린도 교회에 여러 지도자들이 거쳐 갔고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교인들마다 자기가 좋아하는 설교자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바울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아볼로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베드로 등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가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이러한 상황은 급기야 그들 사이에 분쟁을 일으키는 지경에까지 이르렀습니다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1:11).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이런 변화는 서서히 교인들의 삶에 영향을 미쳤습니다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3:3). </a:t>
            </a:r>
            <a:r>
              <a:rPr lang="ko-KR" altLang="en-US" sz="2000" b="1" dirty="0"/>
              <a:t>서로 하나가 되지 못한 교인들은 성만찬 의식을 왜곡시켰으며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11:33), </a:t>
            </a:r>
            <a:r>
              <a:rPr lang="ko-KR" altLang="en-US" sz="2000" b="1" dirty="0"/>
              <a:t>심지어 서로를 법정에 고소하는 지경에 이르렀습니다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6:1).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고린도 교회 안에 어떤 분열들이 나타났습니까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1:12)?</a:t>
            </a:r>
            <a:endParaRPr lang="en" sz="2000" b="1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510720" y="3694385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그들은 모든 지도자들이 같은 기별을 전한다는 사실을 깨닫지 못한 채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복음의 본질이 아닌 다른 것들에 집중하기 시작했습니다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3:5-8).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986016" y="2321004"/>
            <a:ext cx="1021996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ko-KR" altLang="en-US" sz="80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하나됨을 유지하는 법</a:t>
            </a:r>
            <a:endParaRPr lang="en" sz="80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</a:rPr>
              <a:t>예수님 안에서 하나됨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163330" y="681722"/>
            <a:ext cx="7635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하나님은 신실하신 분이십니다</a:t>
            </a:r>
            <a:r>
              <a:rPr lang="en-US" altLang="ko-K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하나님께서는 여러분을 부르셔서 그 아들 우리 주 예수 그리스도와 친교를 가지게 하여 주셨습니다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고전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163330" y="1451163"/>
            <a:ext cx="7428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그들에게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그리스도가 그렇게 나누어졌습니까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바울이 여러분을 위해 십자가에 못박혔습니까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아니면 여러분이 바울의 이름으로 침례를 받았습니까</a:t>
            </a:r>
            <a:r>
              <a:rPr lang="en-US" altLang="ko-KR" sz="2000" b="1" dirty="0"/>
              <a:t>?” 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1:13)</a:t>
            </a:r>
            <a:r>
              <a:rPr lang="ko-KR" altLang="en-US" sz="2000" b="1" dirty="0"/>
              <a:t>라면서 스스로 성찰하도록 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706061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각자가 자아에 대해 죽고 예수님을 위해 살 때에만 교회안에 연합이 이루어집니다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690398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사소한 의견 차이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그리고 서로 다른 성령님의 선물을 받은 사람들이 그리스도를 중심으로 모일 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분열을 일으키는 것이 아니라 서로 하나가 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12:12-13, 25, 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19970" y="3982512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예수님 안에서 하나되는 것은 모두가 똑 같은 사람이 되는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다시 말해 다 똑같이 생각하거나 똑같은 행동을 하는 것이 아닙니다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198575" y="2716837"/>
            <a:ext cx="7357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우리가 하나로 연합할 수 있는 방법은 예수님을 각자의 주님으로 모실 때에만 가능합니다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어떤 형제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혹은 특별한 자매의 생각이나 견해를 따르거나 배타적인 집단을 형성함으로 하나가 될 수 없습니다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지혜와 성숙함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형제 여러분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나는 여러분에게 영적인 사람을 대하듯이 말할 수가 없어서 세속적인 사람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곧 그리스도 안에서 어린 아이를 대하듯 말합니다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고전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바울은 성숙하지 못한 그리스도인을 </a:t>
            </a:r>
            <a:r>
              <a:rPr lang="en-US" altLang="ko-KR" b="1" dirty="0"/>
              <a:t>‘</a:t>
            </a:r>
            <a:r>
              <a:rPr lang="ko-KR" altLang="en-US" b="1" dirty="0"/>
              <a:t>그리스도 안에서 아기</a:t>
            </a:r>
            <a:r>
              <a:rPr lang="en-US" altLang="ko-KR" b="1" dirty="0"/>
              <a:t>’</a:t>
            </a:r>
            <a:r>
              <a:rPr lang="ko-KR" altLang="en-US" b="1" dirty="0"/>
              <a:t> 또는 </a:t>
            </a:r>
            <a:r>
              <a:rPr lang="en-US" altLang="ko-KR" b="1" dirty="0"/>
              <a:t>‘</a:t>
            </a:r>
            <a:r>
              <a:rPr lang="ko-KR" altLang="en-US" b="1" dirty="0"/>
              <a:t>육신에 속한 사람</a:t>
            </a:r>
            <a:r>
              <a:rPr lang="en-US" altLang="ko-KR" b="1" dirty="0"/>
              <a:t>’</a:t>
            </a:r>
            <a:r>
              <a:rPr lang="ko-KR" altLang="en-US" b="1" dirty="0"/>
              <a:t>이라고 했습니다</a:t>
            </a:r>
            <a:r>
              <a:rPr lang="en-US" altLang="ko-KR" b="1" dirty="0"/>
              <a:t>(</a:t>
            </a:r>
            <a:r>
              <a:rPr lang="ko-KR" altLang="en-US" b="1" dirty="0"/>
              <a:t>고전 </a:t>
            </a:r>
            <a:r>
              <a:rPr lang="en-US" altLang="ko-KR" b="1" dirty="0"/>
              <a:t>3:1). </a:t>
            </a:r>
            <a:r>
              <a:rPr lang="ko-KR" altLang="en-US" b="1" dirty="0"/>
              <a:t>이런 그리스도인들은 예수님을 따르기 보다 사람들에게 중점을 둡니다</a:t>
            </a:r>
            <a:r>
              <a:rPr lang="en-US" altLang="ko-KR" b="1" dirty="0"/>
              <a:t>.</a:t>
            </a:r>
            <a:endParaRPr lang="en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1934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736919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417513"/>
            <a:ext cx="32953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특정 지도자들을 다른 지도자들보다 도가 넘도록 따를 때 교회안에 파벌이 생기고 서로 분열하게 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교인들이 성숙하지 않았기 때문에 이런 결과를 맞게 된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따라서 바울은 그리스도 안에서 성숙하라고 권면합니다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2:6).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봉사와 겸손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82377" y="832173"/>
            <a:ext cx="12027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그렇다면 사람들은 마땅히 우리를 그리스도의 일꾼이며 하나님의 비밀을 맡은 사람으로 여겨야 합니다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고전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37213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오늘날과 마찬가지로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세기에도 사람들은 정치적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철학적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종교적 신념 또는 여러 다른 생각들로 </a:t>
            </a:r>
            <a:r>
              <a:rPr lang="ko-KR" altLang="en-US" sz="2000" b="1" dirty="0" err="1"/>
              <a:t>분열되어어</a:t>
            </a:r>
            <a:r>
              <a:rPr lang="ko-KR" altLang="en-US" sz="2000" b="1" dirty="0"/>
              <a:t>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이러한 사고방식이 교회에 스며들어 분열을 일으키는 것을 어떻게 막을 수 있을까요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지도자의 태도가 중요합니다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교회 지도자들은 자신이 하나님의 종이라는 사실을 항상 기억해야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그들은 교회의 주인이 아니며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그리스도를 위해 교회를 섬기는 사람들일 뿐입니다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지도자들 뿐만 아니라 모든 교인들이 이렇게 따라한다면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교회가 하나가 되지 않을까요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85029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섬기는 사람들은 자기 주인을 따라해야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즉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언제나 겸손하게 헌신하며 다른 사람을 섬겨야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2:3-8).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교회의 주인은 예수님이시며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 외의 모든 사람들은 </a:t>
            </a:r>
            <a:r>
              <a:rPr lang="en-US" altLang="ko-KR" sz="2000" b="1" dirty="0">
                <a:solidFill>
                  <a:prstClr val="black"/>
                </a:solidFill>
              </a:rPr>
              <a:t>‘</a:t>
            </a:r>
            <a:r>
              <a:rPr lang="ko-KR" altLang="en-US" sz="2000" b="1" dirty="0">
                <a:solidFill>
                  <a:prstClr val="black"/>
                </a:solidFill>
              </a:rPr>
              <a:t>그리스도의 일꾼</a:t>
            </a:r>
            <a:r>
              <a:rPr lang="en-US" altLang="ko-KR" sz="2000" b="1" dirty="0">
                <a:solidFill>
                  <a:prstClr val="black"/>
                </a:solidFill>
              </a:rPr>
              <a:t>’</a:t>
            </a:r>
            <a:r>
              <a:rPr lang="ko-KR" altLang="en-US" sz="2000" b="1" dirty="0" err="1">
                <a:solidFill>
                  <a:prstClr val="black"/>
                </a:solidFill>
              </a:rPr>
              <a:t>으로</a:t>
            </a:r>
            <a:r>
              <a:rPr lang="ko-KR" altLang="en-US" sz="2000" b="1" dirty="0">
                <a:solidFill>
                  <a:prstClr val="black"/>
                </a:solidFill>
              </a:rPr>
              <a:t> 교회를 섬깁니다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955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Aptos Display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2026-06-06T16:57:43Z</dcterms:created>
  <dcterms:modified xsi:type="dcterms:W3CDTF">2026-07-15T19:11:45Z</dcterms:modified>
</cp:coreProperties>
</file>