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NanumGothic" pitchFamily="2" charset="-127"/>
      <p:regular r:id="rId16"/>
      <p:bold r:id="rId17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0" autoAdjust="0"/>
    <p:restoredTop sz="97003"/>
  </p:normalViewPr>
  <p:slideViewPr>
    <p:cSldViewPr snapToGrid="0">
      <p:cViewPr varScale="1">
        <p:scale>
          <a:sx n="37" d="100"/>
          <a:sy n="37" d="100"/>
        </p:scale>
        <p:origin x="42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주 예수 그리스도의 은혜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하나님의 사랑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성령님의 친교</a:t>
          </a:r>
          <a:r>
            <a:rPr lang="en-US" altLang="ko-KR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사귐</a:t>
          </a:r>
          <a:r>
            <a:rPr lang="en-US" altLang="ko-KR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i="0" dirty="0" err="1"/>
            <a:t>여러분</a:t>
          </a:r>
          <a:r>
            <a:rPr lang="ko-KR" altLang="en-US" b="1" i="0" dirty="0"/>
            <a:t> 모두와 함께</a:t>
          </a:r>
          <a:r>
            <a:rPr lang="en-US" b="1" i="0" dirty="0"/>
            <a:t> </a:t>
          </a:r>
          <a:r>
            <a:rPr lang="en-US" b="1" i="0" dirty="0" err="1"/>
            <a:t>하</a:t>
          </a:r>
          <a:r>
            <a:rPr lang="ko-KR" altLang="en-US" b="1" i="0" dirty="0"/>
            <a:t>시</a:t>
          </a:r>
          <a:r>
            <a:rPr lang="en-US" b="1" i="0" dirty="0" err="1"/>
            <a:t>기를</a:t>
          </a:r>
          <a:r>
            <a:rPr lang="en-US" b="1" i="0" dirty="0"/>
            <a:t> </a:t>
          </a:r>
          <a:r>
            <a:rPr lang="en-US" b="1" i="0" dirty="0" err="1"/>
            <a:t>기도합니다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800" b="1" dirty="0"/>
            <a:t>예수님은  우리에게  자신의 부를 상속받게 하시려고 하늘의 영원한 부를 버리고 가난하게 되셨습니다</a:t>
          </a:r>
          <a:r>
            <a:rPr lang="en-US" altLang="ko-KR" sz="1800" b="1" dirty="0"/>
            <a:t>(</a:t>
          </a:r>
          <a:r>
            <a:rPr lang="ko-KR" altLang="en-US" sz="1800" b="1" dirty="0"/>
            <a:t>고후 </a:t>
          </a:r>
          <a:r>
            <a:rPr lang="en-US" altLang="ko-KR" sz="1800" b="1" dirty="0"/>
            <a:t>8:9).</a:t>
          </a:r>
          <a:endParaRPr lang="es-ES" sz="18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800" b="1" dirty="0"/>
            <a:t>예수님은 우리가 그분을 알고</a:t>
          </a:r>
          <a:r>
            <a:rPr lang="en-US" altLang="ko-KR" sz="1800" b="1" dirty="0"/>
            <a:t>, </a:t>
          </a:r>
          <a:r>
            <a:rPr lang="ko-KR" altLang="en-US" sz="1800" b="1" dirty="0"/>
            <a:t>사랑하며</a:t>
          </a:r>
          <a:r>
            <a:rPr lang="en-US" altLang="ko-KR" sz="1800" b="1" dirty="0"/>
            <a:t>, </a:t>
          </a:r>
          <a:r>
            <a:rPr lang="ko-KR" altLang="en-US" sz="1800" b="1" dirty="0"/>
            <a:t>본받을 수 있도록 우리 세상에 오셔서 사셨습니다 </a:t>
          </a:r>
          <a:r>
            <a:rPr lang="en-US" altLang="ko-KR" sz="1800" b="1" dirty="0"/>
            <a:t>(</a:t>
          </a:r>
          <a:r>
            <a:rPr lang="ko-KR" altLang="en-US" sz="1800" b="1" dirty="0"/>
            <a:t>요 </a:t>
          </a:r>
          <a:r>
            <a:rPr lang="en-US" altLang="ko-KR" sz="1800" b="1" dirty="0"/>
            <a:t>15:12).</a:t>
          </a:r>
          <a:endParaRPr lang="es-ES" sz="18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800" b="1" dirty="0"/>
            <a:t>예수님은 우리의 죄를 용서하시고 우리에게 영생을 주시기 위해 자신을 낮추시고 죽기까지 복종하셨습니다 </a:t>
          </a:r>
          <a:r>
            <a:rPr lang="en-US" altLang="ko-KR" sz="1800" b="1" dirty="0"/>
            <a:t>(</a:t>
          </a:r>
          <a:r>
            <a:rPr lang="ko-KR" altLang="en-US" sz="1800" b="1" dirty="0"/>
            <a:t>빌 </a:t>
          </a:r>
          <a:r>
            <a:rPr lang="en-US" altLang="ko-KR" sz="1800" b="1" dirty="0"/>
            <a:t>2:8).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2000" b="1" dirty="0">
              <a:solidFill>
                <a:schemeClr val="tx1"/>
              </a:solidFill>
            </a:rPr>
            <a:t>죄가 우리를 다스리지 못합니다</a:t>
          </a:r>
          <a:r>
            <a:rPr lang="en-US" altLang="ko-KR" sz="2000" b="1" dirty="0">
              <a:solidFill>
                <a:schemeClr val="tx1"/>
              </a:solidFill>
            </a:rPr>
            <a:t>(</a:t>
          </a:r>
          <a:r>
            <a:rPr lang="ko-KR" altLang="en-US" sz="2000" b="1" dirty="0">
              <a:solidFill>
                <a:schemeClr val="tx1"/>
              </a:solidFill>
            </a:rPr>
            <a:t>롬 </a:t>
          </a:r>
          <a:r>
            <a:rPr lang="en-US" altLang="ko-KR" sz="2000" b="1" dirty="0">
              <a:solidFill>
                <a:schemeClr val="tx1"/>
              </a:solidFill>
            </a:rPr>
            <a:t>6:14).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1800" b="1" dirty="0">
              <a:solidFill>
                <a:schemeClr val="tx1"/>
              </a:solidFill>
            </a:rPr>
            <a:t>예수님과 함께 영원히 살며 왕 노릇 할 것입니다</a:t>
          </a:r>
          <a:r>
            <a:rPr lang="en-US" altLang="ko-KR" sz="1800" b="1" dirty="0">
              <a:solidFill>
                <a:schemeClr val="tx1"/>
              </a:solidFill>
            </a:rPr>
            <a:t>(</a:t>
          </a:r>
          <a:r>
            <a:rPr lang="ko-KR" altLang="en-US" sz="1800" b="1" dirty="0">
              <a:solidFill>
                <a:schemeClr val="tx1"/>
              </a:solidFill>
            </a:rPr>
            <a:t>롬 </a:t>
          </a:r>
          <a:r>
            <a:rPr lang="en-US" altLang="ko-KR" sz="1800" b="1" dirty="0">
              <a:solidFill>
                <a:schemeClr val="tx1"/>
              </a:solidFill>
            </a:rPr>
            <a:t>5:17, 21).</a:t>
          </a:r>
          <a:endParaRPr lang="es-ES" sz="18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2000" b="1" dirty="0">
              <a:solidFill>
                <a:schemeClr val="tx1"/>
              </a:solidFill>
            </a:rPr>
            <a:t>그리스도께서 능력을 주십니다 </a:t>
          </a:r>
          <a:r>
            <a:rPr lang="en-US" altLang="ko-KR" sz="2000" b="1" dirty="0">
              <a:solidFill>
                <a:schemeClr val="tx1"/>
              </a:solidFill>
            </a:rPr>
            <a:t>(</a:t>
          </a:r>
          <a:r>
            <a:rPr lang="ko-KR" altLang="en-US" sz="2000" b="1" dirty="0">
              <a:solidFill>
                <a:schemeClr val="tx1"/>
              </a:solidFill>
            </a:rPr>
            <a:t>고후 </a:t>
          </a:r>
          <a:r>
            <a:rPr lang="en-US" altLang="ko-KR" sz="2000" b="1" dirty="0">
              <a:solidFill>
                <a:schemeClr val="tx1"/>
              </a:solidFill>
            </a:rPr>
            <a:t>12:9).</a:t>
          </a:r>
          <a:endParaRPr lang="es-ES" sz="2000" dirty="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2000" b="1" dirty="0">
              <a:solidFill>
                <a:schemeClr val="tx1"/>
              </a:solidFill>
            </a:rPr>
            <a:t>소망 안에서 기뻐합니다 </a:t>
          </a:r>
          <a:r>
            <a:rPr lang="en-US" altLang="ko-KR" sz="2000" b="1" dirty="0">
              <a:solidFill>
                <a:schemeClr val="tx1"/>
              </a:solidFill>
            </a:rPr>
            <a:t>(</a:t>
          </a:r>
          <a:r>
            <a:rPr lang="ko-KR" altLang="en-US" sz="2000" b="1" dirty="0">
              <a:solidFill>
                <a:schemeClr val="tx1"/>
              </a:solidFill>
            </a:rPr>
            <a:t>롬 </a:t>
          </a:r>
          <a:r>
            <a:rPr lang="en-US" altLang="ko-KR" sz="2000" b="1" dirty="0">
              <a:solidFill>
                <a:schemeClr val="tx1"/>
              </a:solidFill>
            </a:rPr>
            <a:t>5:2)</a:t>
          </a:r>
          <a:endParaRPr lang="es-ES" sz="2000" dirty="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2000" b="1" dirty="0">
              <a:solidFill>
                <a:schemeClr val="tx1"/>
              </a:solidFill>
            </a:rPr>
            <a:t>의롭다는 인정을 하십니다 </a:t>
          </a:r>
          <a:r>
            <a:rPr lang="en-US" altLang="ko-KR" sz="2000" b="1" dirty="0">
              <a:solidFill>
                <a:schemeClr val="tx1"/>
              </a:solidFill>
            </a:rPr>
            <a:t>(</a:t>
          </a:r>
          <a:r>
            <a:rPr lang="ko-KR" altLang="en-US" sz="2000" b="1" dirty="0">
              <a:solidFill>
                <a:schemeClr val="tx1"/>
              </a:solidFill>
            </a:rPr>
            <a:t>롬 </a:t>
          </a:r>
          <a:r>
            <a:rPr lang="en-US" altLang="ko-KR" sz="2000" b="1" dirty="0">
              <a:solidFill>
                <a:schemeClr val="tx1"/>
              </a:solidFill>
            </a:rPr>
            <a:t>3:24; </a:t>
          </a:r>
          <a:r>
            <a:rPr lang="ko-KR" altLang="en-US" sz="2000" b="1" dirty="0">
              <a:solidFill>
                <a:schemeClr val="tx1"/>
              </a:solidFill>
            </a:rPr>
            <a:t>엡 </a:t>
          </a:r>
          <a:r>
            <a:rPr lang="en-US" altLang="ko-KR" sz="2000" b="1" dirty="0">
              <a:solidFill>
                <a:schemeClr val="tx1"/>
              </a:solidFill>
            </a:rPr>
            <a:t>1:7).</a:t>
          </a:r>
          <a:endParaRPr lang="es-ES" sz="2000" dirty="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ko-KR" altLang="en-US" sz="2000" b="1" dirty="0">
              <a:solidFill>
                <a:schemeClr val="tx1"/>
              </a:solidFill>
            </a:rPr>
            <a:t>인내하시는 하나님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ko-KR" altLang="en-US" sz="2000" b="1" dirty="0">
              <a:solidFill>
                <a:schemeClr val="tx1"/>
              </a:solidFill>
            </a:rPr>
            <a:t>롬</a:t>
          </a:r>
          <a:r>
            <a:rPr lang="en" sz="2000" b="1" dirty="0">
              <a:solidFill>
                <a:schemeClr val="tx1"/>
              </a:solidFill>
            </a:rPr>
            <a:t>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ko-KR" altLang="en-US" sz="2000" b="1" dirty="0">
              <a:solidFill>
                <a:schemeClr val="tx1"/>
              </a:solidFill>
            </a:rPr>
            <a:t>소망의 하나님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ko-KR" altLang="en-US" sz="2000" b="1" dirty="0">
              <a:solidFill>
                <a:schemeClr val="tx1"/>
              </a:solidFill>
            </a:rPr>
            <a:t>롬</a:t>
          </a:r>
          <a:r>
            <a:rPr lang="en" sz="2000" b="1" dirty="0">
              <a:solidFill>
                <a:schemeClr val="tx1"/>
              </a:solidFill>
            </a:rPr>
            <a:t>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ko-KR" altLang="en-US" sz="2000" b="1" dirty="0">
              <a:solidFill>
                <a:schemeClr val="tx1"/>
              </a:solidFill>
            </a:rPr>
            <a:t>평화의 하나님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ko-KR" altLang="en-US" sz="2000" b="1" dirty="0">
              <a:solidFill>
                <a:schemeClr val="tx1"/>
              </a:solidFill>
            </a:rPr>
            <a:t>롬</a:t>
          </a:r>
          <a:r>
            <a:rPr lang="en" sz="2000" b="1" dirty="0">
              <a:solidFill>
                <a:schemeClr val="tx1"/>
              </a:solidFill>
            </a:rPr>
            <a:t>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ko-KR" altLang="en-US" sz="2000" b="1" dirty="0">
              <a:solidFill>
                <a:schemeClr val="tx1"/>
              </a:solidFill>
            </a:rPr>
            <a:t>긍휼을 베푸시는 하나님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ko-KR" altLang="en-US" sz="2000" b="1" dirty="0">
              <a:solidFill>
                <a:schemeClr val="tx1"/>
              </a:solidFill>
            </a:rPr>
            <a:t>고후</a:t>
          </a:r>
          <a:r>
            <a:rPr lang="en" sz="2000" b="1" dirty="0">
              <a:solidFill>
                <a:schemeClr val="tx1"/>
              </a:solidFill>
            </a:rPr>
            <a:t>.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ko-KR" altLang="en-US" sz="2000" b="1" dirty="0">
              <a:solidFill>
                <a:schemeClr val="tx1"/>
              </a:solidFill>
            </a:rPr>
            <a:t>모든 위로의 하나님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ko-KR" altLang="en-US" sz="2000" b="1" dirty="0">
              <a:solidFill>
                <a:schemeClr val="tx1"/>
              </a:solidFill>
            </a:rPr>
            <a:t>고후</a:t>
          </a:r>
          <a:r>
            <a:rPr lang="en" sz="2000" b="1" dirty="0">
              <a:solidFill>
                <a:schemeClr val="tx1"/>
              </a:solidFill>
            </a:rPr>
            <a:t>.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ko-KR" altLang="en-US" sz="2000" b="1" dirty="0">
              <a:solidFill>
                <a:schemeClr val="tx1"/>
              </a:solidFill>
            </a:rPr>
            <a:t>사랑의 하나님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ko-KR" altLang="en-US" sz="2000" b="1" dirty="0">
              <a:solidFill>
                <a:schemeClr val="tx1"/>
              </a:solidFill>
            </a:rPr>
            <a:t>고후</a:t>
          </a:r>
          <a:r>
            <a:rPr lang="en" sz="2000" b="1" dirty="0">
              <a:solidFill>
                <a:schemeClr val="tx1"/>
              </a:solidFill>
            </a:rPr>
            <a:t>.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하나님 아버지께서 우리에게 자신의 사랑을 부어 주심 </a:t>
          </a:r>
          <a:endParaRPr lang="en-US" altLang="ko-KR" sz="1600" b="1" i="0" baseline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>
            <a:lnSpc>
              <a:spcPct val="70000"/>
            </a:lnSpc>
            <a:spcAft>
              <a:spcPts val="0"/>
            </a:spcAft>
          </a:pPr>
          <a:r>
            <a:rPr lang="en-US" altLang="ko-K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요일 </a:t>
          </a:r>
          <a:r>
            <a:rPr lang="en-US" altLang="ko-K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3:1)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그리스도께서 자신의 사랑의 충만함으로 우리를 채우십니다
</a:t>
          </a:r>
          <a:r>
            <a:rPr lang="en-US" altLang="ko-K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엡 </a:t>
          </a:r>
          <a:r>
            <a:rPr lang="en-US" altLang="ko-K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3:19)</a:t>
          </a:r>
          <a:endParaRPr lang="en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ko-KR" alt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성령 하나님께서 우리에게 자신의 사랑을 부어 주십니다 </a:t>
          </a:r>
          <a:r>
            <a:rPr lang="en-US" altLang="ko-KR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롬 </a:t>
          </a:r>
          <a:r>
            <a:rPr lang="en-US" altLang="ko-KR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5:5)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사람들이 사명을 감당하도록 준비시키시고 </a:t>
          </a:r>
          <a:r>
            <a:rPr lang="en-US" altLang="ko-KR" sz="1600" b="1" dirty="0"/>
            <a:t>(</a:t>
          </a:r>
          <a:r>
            <a:rPr lang="ko-KR" altLang="en-US" sz="1600" b="1" dirty="0"/>
            <a:t>고전 </a:t>
          </a:r>
          <a:r>
            <a:rPr lang="en-US" altLang="ko-KR" sz="1600" b="1" dirty="0"/>
            <a:t>2:4)</a:t>
          </a:r>
          <a:endParaRPr lang="es-ES" sz="14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1800" b="1" dirty="0"/>
            <a:t>하나님의 깊은 사물을 보여주시고 </a:t>
          </a:r>
          <a:r>
            <a:rPr lang="en-US" altLang="ko-KR" sz="1800" b="1" dirty="0"/>
            <a:t>(</a:t>
          </a:r>
          <a:r>
            <a:rPr lang="ko-KR" altLang="en-US" sz="1800" b="1" dirty="0"/>
            <a:t>고전 </a:t>
          </a:r>
          <a:r>
            <a:rPr lang="en-US" altLang="ko-KR" sz="1800" b="1" dirty="0"/>
            <a:t>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1800" b="1" dirty="0"/>
            <a:t>가르치시고 </a:t>
          </a:r>
          <a:r>
            <a:rPr lang="en" sz="1600" b="1" dirty="0"/>
            <a:t>(</a:t>
          </a:r>
          <a:r>
            <a:rPr lang="ko-KR" altLang="en-US" sz="1600" b="1" dirty="0"/>
            <a:t>고전</a:t>
          </a:r>
          <a:r>
            <a:rPr lang="en" sz="1600" b="1" dirty="0"/>
            <a:t>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1800" b="1" dirty="0"/>
            <a:t>우리 안에 거하시고</a:t>
          </a:r>
          <a:r>
            <a:rPr lang="en" sz="1800" b="1" dirty="0"/>
            <a:t> </a:t>
          </a:r>
          <a:r>
            <a:rPr lang="en" sz="1600" b="1" dirty="0"/>
            <a:t>(</a:t>
          </a:r>
          <a:r>
            <a:rPr lang="ko-KR" altLang="en-US" sz="1600" b="1" dirty="0"/>
            <a:t>고전</a:t>
          </a:r>
          <a:r>
            <a:rPr lang="en" sz="1600" b="1" dirty="0"/>
            <a:t>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그리스도와 함께 우리에게 </a:t>
          </a:r>
          <a:r>
            <a:rPr lang="ko-KR" altLang="en-US" sz="1600" b="1" dirty="0" err="1"/>
            <a:t>칭의의</a:t>
          </a:r>
          <a:r>
            <a:rPr lang="ko-KR" altLang="en-US" sz="1600" b="1" dirty="0"/>
            <a:t> 옷을 입혀 주심</a:t>
          </a:r>
          <a:r>
            <a:rPr lang="en" sz="1600" b="1" dirty="0"/>
            <a:t> </a:t>
          </a:r>
          <a:r>
            <a:rPr lang="en" sz="1400" b="1" dirty="0"/>
            <a:t>(</a:t>
          </a:r>
          <a:r>
            <a:rPr lang="ko-KR" altLang="en-US" sz="1400" b="1" dirty="0"/>
            <a:t>고전</a:t>
          </a:r>
          <a:r>
            <a:rPr lang="en" sz="1400" b="1" dirty="0"/>
            <a:t>. 6:11)</a:t>
          </a:r>
          <a:endParaRPr lang="es-ES" sz="16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1800" b="1" dirty="0"/>
            <a:t>영적 선물들을 주심 </a:t>
          </a:r>
          <a:r>
            <a:rPr lang="en-US" altLang="ko-KR" sz="1800" b="1" dirty="0"/>
            <a:t>(</a:t>
          </a:r>
          <a:r>
            <a:rPr lang="ko-KR" altLang="en-US" sz="1800" b="1" dirty="0"/>
            <a:t>고전 </a:t>
          </a:r>
          <a:r>
            <a:rPr lang="en-US" altLang="ko-KR" sz="1800" b="1" dirty="0"/>
            <a:t>12:7-11).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1800" b="1" dirty="0"/>
            <a:t>우리에게 구원의 인을 치심 </a:t>
          </a:r>
          <a:r>
            <a:rPr lang="en-US" altLang="ko-KR" sz="1800" b="1" dirty="0"/>
            <a:t>(</a:t>
          </a:r>
          <a:r>
            <a:rPr lang="ko-KR" altLang="en-US" sz="1800" b="1" dirty="0"/>
            <a:t>고후</a:t>
          </a:r>
          <a:r>
            <a:rPr lang="en-US" altLang="ko-KR" sz="1800" b="1" dirty="0"/>
            <a:t>. 1:22).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1800" b="1" dirty="0"/>
            <a:t>우리 마음에 율법을 새겨 주심</a:t>
          </a:r>
          <a:r>
            <a:rPr lang="en" sz="1600" b="1" dirty="0"/>
            <a:t>(</a:t>
          </a:r>
          <a:r>
            <a:rPr lang="ko-KR" altLang="en-US" sz="1600" b="1" dirty="0"/>
            <a:t>고후</a:t>
          </a:r>
          <a:r>
            <a:rPr lang="en" sz="1600" b="1" dirty="0"/>
            <a:t>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그리스도 안에서 우리에게 새 생명을 주심 </a:t>
          </a:r>
          <a:r>
            <a:rPr lang="en-US" altLang="ko-KR" sz="1600" b="1" dirty="0"/>
            <a:t>(</a:t>
          </a:r>
          <a:r>
            <a:rPr lang="ko-KR" altLang="en-US" sz="1400" b="1" dirty="0"/>
            <a:t>고후</a:t>
          </a:r>
          <a:r>
            <a:rPr lang="en" sz="1400" b="1" dirty="0"/>
            <a:t>. 3:6)</a:t>
          </a:r>
          <a:endParaRPr lang="es-ES" sz="16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ko-KR" altLang="en-US" sz="1800" b="1" dirty="0"/>
            <a:t>우리 죄에서 해방시키심 </a:t>
          </a:r>
          <a:r>
            <a:rPr lang="en" sz="1600" b="1" dirty="0"/>
            <a:t>(</a:t>
          </a:r>
          <a:r>
            <a:rPr lang="ko-KR" altLang="en-US" sz="1600" b="1" dirty="0"/>
            <a:t>고후</a:t>
          </a:r>
          <a:r>
            <a:rPr lang="en" sz="1600" b="1" dirty="0"/>
            <a:t>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ko-KR" altLang="en-US" sz="2000" b="1" dirty="0">
              <a:solidFill>
                <a:schemeClr val="accent3">
                  <a:lumMod val="50000"/>
                </a:schemeClr>
              </a:solidFill>
            </a:rPr>
            <a:t>은혜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아버지 하나님께서 </a:t>
          </a:r>
          <a:r>
            <a:rPr lang="en" sz="1600" b="1" dirty="0"/>
            <a:t>(</a:t>
          </a:r>
          <a:r>
            <a:rPr lang="ko-KR" altLang="en-US" sz="1600" b="1" dirty="0"/>
            <a:t>고전</a:t>
          </a:r>
          <a:r>
            <a:rPr lang="en" sz="1600" b="1" dirty="0"/>
            <a:t>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아들 하나님께서 </a:t>
          </a:r>
          <a:r>
            <a:rPr lang="en" sz="1600" b="1" dirty="0"/>
            <a:t>(</a:t>
          </a:r>
          <a:r>
            <a:rPr lang="ko-KR" altLang="en-US" sz="1600" b="1" dirty="0"/>
            <a:t>고전</a:t>
          </a:r>
          <a:r>
            <a:rPr lang="en" sz="1600" b="1" dirty="0"/>
            <a:t>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성령 하나님께서  </a:t>
          </a:r>
          <a:r>
            <a:rPr lang="en" sz="1600" b="1" dirty="0"/>
            <a:t>(</a:t>
          </a:r>
          <a:r>
            <a:rPr lang="ko-KR" altLang="en-US" sz="1600" b="1" dirty="0"/>
            <a:t>히</a:t>
          </a:r>
          <a:r>
            <a:rPr lang="en" sz="1600" b="1" dirty="0"/>
            <a:t>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ko-KR" altLang="en-US" sz="2000" b="1" dirty="0">
              <a:solidFill>
                <a:schemeClr val="accent6">
                  <a:lumMod val="50000"/>
                </a:schemeClr>
              </a:solidFill>
            </a:rPr>
            <a:t>사랑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아버지 하나님께서  요일 </a:t>
          </a:r>
          <a:r>
            <a:rPr lang="en" sz="1600" b="1" dirty="0"/>
            <a:t>2:15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아들 하나님께서 </a:t>
          </a:r>
          <a:r>
            <a:rPr lang="en" sz="1600" b="1" dirty="0"/>
            <a:t>(</a:t>
          </a:r>
          <a:r>
            <a:rPr lang="ko-KR" altLang="en-US" sz="1600" b="1" dirty="0"/>
            <a:t>롬</a:t>
          </a:r>
          <a:r>
            <a:rPr lang="en" sz="1600" b="1" dirty="0"/>
            <a:t>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성령 하나님께서 </a:t>
          </a:r>
          <a:r>
            <a:rPr lang="en" sz="1600" b="1" dirty="0"/>
            <a:t>(</a:t>
          </a:r>
          <a:r>
            <a:rPr lang="ko-KR" altLang="en-US" sz="1600" b="1" dirty="0"/>
            <a:t>롬</a:t>
          </a:r>
          <a:r>
            <a:rPr lang="en" sz="1600" b="1" dirty="0"/>
            <a:t>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ko-KR" altLang="en-US" sz="2000" b="1" dirty="0">
              <a:solidFill>
                <a:schemeClr val="tx2">
                  <a:lumMod val="50000"/>
                </a:schemeClr>
              </a:solidFill>
            </a:rPr>
            <a:t>사귐</a:t>
          </a:r>
          <a:r>
            <a:rPr lang="en-US" altLang="ko-KR" sz="2000" b="1" dirty="0">
              <a:solidFill>
                <a:schemeClr val="tx2">
                  <a:lumMod val="50000"/>
                </a:schemeClr>
              </a:solidFill>
            </a:rPr>
            <a:t>(</a:t>
          </a:r>
          <a:r>
            <a:rPr lang="ko-KR" altLang="en-US" sz="2000" b="1" dirty="0">
              <a:solidFill>
                <a:schemeClr val="tx2">
                  <a:lumMod val="50000"/>
                </a:schemeClr>
              </a:solidFill>
            </a:rPr>
            <a:t>친교</a:t>
          </a:r>
          <a:r>
            <a:rPr lang="en-US" altLang="ko-KR" sz="2000" b="1" dirty="0">
              <a:solidFill>
                <a:schemeClr val="tx2">
                  <a:lumMod val="50000"/>
                </a:schemeClr>
              </a:solidFill>
            </a:rPr>
            <a:t>)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아버지 하나님께서  </a:t>
          </a:r>
          <a:r>
            <a:rPr lang="en" sz="1600" b="1" dirty="0"/>
            <a:t>(</a:t>
          </a:r>
          <a:r>
            <a:rPr lang="ko-KR" altLang="en-US" sz="1600" b="1" dirty="0"/>
            <a:t>요일</a:t>
          </a:r>
          <a:r>
            <a:rPr lang="en" sz="1600" b="1" dirty="0"/>
            <a:t>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아들 하나님께서 </a:t>
          </a:r>
          <a:r>
            <a:rPr lang="en" sz="1600" b="1" dirty="0"/>
            <a:t>(</a:t>
          </a:r>
          <a:r>
            <a:rPr lang="ko-KR" altLang="en-US" sz="1600" b="1" dirty="0"/>
            <a:t>요일</a:t>
          </a:r>
          <a:r>
            <a:rPr lang="en" sz="1600" b="1" dirty="0"/>
            <a:t>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600" b="1" dirty="0"/>
            <a:t>성령 하나님께서 </a:t>
          </a:r>
          <a:r>
            <a:rPr lang="en" sz="1600" b="1" dirty="0"/>
            <a:t>(</a:t>
          </a:r>
          <a:r>
            <a:rPr lang="ko-KR" altLang="en-US" sz="1600" b="1" dirty="0"/>
            <a:t>빌</a:t>
          </a:r>
          <a:r>
            <a:rPr lang="en" sz="1600" b="1" dirty="0"/>
            <a:t>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ko-KR" altLang="en-US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주 예수 그리스도의 은혜</a:t>
          </a: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19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ko-KR" altLang="en-US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하나님의 사랑</a:t>
          </a: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19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6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ko-KR" altLang="en-US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성령님의 친교</a:t>
          </a:r>
          <a:r>
            <a:rPr lang="en-US" altLang="ko-KR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사귐</a:t>
          </a:r>
          <a:r>
            <a:rPr lang="en-US" altLang="ko-KR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19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4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1900" b="1" i="0" kern="1200" dirty="0" err="1"/>
            <a:t>여러분</a:t>
          </a:r>
          <a:r>
            <a:rPr lang="ko-KR" altLang="en-US" sz="1900" b="1" i="0" kern="1200" dirty="0"/>
            <a:t> 모두와 함께</a:t>
          </a:r>
          <a:r>
            <a:rPr lang="en-US" sz="1900" b="1" i="0" kern="1200" dirty="0"/>
            <a:t> </a:t>
          </a:r>
          <a:r>
            <a:rPr lang="en-US" sz="1900" b="1" i="0" kern="1200" dirty="0" err="1"/>
            <a:t>하</a:t>
          </a:r>
          <a:r>
            <a:rPr lang="ko-KR" altLang="en-US" sz="1900" b="1" i="0" kern="1200" dirty="0"/>
            <a:t>시</a:t>
          </a:r>
          <a:r>
            <a:rPr lang="en-US" sz="1900" b="1" i="0" kern="1200" dirty="0" err="1"/>
            <a:t>기를</a:t>
          </a:r>
          <a:r>
            <a:rPr lang="en-US" sz="1900" b="1" i="0" kern="1200" dirty="0"/>
            <a:t> </a:t>
          </a:r>
          <a:r>
            <a:rPr lang="en-US" sz="1900" b="1" i="0" kern="1200" dirty="0" err="1"/>
            <a:t>기도합니다</a:t>
          </a: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19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dirty="0"/>
            <a:t>예수님은  우리에게  자신의 부를 상속받게 하시려고 하늘의 영원한 부를 버리고 가난하게 되셨습니다</a:t>
          </a:r>
          <a:r>
            <a:rPr lang="en-US" altLang="ko-KR" sz="1800" b="1" kern="1200" dirty="0"/>
            <a:t>(</a:t>
          </a:r>
          <a:r>
            <a:rPr lang="ko-KR" altLang="en-US" sz="1800" b="1" kern="1200" dirty="0"/>
            <a:t>고후 </a:t>
          </a:r>
          <a:r>
            <a:rPr lang="en-US" altLang="ko-KR" sz="1800" b="1" kern="1200" dirty="0"/>
            <a:t>8:9).</a:t>
          </a:r>
          <a:endParaRPr lang="es-ES" sz="18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dirty="0"/>
            <a:t>예수님은 우리가 그분을 알고</a:t>
          </a:r>
          <a:r>
            <a:rPr lang="en-US" altLang="ko-KR" sz="1800" b="1" kern="1200" dirty="0"/>
            <a:t>, </a:t>
          </a:r>
          <a:r>
            <a:rPr lang="ko-KR" altLang="en-US" sz="1800" b="1" kern="1200" dirty="0"/>
            <a:t>사랑하며</a:t>
          </a:r>
          <a:r>
            <a:rPr lang="en-US" altLang="ko-KR" sz="1800" b="1" kern="1200" dirty="0"/>
            <a:t>, </a:t>
          </a:r>
          <a:r>
            <a:rPr lang="ko-KR" altLang="en-US" sz="1800" b="1" kern="1200" dirty="0"/>
            <a:t>본받을 수 있도록 우리 세상에 오셔서 사셨습니다 </a:t>
          </a:r>
          <a:r>
            <a:rPr lang="en-US" altLang="ko-KR" sz="1800" b="1" kern="1200" dirty="0"/>
            <a:t>(</a:t>
          </a:r>
          <a:r>
            <a:rPr lang="ko-KR" altLang="en-US" sz="1800" b="1" kern="1200" dirty="0"/>
            <a:t>요 </a:t>
          </a:r>
          <a:r>
            <a:rPr lang="en-US" altLang="ko-KR" sz="1800" b="1" kern="1200" dirty="0"/>
            <a:t>15:12).</a:t>
          </a:r>
          <a:endParaRPr lang="es-ES" sz="18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dirty="0"/>
            <a:t>예수님은 우리의 죄를 용서하시고 우리에게 영생을 주시기 위해 자신을 낮추시고 죽기까지 복종하셨습니다 </a:t>
          </a:r>
          <a:r>
            <a:rPr lang="en-US" altLang="ko-KR" sz="1800" b="1" kern="1200" dirty="0"/>
            <a:t>(</a:t>
          </a:r>
          <a:r>
            <a:rPr lang="ko-KR" altLang="en-US" sz="1800" b="1" kern="1200" dirty="0"/>
            <a:t>빌 </a:t>
          </a:r>
          <a:r>
            <a:rPr lang="en-US" altLang="ko-KR" sz="1800" b="1" kern="1200" dirty="0"/>
            <a:t>2:8).</a:t>
          </a:r>
          <a:endParaRPr lang="es-ES" sz="18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>
              <a:solidFill>
                <a:schemeClr val="tx1"/>
              </a:solidFill>
            </a:rPr>
            <a:t>예수님과 함께 영원히 살며 왕 노릇 할 것입니다</a:t>
          </a:r>
          <a:r>
            <a:rPr lang="en-US" altLang="ko-KR" sz="1800" b="1" kern="1200" dirty="0">
              <a:solidFill>
                <a:schemeClr val="tx1"/>
              </a:solidFill>
            </a:rPr>
            <a:t>(</a:t>
          </a:r>
          <a:r>
            <a:rPr lang="ko-KR" altLang="en-US" sz="1800" b="1" kern="1200" dirty="0">
              <a:solidFill>
                <a:schemeClr val="tx1"/>
              </a:solidFill>
            </a:rPr>
            <a:t>롬 </a:t>
          </a:r>
          <a:r>
            <a:rPr lang="en-US" altLang="ko-KR" sz="1800" b="1" kern="1200" dirty="0">
              <a:solidFill>
                <a:schemeClr val="tx1"/>
              </a:solidFill>
            </a:rPr>
            <a:t>5:17, 21).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죄가 우리를 다스리지 못합니다</a:t>
          </a:r>
          <a:r>
            <a:rPr lang="en-US" altLang="ko-KR" sz="2000" b="1" kern="1200" dirty="0">
              <a:solidFill>
                <a:schemeClr val="tx1"/>
              </a:solidFill>
            </a:rPr>
            <a:t>(</a:t>
          </a:r>
          <a:r>
            <a:rPr lang="ko-KR" altLang="en-US" sz="2000" b="1" kern="1200" dirty="0">
              <a:solidFill>
                <a:schemeClr val="tx1"/>
              </a:solidFill>
            </a:rPr>
            <a:t>롬 </a:t>
          </a:r>
          <a:r>
            <a:rPr lang="en-US" altLang="ko-KR" sz="2000" b="1" kern="1200" dirty="0">
              <a:solidFill>
                <a:schemeClr val="tx1"/>
              </a:solidFill>
            </a:rPr>
            <a:t>6:14).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그리스도께서 능력을 주십니다 </a:t>
          </a:r>
          <a:r>
            <a:rPr lang="en-US" altLang="ko-KR" sz="2000" b="1" kern="1200" dirty="0">
              <a:solidFill>
                <a:schemeClr val="tx1"/>
              </a:solidFill>
            </a:rPr>
            <a:t>(</a:t>
          </a:r>
          <a:r>
            <a:rPr lang="ko-KR" altLang="en-US" sz="2000" b="1" kern="1200" dirty="0">
              <a:solidFill>
                <a:schemeClr val="tx1"/>
              </a:solidFill>
            </a:rPr>
            <a:t>고후 </a:t>
          </a:r>
          <a:r>
            <a:rPr lang="en-US" altLang="ko-KR" sz="2000" b="1" kern="1200" dirty="0">
              <a:solidFill>
                <a:schemeClr val="tx1"/>
              </a:solidFill>
            </a:rPr>
            <a:t>12:9).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소망 안에서 기뻐합니다 </a:t>
          </a:r>
          <a:r>
            <a:rPr lang="en-US" altLang="ko-KR" sz="2000" b="1" kern="1200" dirty="0">
              <a:solidFill>
                <a:schemeClr val="tx1"/>
              </a:solidFill>
            </a:rPr>
            <a:t>(</a:t>
          </a:r>
          <a:r>
            <a:rPr lang="ko-KR" altLang="en-US" sz="2000" b="1" kern="1200" dirty="0">
              <a:solidFill>
                <a:schemeClr val="tx1"/>
              </a:solidFill>
            </a:rPr>
            <a:t>롬 </a:t>
          </a:r>
          <a:r>
            <a:rPr lang="en-US" altLang="ko-KR" sz="2000" b="1" kern="1200" dirty="0">
              <a:solidFill>
                <a:schemeClr val="tx1"/>
              </a:solidFill>
            </a:rPr>
            <a:t>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1"/>
              </a:solidFill>
            </a:rPr>
            <a:t>의롭다는 인정을 하십니다 </a:t>
          </a:r>
          <a:r>
            <a:rPr lang="en-US" altLang="ko-KR" sz="2000" b="1" kern="1200" dirty="0">
              <a:solidFill>
                <a:schemeClr val="tx1"/>
              </a:solidFill>
            </a:rPr>
            <a:t>(</a:t>
          </a:r>
          <a:r>
            <a:rPr lang="ko-KR" altLang="en-US" sz="2000" b="1" kern="1200" dirty="0">
              <a:solidFill>
                <a:schemeClr val="tx1"/>
              </a:solidFill>
            </a:rPr>
            <a:t>롬 </a:t>
          </a:r>
          <a:r>
            <a:rPr lang="en-US" altLang="ko-KR" sz="2000" b="1" kern="1200" dirty="0">
              <a:solidFill>
                <a:schemeClr val="tx1"/>
              </a:solidFill>
            </a:rPr>
            <a:t>3:24; </a:t>
          </a:r>
          <a:r>
            <a:rPr lang="ko-KR" altLang="en-US" sz="2000" b="1" kern="1200" dirty="0">
              <a:solidFill>
                <a:schemeClr val="tx1"/>
              </a:solidFill>
            </a:rPr>
            <a:t>엡 </a:t>
          </a:r>
          <a:r>
            <a:rPr lang="en-US" altLang="ko-KR" sz="2000" b="1" kern="1200" dirty="0">
              <a:solidFill>
                <a:schemeClr val="tx1"/>
              </a:solidFill>
            </a:rPr>
            <a:t>1:7).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ko-KR" altLang="en-US" sz="2000" b="1" kern="1200" dirty="0">
              <a:solidFill>
                <a:schemeClr val="tx1"/>
              </a:solidFill>
            </a:rPr>
            <a:t>인내하시는 하나님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ko-KR" altLang="en-US" sz="2000" b="1" kern="1200" dirty="0">
              <a:solidFill>
                <a:schemeClr val="tx1"/>
              </a:solidFill>
            </a:rPr>
            <a:t>롬</a:t>
          </a:r>
          <a:r>
            <a:rPr lang="en" sz="2000" b="1" kern="1200" dirty="0">
              <a:solidFill>
                <a:schemeClr val="tx1"/>
              </a:solidFill>
            </a:rPr>
            <a:t>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ko-KR" altLang="en-US" sz="2000" b="1" kern="1200" dirty="0">
              <a:solidFill>
                <a:schemeClr val="tx1"/>
              </a:solidFill>
            </a:rPr>
            <a:t>소망의 하나님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ko-KR" altLang="en-US" sz="2000" b="1" kern="1200" dirty="0">
              <a:solidFill>
                <a:schemeClr val="tx1"/>
              </a:solidFill>
            </a:rPr>
            <a:t>롬</a:t>
          </a:r>
          <a:r>
            <a:rPr lang="en" sz="2000" b="1" kern="1200" dirty="0">
              <a:solidFill>
                <a:schemeClr val="tx1"/>
              </a:solidFill>
            </a:rPr>
            <a:t>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ko-KR" altLang="en-US" sz="2000" b="1" kern="1200" dirty="0">
              <a:solidFill>
                <a:schemeClr val="tx1"/>
              </a:solidFill>
            </a:rPr>
            <a:t>평화의 하나님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ko-KR" altLang="en-US" sz="2000" b="1" kern="1200" dirty="0">
              <a:solidFill>
                <a:schemeClr val="tx1"/>
              </a:solidFill>
            </a:rPr>
            <a:t>롬</a:t>
          </a:r>
          <a:r>
            <a:rPr lang="en" sz="2000" b="1" kern="1200" dirty="0">
              <a:solidFill>
                <a:schemeClr val="tx1"/>
              </a:solidFill>
            </a:rPr>
            <a:t>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ko-KR" altLang="en-US" sz="2000" b="1" kern="1200" dirty="0">
              <a:solidFill>
                <a:schemeClr val="tx1"/>
              </a:solidFill>
            </a:rPr>
            <a:t>긍휼을 베푸시는 하나님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ko-KR" altLang="en-US" sz="2000" b="1" kern="1200" dirty="0">
              <a:solidFill>
                <a:schemeClr val="tx1"/>
              </a:solidFill>
            </a:rPr>
            <a:t>고후</a:t>
          </a:r>
          <a:r>
            <a:rPr lang="en" sz="2000" b="1" kern="1200" dirty="0">
              <a:solidFill>
                <a:schemeClr val="tx1"/>
              </a:solidFill>
            </a:rPr>
            <a:t>.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ko-KR" altLang="en-US" sz="2000" b="1" kern="1200" dirty="0">
              <a:solidFill>
                <a:schemeClr val="tx1"/>
              </a:solidFill>
            </a:rPr>
            <a:t>모든 위로의 하나님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ko-KR" altLang="en-US" sz="2000" b="1" kern="1200" dirty="0">
              <a:solidFill>
                <a:schemeClr val="tx1"/>
              </a:solidFill>
            </a:rPr>
            <a:t>고후</a:t>
          </a:r>
          <a:r>
            <a:rPr lang="en" sz="2000" b="1" kern="1200" dirty="0">
              <a:solidFill>
                <a:schemeClr val="tx1"/>
              </a:solidFill>
            </a:rPr>
            <a:t>.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ko-KR" altLang="en-US" sz="2000" b="1" kern="1200" dirty="0">
              <a:solidFill>
                <a:schemeClr val="tx1"/>
              </a:solidFill>
            </a:rPr>
            <a:t>사랑의 하나님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ko-KR" altLang="en-US" sz="2000" b="1" kern="1200" dirty="0">
              <a:solidFill>
                <a:schemeClr val="tx1"/>
              </a:solidFill>
            </a:rPr>
            <a:t>고후</a:t>
          </a:r>
          <a:r>
            <a:rPr lang="en" sz="2000" b="1" kern="1200" dirty="0">
              <a:solidFill>
                <a:schemeClr val="tx1"/>
              </a:solidFill>
            </a:rPr>
            <a:t>.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하나님 아버지께서 우리에게 자신의 사랑을 부어 주심 </a:t>
          </a:r>
          <a:endParaRPr lang="en-US" altLang="ko-KR" sz="1600" b="1" i="0" kern="1200" baseline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ko-K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요일 </a:t>
          </a:r>
          <a:r>
            <a:rPr lang="en-US" altLang="ko-K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3:1)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그리스도께서 자신의 사랑의 충만함으로 우리를 채우십니다
</a:t>
          </a:r>
          <a:r>
            <a:rPr lang="en-US" altLang="ko-K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엡 </a:t>
          </a:r>
          <a:r>
            <a:rPr lang="en-US" altLang="ko-K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3:19)</a:t>
          </a:r>
          <a:endParaRPr lang="en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성령 하나님께서 우리에게 자신의 사랑을 부어 주십니다 </a:t>
          </a:r>
          <a:r>
            <a:rPr lang="en-US" altLang="ko-KR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ko-KR" alt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롬 </a:t>
          </a:r>
          <a:r>
            <a:rPr lang="en-US" altLang="ko-KR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5:5)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사람들이 사명을 감당하도록 준비시키시고 </a:t>
          </a:r>
          <a:r>
            <a:rPr lang="en-US" altLang="ko-KR" sz="1600" b="1" kern="1200" dirty="0"/>
            <a:t>(</a:t>
          </a:r>
          <a:r>
            <a:rPr lang="ko-KR" altLang="en-US" sz="1600" b="1" kern="1200" dirty="0"/>
            <a:t>고전 </a:t>
          </a:r>
          <a:r>
            <a:rPr lang="en-US" altLang="ko-KR" sz="1600" b="1" kern="1200" dirty="0"/>
            <a:t>2:4)</a:t>
          </a:r>
          <a:endParaRPr lang="es-ES" sz="14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하나님의 깊은 사물을 보여주시고 </a:t>
          </a:r>
          <a:r>
            <a:rPr lang="en-US" altLang="ko-KR" sz="1800" b="1" kern="1200" dirty="0"/>
            <a:t>(</a:t>
          </a:r>
          <a:r>
            <a:rPr lang="ko-KR" altLang="en-US" sz="1800" b="1" kern="1200" dirty="0"/>
            <a:t>고전 </a:t>
          </a:r>
          <a:r>
            <a:rPr lang="en-US" altLang="ko-KR" sz="1800" b="1" kern="1200" dirty="0"/>
            <a:t>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가르치시고 </a:t>
          </a:r>
          <a:r>
            <a:rPr lang="en" sz="1600" b="1" kern="1200" dirty="0"/>
            <a:t>(</a:t>
          </a:r>
          <a:r>
            <a:rPr lang="ko-KR" altLang="en-US" sz="1600" b="1" kern="1200" dirty="0"/>
            <a:t>고전</a:t>
          </a:r>
          <a:r>
            <a:rPr lang="en" sz="1600" b="1" kern="1200" dirty="0"/>
            <a:t>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우리 안에 거하시고</a:t>
          </a:r>
          <a:r>
            <a:rPr lang="en" sz="1800" b="1" kern="1200" dirty="0"/>
            <a:t> </a:t>
          </a:r>
          <a:r>
            <a:rPr lang="en" sz="1600" b="1" kern="1200" dirty="0"/>
            <a:t>(</a:t>
          </a:r>
          <a:r>
            <a:rPr lang="ko-KR" altLang="en-US" sz="1600" b="1" kern="1200" dirty="0"/>
            <a:t>고전</a:t>
          </a:r>
          <a:r>
            <a:rPr lang="en" sz="1600" b="1" kern="1200" dirty="0"/>
            <a:t>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그리스도와 함께 우리에게 </a:t>
          </a:r>
          <a:r>
            <a:rPr lang="ko-KR" altLang="en-US" sz="1600" b="1" kern="1200" dirty="0" err="1"/>
            <a:t>칭의의</a:t>
          </a:r>
          <a:r>
            <a:rPr lang="ko-KR" altLang="en-US" sz="1600" b="1" kern="1200" dirty="0"/>
            <a:t> 옷을 입혀 주심</a:t>
          </a:r>
          <a:r>
            <a:rPr lang="en" sz="1600" b="1" kern="1200" dirty="0"/>
            <a:t> </a:t>
          </a:r>
          <a:r>
            <a:rPr lang="en" sz="1400" b="1" kern="1200" dirty="0"/>
            <a:t>(</a:t>
          </a:r>
          <a:r>
            <a:rPr lang="ko-KR" altLang="en-US" sz="1400" b="1" kern="1200" dirty="0"/>
            <a:t>고전</a:t>
          </a:r>
          <a:r>
            <a:rPr lang="en" sz="1400" b="1" kern="1200" dirty="0"/>
            <a:t>. 6:11)</a:t>
          </a:r>
          <a:endParaRPr lang="es-ES" sz="16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영적 선물들을 주심 </a:t>
          </a:r>
          <a:r>
            <a:rPr lang="en-US" altLang="ko-KR" sz="1800" b="1" kern="1200" dirty="0"/>
            <a:t>(</a:t>
          </a:r>
          <a:r>
            <a:rPr lang="ko-KR" altLang="en-US" sz="1800" b="1" kern="1200" dirty="0"/>
            <a:t>고전 </a:t>
          </a:r>
          <a:r>
            <a:rPr lang="en-US" altLang="ko-KR" sz="1800" b="1" kern="1200" dirty="0"/>
            <a:t>12:7-11).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우리에게 구원의 인을 치심 </a:t>
          </a:r>
          <a:r>
            <a:rPr lang="en-US" altLang="ko-KR" sz="1800" b="1" kern="1200" dirty="0"/>
            <a:t>(</a:t>
          </a:r>
          <a:r>
            <a:rPr lang="ko-KR" altLang="en-US" sz="1800" b="1" kern="1200" dirty="0"/>
            <a:t>고후</a:t>
          </a:r>
          <a:r>
            <a:rPr lang="en-US" altLang="ko-KR" sz="1800" b="1" kern="1200" dirty="0"/>
            <a:t>. 1:22).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우리 마음에 율법을 새겨 주심</a:t>
          </a:r>
          <a:r>
            <a:rPr lang="en" sz="1600" b="1" kern="1200" dirty="0"/>
            <a:t>(</a:t>
          </a:r>
          <a:r>
            <a:rPr lang="ko-KR" altLang="en-US" sz="1600" b="1" kern="1200" dirty="0"/>
            <a:t>고후</a:t>
          </a:r>
          <a:r>
            <a:rPr lang="en" sz="1600" b="1" kern="1200" dirty="0"/>
            <a:t>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그리스도 안에서 우리에게 새 생명을 주심 </a:t>
          </a:r>
          <a:r>
            <a:rPr lang="en-US" altLang="ko-KR" sz="1600" b="1" kern="1200" dirty="0"/>
            <a:t>(</a:t>
          </a:r>
          <a:r>
            <a:rPr lang="ko-KR" altLang="en-US" sz="1400" b="1" kern="1200" dirty="0"/>
            <a:t>고후</a:t>
          </a:r>
          <a:r>
            <a:rPr lang="en" sz="1400" b="1" kern="1200" dirty="0"/>
            <a:t>. 3:6)</a:t>
          </a:r>
          <a:endParaRPr lang="es-ES" sz="16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dirty="0"/>
            <a:t>우리 죄에서 해방시키심 </a:t>
          </a:r>
          <a:r>
            <a:rPr lang="en" sz="1600" b="1" kern="1200" dirty="0"/>
            <a:t>(</a:t>
          </a:r>
          <a:r>
            <a:rPr lang="ko-KR" altLang="en-US" sz="1600" b="1" kern="1200" dirty="0"/>
            <a:t>고후</a:t>
          </a:r>
          <a:r>
            <a:rPr lang="en" sz="1600" b="1" kern="1200" dirty="0"/>
            <a:t>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accent3">
                  <a:lumMod val="50000"/>
                </a:schemeClr>
              </a:solidFill>
            </a:rPr>
            <a:t>은혜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아버지 하나님께서 </a:t>
          </a:r>
          <a:r>
            <a:rPr lang="en" sz="1600" b="1" kern="1200" dirty="0"/>
            <a:t>(</a:t>
          </a:r>
          <a:r>
            <a:rPr lang="ko-KR" altLang="en-US" sz="1600" b="1" kern="1200" dirty="0"/>
            <a:t>고전</a:t>
          </a:r>
          <a:r>
            <a:rPr lang="en" sz="1600" b="1" kern="1200" dirty="0"/>
            <a:t>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아들 하나님께서 </a:t>
          </a:r>
          <a:r>
            <a:rPr lang="en" sz="1600" b="1" kern="1200" dirty="0"/>
            <a:t>(</a:t>
          </a:r>
          <a:r>
            <a:rPr lang="ko-KR" altLang="en-US" sz="1600" b="1" kern="1200" dirty="0"/>
            <a:t>고전</a:t>
          </a:r>
          <a:r>
            <a:rPr lang="en" sz="1600" b="1" kern="1200" dirty="0"/>
            <a:t>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성령 하나님께서  </a:t>
          </a:r>
          <a:r>
            <a:rPr lang="en" sz="1600" b="1" kern="1200" dirty="0"/>
            <a:t>(</a:t>
          </a:r>
          <a:r>
            <a:rPr lang="ko-KR" altLang="en-US" sz="1600" b="1" kern="1200" dirty="0"/>
            <a:t>히</a:t>
          </a:r>
          <a:r>
            <a:rPr lang="en" sz="1600" b="1" kern="1200" dirty="0"/>
            <a:t>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accent6">
                  <a:lumMod val="50000"/>
                </a:schemeClr>
              </a:solidFill>
            </a:rPr>
            <a:t>사랑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아버지 하나님께서  요일 </a:t>
          </a:r>
          <a:r>
            <a:rPr lang="en" sz="1600" b="1" kern="1200" dirty="0"/>
            <a:t>2:15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아들 하나님께서 </a:t>
          </a:r>
          <a:r>
            <a:rPr lang="en" sz="1600" b="1" kern="1200" dirty="0"/>
            <a:t>(</a:t>
          </a:r>
          <a:r>
            <a:rPr lang="ko-KR" altLang="en-US" sz="1600" b="1" kern="1200" dirty="0"/>
            <a:t>롬</a:t>
          </a:r>
          <a:r>
            <a:rPr lang="en" sz="1600" b="1" kern="1200" dirty="0"/>
            <a:t>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성령 하나님께서 </a:t>
          </a:r>
          <a:r>
            <a:rPr lang="en" sz="1600" b="1" kern="1200" dirty="0"/>
            <a:t>(</a:t>
          </a:r>
          <a:r>
            <a:rPr lang="ko-KR" altLang="en-US" sz="1600" b="1" kern="1200" dirty="0"/>
            <a:t>롬</a:t>
          </a:r>
          <a:r>
            <a:rPr lang="en" sz="1600" b="1" kern="1200" dirty="0"/>
            <a:t>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dirty="0">
              <a:solidFill>
                <a:schemeClr val="tx2">
                  <a:lumMod val="50000"/>
                </a:schemeClr>
              </a:solidFill>
            </a:rPr>
            <a:t>사귐</a:t>
          </a:r>
          <a:r>
            <a:rPr lang="en-US" altLang="ko-KR" sz="2000" b="1" kern="1200" dirty="0">
              <a:solidFill>
                <a:schemeClr val="tx2">
                  <a:lumMod val="50000"/>
                </a:schemeClr>
              </a:solidFill>
            </a:rPr>
            <a:t>(</a:t>
          </a:r>
          <a:r>
            <a:rPr lang="ko-KR" altLang="en-US" sz="2000" b="1" kern="1200" dirty="0">
              <a:solidFill>
                <a:schemeClr val="tx2">
                  <a:lumMod val="50000"/>
                </a:schemeClr>
              </a:solidFill>
            </a:rPr>
            <a:t>친교</a:t>
          </a:r>
          <a:r>
            <a:rPr lang="en-US" altLang="ko-KR" sz="2000" b="1" kern="1200" dirty="0">
              <a:solidFill>
                <a:schemeClr val="tx2">
                  <a:lumMod val="50000"/>
                </a:schemeClr>
              </a:solidFill>
            </a:rPr>
            <a:t>)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아버지 하나님께서  </a:t>
          </a:r>
          <a:r>
            <a:rPr lang="en" sz="1600" b="1" kern="1200" dirty="0"/>
            <a:t>(</a:t>
          </a:r>
          <a:r>
            <a:rPr lang="ko-KR" altLang="en-US" sz="1600" b="1" kern="1200" dirty="0"/>
            <a:t>요일</a:t>
          </a:r>
          <a:r>
            <a:rPr lang="en" sz="1600" b="1" kern="1200" dirty="0"/>
            <a:t>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아들 하나님께서 </a:t>
          </a:r>
          <a:r>
            <a:rPr lang="en" sz="1600" b="1" kern="1200" dirty="0"/>
            <a:t>(</a:t>
          </a:r>
          <a:r>
            <a:rPr lang="ko-KR" altLang="en-US" sz="1600" b="1" kern="1200" dirty="0"/>
            <a:t>요일</a:t>
          </a:r>
          <a:r>
            <a:rPr lang="en" sz="1600" b="1" kern="1200" dirty="0"/>
            <a:t>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600" b="1" kern="1200" dirty="0"/>
            <a:t>성령 하나님께서 </a:t>
          </a:r>
          <a:r>
            <a:rPr lang="en" sz="1600" b="1" kern="1200" dirty="0"/>
            <a:t>(</a:t>
          </a:r>
          <a:r>
            <a:rPr lang="ko-KR" altLang="en-US" sz="1600" b="1" kern="1200" dirty="0"/>
            <a:t>빌</a:t>
          </a:r>
          <a:r>
            <a:rPr lang="en" sz="1600" b="1" kern="1200" dirty="0"/>
            <a:t>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ko-KR" altLang="en-US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은혜</a:t>
            </a:r>
            <a:r>
              <a:rPr lang="en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, </a:t>
            </a:r>
            <a:r>
              <a:rPr lang="ko-KR" altLang="en-US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사랑</a:t>
            </a:r>
            <a:r>
              <a:rPr lang="en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 </a:t>
            </a:r>
            <a:r>
              <a:rPr lang="ko-KR" altLang="en-US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그리고</a:t>
            </a:r>
            <a:r>
              <a:rPr lang="en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 </a:t>
            </a:r>
            <a:r>
              <a:rPr lang="ko-KR" altLang="en-US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사귐</a:t>
            </a:r>
            <a:r>
              <a:rPr lang="en-US" altLang="ko-KR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(</a:t>
            </a:r>
            <a:r>
              <a:rPr lang="ko-KR" altLang="en-US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친교</a:t>
            </a:r>
            <a:r>
              <a:rPr lang="en-US" altLang="ko-KR" sz="48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)</a:t>
            </a:r>
            <a:endParaRPr lang="en" sz="48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9394697" y="6370618"/>
            <a:ext cx="2111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</a:t>
            </a:r>
            <a:r>
              <a:rPr lang="ko-KR" altLang="en-U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장 </a:t>
            </a:r>
            <a:r>
              <a:rPr lang="en-US" altLang="ko-K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2026</a:t>
            </a:r>
            <a:r>
              <a:rPr lang="ko-KR" altLang="en-U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년 </a:t>
            </a:r>
            <a:r>
              <a:rPr lang="en-US" altLang="ko-K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</a:t>
            </a:r>
            <a:r>
              <a:rPr lang="ko-KR" altLang="en-U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월 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</a:t>
            </a:r>
            <a:r>
              <a:rPr lang="ko-KR" altLang="en-US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일</a:t>
            </a:r>
            <a:endParaRPr lang="en" sz="1600" b="1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231086" y="193910"/>
            <a:ext cx="2834983" cy="3354765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ko-KR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주 예수 그리스도의 은혜와 하나님의 사랑과 성령의 교통하심이 너희 무리와 함께 </a:t>
            </a:r>
            <a:r>
              <a:rPr kumimoji="0" lang="ko-KR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있을찌어다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고후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3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705908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219075" y="194687"/>
            <a:ext cx="688888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바울의 서신 </a:t>
            </a:r>
            <a:r>
              <a:rPr lang="en-US" altLang="ko-KR" sz="2000" b="1" dirty="0"/>
              <a:t>14</a:t>
            </a:r>
            <a:r>
              <a:rPr lang="ko-KR" altLang="en-US" sz="2000" b="1" dirty="0"/>
              <a:t>개 중 </a:t>
            </a:r>
            <a:r>
              <a:rPr lang="en-US" altLang="ko-KR" sz="2000" b="1" dirty="0"/>
              <a:t>13</a:t>
            </a:r>
            <a:r>
              <a:rPr lang="ko-KR" altLang="en-US" sz="2000" b="1" dirty="0"/>
              <a:t>개는 약간의 문장 차이는 있지만 </a:t>
            </a:r>
            <a:r>
              <a:rPr lang="en-US" altLang="ko-KR" sz="2000" b="1" dirty="0"/>
              <a:t>“</a:t>
            </a:r>
            <a:r>
              <a:rPr lang="ko-KR" altLang="en-US" sz="2000" b="1" dirty="0"/>
              <a:t>우리 주 예수 그리스도의 은혜가 너희와 함께 </a:t>
            </a:r>
            <a:r>
              <a:rPr lang="ko-KR" altLang="en-US" sz="2000" b="1" dirty="0" err="1"/>
              <a:t>있을지어다</a:t>
            </a:r>
            <a:r>
              <a:rPr lang="en-US" altLang="ko-KR" sz="2000" b="1" dirty="0"/>
              <a:t>”</a:t>
            </a:r>
            <a:r>
              <a:rPr lang="ko-KR" altLang="en-US" sz="2000" b="1" dirty="0"/>
              <a:t>라는 축복으로 끝마칩니다</a:t>
            </a:r>
            <a:r>
              <a:rPr lang="en-US" altLang="ko-KR" sz="2000" b="1" dirty="0"/>
              <a:t>.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롬 </a:t>
            </a:r>
            <a:r>
              <a:rPr lang="en-US" altLang="ko-KR" sz="2000" b="1" dirty="0"/>
              <a:t>16:24; </a:t>
            </a:r>
            <a:r>
              <a:rPr lang="ko-KR" altLang="en-US" sz="2000" b="1" dirty="0"/>
              <a:t>고전 </a:t>
            </a:r>
            <a:r>
              <a:rPr lang="en-US" altLang="ko-KR" sz="2000" b="1" dirty="0"/>
              <a:t>16:23; </a:t>
            </a:r>
            <a:r>
              <a:rPr lang="ko-KR" altLang="en-US" sz="2000" b="1" dirty="0"/>
              <a:t>갈 </a:t>
            </a:r>
            <a:r>
              <a:rPr lang="en-US" altLang="ko-KR" sz="2000" b="1" dirty="0"/>
              <a:t>6:18; </a:t>
            </a:r>
            <a:r>
              <a:rPr lang="ko-KR" altLang="en-US" sz="2000" b="1" dirty="0"/>
              <a:t>엡 </a:t>
            </a:r>
            <a:r>
              <a:rPr lang="en-US" altLang="ko-KR" sz="2000" b="1" dirty="0"/>
              <a:t>6:24; </a:t>
            </a:r>
            <a:r>
              <a:rPr lang="ko-KR" altLang="en-US" sz="2000" b="1" dirty="0"/>
              <a:t>빌 </a:t>
            </a:r>
            <a:r>
              <a:rPr lang="en-US" altLang="ko-KR" sz="2000" b="1" dirty="0"/>
              <a:t>4:23; </a:t>
            </a:r>
            <a:r>
              <a:rPr lang="ko-KR" altLang="en-US" sz="2000" b="1" dirty="0"/>
              <a:t>골 </a:t>
            </a:r>
            <a:r>
              <a:rPr lang="en-US" altLang="ko-KR" sz="2000" b="1" dirty="0"/>
              <a:t>4:18; </a:t>
            </a:r>
            <a:r>
              <a:rPr lang="ko-KR" altLang="en-US" sz="2000" b="1" dirty="0" err="1"/>
              <a:t>살전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5:28; </a:t>
            </a:r>
            <a:r>
              <a:rPr lang="ko-KR" altLang="en-US" sz="2000" b="1" dirty="0" err="1"/>
              <a:t>살후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3:18; </a:t>
            </a:r>
            <a:r>
              <a:rPr lang="ko-KR" altLang="en-US" sz="2000" b="1" dirty="0" err="1"/>
              <a:t>딤전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6:21; </a:t>
            </a:r>
            <a:r>
              <a:rPr lang="ko-KR" altLang="en-US" sz="2000" b="1" dirty="0"/>
              <a:t>딤후 </a:t>
            </a:r>
            <a:r>
              <a:rPr lang="en-US" altLang="ko-KR" sz="2000" b="1" dirty="0"/>
              <a:t>4:22; </a:t>
            </a:r>
            <a:r>
              <a:rPr lang="ko-KR" altLang="en-US" sz="2000" b="1" dirty="0" err="1"/>
              <a:t>딛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3:15; </a:t>
            </a:r>
            <a:r>
              <a:rPr lang="ko-KR" altLang="en-US" sz="2000" b="1" dirty="0"/>
              <a:t>몬 </a:t>
            </a:r>
            <a:r>
              <a:rPr lang="en-US" altLang="ko-KR" sz="2000" b="1" dirty="0"/>
              <a:t>1:25; </a:t>
            </a:r>
            <a:r>
              <a:rPr lang="ko-KR" altLang="en-US" sz="2000" b="1" dirty="0"/>
              <a:t>히 </a:t>
            </a:r>
            <a:r>
              <a:rPr lang="en-US" altLang="ko-KR" sz="2000" b="1" dirty="0"/>
              <a:t>13:25).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219075" y="2164344"/>
            <a:ext cx="67722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하지만 고린도후서는 특별한 예외가 있는 서신입니다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바울은 성부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성자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성령님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삼위일체 하나님의 은혜와 사랑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그리고 친교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사귐</a:t>
            </a:r>
            <a:r>
              <a:rPr lang="en-US" altLang="ko-KR" sz="2000" b="1" dirty="0">
                <a:solidFill>
                  <a:prstClr val="black"/>
                </a:solidFill>
              </a:rPr>
              <a:t>)</a:t>
            </a:r>
            <a:r>
              <a:rPr lang="ko-KR" altLang="en-US" sz="2000" b="1" dirty="0">
                <a:solidFill>
                  <a:prstClr val="black"/>
                </a:solidFill>
              </a:rPr>
              <a:t>의 축복기도로 서신을 마칩니다 </a:t>
            </a:r>
            <a:br>
              <a:rPr lang="es-ES" altLang="ko-KR" sz="2000" b="1" dirty="0">
                <a:solidFill>
                  <a:prstClr val="black"/>
                </a:solidFill>
              </a:rPr>
            </a:b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고후 </a:t>
            </a:r>
            <a:r>
              <a:rPr lang="en-US" altLang="ko-KR" sz="2000" b="1" dirty="0">
                <a:solidFill>
                  <a:prstClr val="black"/>
                </a:solidFill>
              </a:rPr>
              <a:t>13:14).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 예수 그리스도의 은혜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여러분은 우리 주 예수 그리스도의 은혜를 알고 있습니다</a:t>
            </a:r>
            <a:r>
              <a:rPr lang="en-US" altLang="ko-KR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그리스도께서는 부요하셨지만 여러분을 위해 가난하게 되신 것은 그분의 가난을 통해서 여러분이 </a:t>
            </a:r>
            <a:r>
              <a:rPr lang="ko-KR" alt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부요해지도록하기</a:t>
            </a:r>
            <a:r>
              <a:rPr lang="ko-KR" alt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ko-KR" alt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위해서였습니다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고후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바울은 고린도 교회에 보낸 두 번째 편지의 시작과 끝에서 예수님의 은혜를 언급합니다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고후 </a:t>
            </a:r>
            <a:r>
              <a:rPr lang="en-US" altLang="ko-KR" sz="2000" b="1" dirty="0"/>
              <a:t>1:2; 13:14). </a:t>
            </a:r>
            <a:r>
              <a:rPr lang="ko-KR" altLang="en-US" sz="2000" b="1" dirty="0"/>
              <a:t>이 은혜는 무엇으로 이루어져 있습니까</a:t>
            </a:r>
            <a:r>
              <a:rPr lang="en-US" altLang="ko-KR" sz="2000" b="1" dirty="0"/>
              <a:t>?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66805944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2000" b="1" dirty="0"/>
              <a:t>예수님의 은혜를 받는 우리에게 어떤 변화가 생깁니까</a:t>
            </a:r>
            <a:r>
              <a:rPr lang="en-US" altLang="ko-KR" sz="2000" b="1" dirty="0"/>
              <a:t>?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315424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10196"/>
            <a:ext cx="6076949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바울은 고린도 교인들에게</a:t>
            </a:r>
            <a:r>
              <a:rPr lang="en-US" altLang="ko-KR" sz="2000" b="1" dirty="0"/>
              <a:t>,</a:t>
            </a:r>
            <a:r>
              <a:rPr lang="ko-KR" altLang="en-US" sz="2000" b="1" dirty="0"/>
              <a:t> 또 우리에게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사랑은 덕을 세우며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고전 </a:t>
            </a:r>
            <a:r>
              <a:rPr lang="en-US" altLang="ko-KR" sz="2000" b="1" dirty="0"/>
              <a:t>8:1), </a:t>
            </a:r>
            <a:r>
              <a:rPr lang="ko-KR" altLang="en-US" sz="2000" b="1" dirty="0"/>
              <a:t>사랑이 없으면 아무것도 가치가 없으며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고전 </a:t>
            </a:r>
            <a:r>
              <a:rPr lang="en-US" altLang="ko-KR" sz="2000" b="1" dirty="0"/>
              <a:t>13:1-3), </a:t>
            </a:r>
            <a:r>
              <a:rPr lang="ko-KR" altLang="en-US" sz="2000" b="1" dirty="0"/>
              <a:t>하나님께서 내려 주시는 사랑으로 모든 일을 해야 한다고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고전 </a:t>
            </a:r>
            <a:r>
              <a:rPr lang="en-US" altLang="ko-KR" sz="2000" b="1" dirty="0"/>
              <a:t>16:14) </a:t>
            </a:r>
            <a:r>
              <a:rPr lang="ko-KR" altLang="en-US" sz="2000" b="1" dirty="0"/>
              <a:t>가르칩니다</a:t>
            </a:r>
            <a:r>
              <a:rPr lang="en-US" altLang="ko-KR" sz="2000" b="1" dirty="0"/>
              <a:t>.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ko-KR" alt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하나님의 사랑</a:t>
            </a:r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303559" y="662701"/>
            <a:ext cx="5627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사랑하지 않는 사람은 하나님을 모릅니다</a:t>
            </a:r>
            <a:r>
              <a:rPr lang="en-US" altLang="ko-KR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이것은 하나님이 사랑이시기 때문입니다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요일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59842" y="1431161"/>
            <a:ext cx="61150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성경은 강력하게 하나님은 사랑이시라고 선포합니다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요일 </a:t>
            </a:r>
            <a:r>
              <a:rPr lang="en-US" altLang="ko-KR" sz="2000" b="1" dirty="0"/>
              <a:t>4:8). </a:t>
            </a:r>
            <a:r>
              <a:rPr lang="ko-KR" altLang="en-US" sz="2000" b="1" dirty="0"/>
              <a:t>하나님은 직접 창조하신 모두에게 자신의 사랑을 쏟아부으셨습니다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우리는 자신의 마음속에서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부모와 자녀의 관계 속에서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아름다운 꽃과 아름다운 소리로 노래하는 새들에게서 하나님의 사랑을 경험할 수 있습니다</a:t>
            </a:r>
            <a:r>
              <a:rPr lang="en-US" altLang="ko-KR" sz="2000" b="1" dirty="0"/>
              <a:t>…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5999" y="5682612"/>
            <a:ext cx="6096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우리는 이 희생을 통해서 하나님께서 실천하신 사랑의 정신을 우리도 다른 사람들에게 실천할 수 있는 동기를 부여 받습니다 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요일 </a:t>
            </a:r>
            <a:r>
              <a:rPr lang="en-US" altLang="ko-KR" sz="2000" b="1" dirty="0">
                <a:solidFill>
                  <a:prstClr val="black"/>
                </a:solidFill>
              </a:rPr>
              <a:t>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666949"/>
            <a:ext cx="6076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하지만 그 무엇보다도 하나님의 사랑이 가장 위대하게 재현된 것은 우리의 죄를 위한 제물로 예수님을 내어 주신 사건입니다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요 </a:t>
            </a:r>
            <a:r>
              <a:rPr lang="en-US" altLang="ko-KR" sz="2000" b="1" dirty="0">
                <a:solidFill>
                  <a:prstClr val="black"/>
                </a:solidFill>
              </a:rPr>
              <a:t>3:16).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ko-KR" altLang="en-US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하나님의 사랑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277087" y="716795"/>
            <a:ext cx="11637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끝으로 말합니다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형제자매 여러분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기뻐하십시오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온전하게 되기를 힘쓰십시오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서로 격려하십시오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같은 마음을 품으십시오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화평하게 지내십시오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그리하면 사랑과 평화의 하나님께서 여러분과 함께 하실 것입니다</a:t>
            </a:r>
            <a:r>
              <a:rPr lang="en" sz="16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" sz="12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2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고후</a:t>
            </a:r>
            <a:r>
              <a:rPr lang="en" sz="12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바울은 하나님의 여러 다른 속성들을 소개합니다</a:t>
            </a:r>
            <a:r>
              <a:rPr lang="en-US" altLang="ko-KR" sz="2000" b="1" dirty="0"/>
              <a:t>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5292563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71265" y="4569838"/>
            <a:ext cx="48874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하나님은 이 모든 속성들을 가지고 계실 뿐 아니라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우리 안에서도 그 분의 속성들이 넘치도록 나타나게 하십니다</a:t>
            </a:r>
            <a:r>
              <a:rPr lang="en-US" altLang="ko-KR" sz="2000" b="1" dirty="0"/>
              <a:t>.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6128252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9450" y="5890543"/>
            <a:ext cx="41204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이렇듯</a:t>
            </a:r>
            <a:r>
              <a:rPr lang="en-US" altLang="ko-KR" sz="2000" b="1" dirty="0">
                <a:solidFill>
                  <a:prstClr val="black"/>
                </a:solidFill>
              </a:rPr>
              <a:t> </a:t>
            </a:r>
            <a:r>
              <a:rPr lang="ko-KR" altLang="en-US" sz="2000" b="1" dirty="0">
                <a:solidFill>
                  <a:prstClr val="black"/>
                </a:solidFill>
              </a:rPr>
              <a:t>하나님은 사랑이신 동시에 사랑의 하나님이십니다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다시 말해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8076" y="14839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성령님의 친교</a:t>
            </a:r>
            <a:r>
              <a:rPr lang="en-US" altLang="ko-KR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사귐</a:t>
            </a:r>
            <a:r>
              <a:rPr lang="en-US" altLang="ko-KR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6153" y="972410"/>
            <a:ext cx="121758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주 예수 그리스도의 은혜와 하나님의 사랑과 성령님의 사귐이 여러분과 함께 하기를 기도합니다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고후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</a:t>
            </a:r>
            <a:r>
              <a:rPr lang="en-US" altLang="ko-KR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3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68405" y="1553074"/>
            <a:ext cx="3819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바울은 자신과 같이 고린도 교인들이 세 분의 인격체</a:t>
            </a:r>
            <a:r>
              <a:rPr lang="en-US" altLang="ko-KR" sz="2000" b="1" dirty="0"/>
              <a:t>,</a:t>
            </a:r>
            <a:r>
              <a:rPr lang="ko-KR" altLang="en-US" sz="2000" b="1" dirty="0"/>
              <a:t> 즉 주 예수 그리스도의 은혜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아버지 하나님의 사랑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그리고 성령님의 친교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사귐</a:t>
            </a:r>
            <a:r>
              <a:rPr lang="en-US" altLang="ko-KR" sz="2000" b="1" dirty="0"/>
              <a:t>)</a:t>
            </a:r>
            <a:r>
              <a:rPr lang="ko-KR" altLang="en-US" sz="2000" b="1" dirty="0"/>
              <a:t>안에 거하기를 기도합니다</a:t>
            </a:r>
            <a:r>
              <a:rPr lang="en-US" altLang="ko-KR" sz="2000" b="1" dirty="0"/>
              <a:t> (</a:t>
            </a:r>
            <a:r>
              <a:rPr lang="ko-KR" altLang="en-US" sz="2000" b="1" dirty="0"/>
              <a:t>고후 </a:t>
            </a:r>
            <a:r>
              <a:rPr lang="en-US" altLang="ko-KR" sz="2000" b="1" dirty="0"/>
              <a:t>13:14). </a:t>
            </a:r>
            <a:r>
              <a:rPr lang="ko-KR" altLang="en-US" sz="2000" b="1" dirty="0"/>
              <a:t>여기서 문맥상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바울은 성령님이 추상적인 영향력이 아닌 독립된 인격을 가지신 성령님을 지칭하는 것을 알 수 있습니다</a:t>
            </a:r>
            <a:r>
              <a:rPr lang="en-US" altLang="ko-KR" sz="2000" b="1" dirty="0"/>
              <a:t>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9760212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68405" y="4723173"/>
            <a:ext cx="37507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바울은 고린도 교회에 보낸 편지에서 성령님을 </a:t>
            </a:r>
            <a:r>
              <a:rPr lang="en-US" altLang="ko-KR" sz="2000" b="1" dirty="0">
                <a:solidFill>
                  <a:prstClr val="black"/>
                </a:solidFill>
              </a:rPr>
              <a:t>40</a:t>
            </a:r>
            <a:r>
              <a:rPr lang="ko-KR" altLang="en-US" sz="2000" b="1" dirty="0">
                <a:solidFill>
                  <a:prstClr val="black"/>
                </a:solidFill>
              </a:rPr>
              <a:t>회 이상 언급하며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성령님은 하나님의 단순한 영향력이 아닌 인격적 속성을 지닌 한 분으로 소개합니다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ko-KR" altLang="en-U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여러분 모두와 함께 하시기를 기도합니다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ko-KR" alt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하나님 아버지께서는 미리 아신 대로 여러분을 선택하시고 성령님을 통해 거룩하게 하여 여러분이 예수 그리스도에게 순종하고 그분의 피로 구원을 얻도록 하셨습니다</a:t>
            </a:r>
            <a:r>
              <a:rPr lang="en-US" altLang="ko-KR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 </a:t>
            </a:r>
            <a:r>
              <a:rPr lang="ko-KR" alt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여러분에게 은혜와 평안이 더욱 넘치기를 기도합니다</a:t>
            </a:r>
            <a:r>
              <a:rPr lang="en-US" altLang="ko-KR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</a:t>
            </a:r>
            <a:r>
              <a:rPr lang="ko-KR" altLang="en-US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벧전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623614"/>
            <a:ext cx="8391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우리는 삼위일체 하나님을 </a:t>
            </a:r>
            <a:r>
              <a:rPr lang="en-US" altLang="ko-KR" sz="2000" b="1" dirty="0"/>
              <a:t>“</a:t>
            </a:r>
            <a:r>
              <a:rPr lang="ko-KR" altLang="en-US" sz="2000" b="1" dirty="0"/>
              <a:t>성부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성자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성령</a:t>
            </a:r>
            <a:r>
              <a:rPr lang="en-US" altLang="ko-KR" sz="2000" b="1" dirty="0"/>
              <a:t>”(</a:t>
            </a:r>
            <a:r>
              <a:rPr lang="ko-KR" altLang="en-US" sz="2000" b="1" dirty="0"/>
              <a:t>마 </a:t>
            </a:r>
            <a:r>
              <a:rPr lang="en-US" altLang="ko-KR" sz="2000" b="1" dirty="0"/>
              <a:t>28:19)</a:t>
            </a:r>
            <a:r>
              <a:rPr lang="ko-KR" altLang="en-US" sz="2000" b="1" dirty="0"/>
              <a:t> 순서로 열거하지만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바울은 </a:t>
            </a:r>
            <a:r>
              <a:rPr lang="en-US" altLang="ko-KR" sz="2000" b="1" dirty="0"/>
              <a:t>“</a:t>
            </a:r>
            <a:r>
              <a:rPr lang="ko-KR" altLang="en-US" sz="2000" b="1" dirty="0"/>
              <a:t>성자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성부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성령</a:t>
            </a:r>
            <a:r>
              <a:rPr lang="en-US" altLang="ko-KR" sz="2000" b="1" dirty="0"/>
              <a:t>”(</a:t>
            </a:r>
            <a:r>
              <a:rPr lang="ko-KR" altLang="en-US" sz="2000" b="1" dirty="0"/>
              <a:t>고후 </a:t>
            </a:r>
            <a:r>
              <a:rPr lang="en-US" altLang="ko-KR" sz="2000" b="1" dirty="0"/>
              <a:t>13:14)</a:t>
            </a:r>
            <a:r>
              <a:rPr lang="ko-KR" altLang="en-US" sz="2000" b="1" dirty="0" err="1"/>
              <a:t>으로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베드로는 “성부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성령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성자”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벧전 </a:t>
            </a:r>
            <a:r>
              <a:rPr lang="en-US" altLang="ko-KR" sz="2000" b="1" dirty="0"/>
              <a:t>1:2)</a:t>
            </a:r>
            <a:r>
              <a:rPr lang="ko-KR" altLang="en-US" sz="2000" b="1" dirty="0"/>
              <a:t>의 순서로 소개합니다</a:t>
            </a:r>
            <a:r>
              <a:rPr lang="en-US" altLang="ko-KR" sz="2000" b="1" dirty="0"/>
              <a:t>.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9480892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이렇게 바울은 삼위일체 하나님의 은혜와 사랑과 사귐이 우리 모두와 함께하시기를 기도하며 편지를 마칩니다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고후 </a:t>
            </a:r>
            <a:r>
              <a:rPr lang="en-US" altLang="ko-KR" sz="2000" b="1" dirty="0"/>
              <a:t>13:14).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658847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세 하나님은 서로 간에 높고 낮은 서열이 없으시며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각자가 한 구원의 계획 안에서 다른 역할을 수행 하시지만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세 분 모두 똑 같은 속성과 목적을 위해 협력하십니다</a:t>
            </a:r>
            <a:r>
              <a:rPr lang="en-US" altLang="ko-KR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019882" y="1487001"/>
            <a:ext cx="10045147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“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이 세상의 언어나 그 무엇으로도 아버지 하나님을 설명할 수 없습니다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. 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아버지 하나님은 거룩함의 모든 충만함을 지니신 분이며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, 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죽음을 피할 수 없는 사람의 눈으로는 볼 수 없는 분이십니다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아들 하나님은 거룩함의 모든 충만함을 보여주신 분입니다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…</a:t>
            </a:r>
            <a:endParaRPr lang="en" sz="2800" b="1" dirty="0">
              <a:latin typeface="NanumGothic" panose="020D0604000000000000" pitchFamily="34" charset="-127"/>
              <a:ea typeface="NanumGothic" panose="020D0604000000000000" pitchFamily="34" charset="-127"/>
            </a:endParaRPr>
          </a:p>
          <a:p>
            <a:pPr>
              <a:spcBef>
                <a:spcPts val="600"/>
              </a:spcBef>
            </a:pP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그리스도께서 하늘로 올라 가시면서 보내 </a:t>
            </a:r>
            <a:r>
              <a:rPr lang="ko-KR" altLang="en-US" sz="2800" b="1" dirty="0" err="1">
                <a:latin typeface="NanumGothic" panose="020D0604000000000000" pitchFamily="34" charset="-127"/>
                <a:ea typeface="NanumGothic" panose="020D0604000000000000" pitchFamily="34" charset="-127"/>
              </a:rPr>
              <a:t>주시겠다고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 약속하신 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‘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위로 하시는 분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’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은 거룩함의 모든 충만함을 지니신 </a:t>
            </a:r>
            <a:r>
              <a:rPr lang="ko-KR" altLang="en-US" sz="2800" b="1" dirty="0" err="1">
                <a:latin typeface="NanumGothic" panose="020D0604000000000000" pitchFamily="34" charset="-127"/>
                <a:ea typeface="NanumGothic" panose="020D0604000000000000" pitchFamily="34" charset="-127"/>
              </a:rPr>
              <a:t>성령님이시며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, 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그리스도를 자기의 구주로 받아들이고 믿는 모든 사람들에게 거룩한 은혜의 능력을 보여주시는 분입니다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. 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하늘의 세분 하나님은 살아 계신 세 인격체로 존재하십니다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. 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살아 있는 믿음으로 그리스도를 받아들인 사람들은 아버지와 아들과 성령님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,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 이 위대한 세 분의 이름으로 침례를 받으며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, </a:t>
            </a:r>
            <a:r>
              <a:rPr lang="ko-KR" altLang="en-US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세 분 하나님은 그리스도 안에서 새 생명안에 살려고 노력하며 순종하는 백성들을 도와 주십니다</a:t>
            </a:r>
            <a:r>
              <a:rPr lang="en-US" altLang="ko-KR" sz="2800" b="1" dirty="0">
                <a:latin typeface="NanumGothic" panose="020D0604000000000000" pitchFamily="34" charset="-127"/>
                <a:ea typeface="NanumGothic" panose="020D0604000000000000" pitchFamily="34" charset="-127"/>
              </a:rPr>
              <a:t>.</a:t>
            </a:r>
            <a:endParaRPr lang="en" sz="2800" b="1" dirty="0">
              <a:latin typeface="NanumGothic" panose="020D0604000000000000" pitchFamily="34" charset="-127"/>
              <a:ea typeface="NanumGothic" panose="020D0604000000000000" pitchFamily="34" charset="-127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44827" y="487231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dirty="0"/>
              <a:t>엘렌 </a:t>
            </a:r>
            <a:r>
              <a:rPr lang="ko-KR" altLang="en-US" sz="2000" b="1" dirty="0" err="1"/>
              <a:t>화잇</a:t>
            </a:r>
            <a:r>
              <a:rPr lang="en" sz="2000" b="1" dirty="0"/>
              <a:t> (</a:t>
            </a:r>
            <a:r>
              <a:rPr lang="ko-KR" altLang="en-US" sz="2000" b="1" dirty="0"/>
              <a:t>복음전도</a:t>
            </a:r>
            <a:r>
              <a:rPr lang="en" sz="2000" b="1" dirty="0"/>
              <a:t>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1540</TotalTime>
  <Words>1121</Words>
  <Application>Microsoft Office PowerPoint</Application>
  <PresentationFormat>Panorámica</PresentationFormat>
  <Paragraphs>78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Comic Sans MS</vt:lpstr>
      <vt:lpstr>Arial</vt:lpstr>
      <vt:lpstr>Aptos Display</vt:lpstr>
      <vt:lpstr>Aptos</vt:lpstr>
      <vt:lpstr>NanumGothic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106</cp:revision>
  <dcterms:created xsi:type="dcterms:W3CDTF">2026-08-20T16:22:51Z</dcterms:created>
  <dcterms:modified xsi:type="dcterms:W3CDTF">2026-09-25T06:23:08Z</dcterms:modified>
</cp:coreProperties>
</file>