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4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ສາຍລັບທີ່ຖືກສົ່ງອອກໄປ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ສາຍລັບທົ່ວໄປ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(12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ຄົນ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ສາຍລັບແບບຄວາມລັບ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(2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ຄົນ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ການດໍາເນີນງານຂອງຜູ້ສອດແນມ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40 </a:t>
          </a:r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ມື້ໃນການກວດສອບ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3 </a:t>
          </a:r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ມື້ໃນການຫລົບລີ້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ການລາຍງານຜົນຂອງຜູ້ສອດແນມ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ພວກເຂົາບອກດ້ານລົບໃຫ້ຟັງ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ພວກເຂົາໜູນໃຈໂຢຊວຍ</a:t>
          </a:r>
          <a:endParaRPr lang="en" sz="18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ອິດສະຣາເອນໃນພິທີປັດສະຄາ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ເອົາເລືອດມາທາທັບປະຕູວົງກົບ </a:t>
          </a:r>
          <a:br>
            <a:rPr lang="es-ES" sz="14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ຖ້າພວກເຂົາອອກໄປຂ້າງນອກ ແມ່ນຈະຕາຍ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ຣາຮາບ ໃນເຢຣິໂກ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ເອົາເຊືອກສີແດງມາຜູກໃສ່ປ່ອງຢ້ຽມ</a:t>
          </a:r>
          <a:br>
            <a:rPr lang="es-ES" sz="14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ຖ້ານາງອອກໄປຂ້າງນອກ ນາງຈະຕາຍ</a:t>
          </a:r>
          <a:b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4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ການລາຍງານຜົນຂອງຜູ້ສອດແນມ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ພວກເຂົາບອກດ້ານລົບໃຫ້ຟັງ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ພວກເຂົາໜູນໃຈໂຢຊວຍ</a:t>
          </a:r>
          <a:endParaRPr lang="en" sz="18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ການດໍາເນີນງານຂອງຜູ້ສອດແນມ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40 </a:t>
          </a: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ມື້ໃນການກວດສອບ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3 </a:t>
          </a: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ມື້ໃນການຫລົບລີ້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ສາຍລັບທີ່ຖືກສົ່ງອອກໄປ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ສາຍລັບທົ່ວໄປ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(12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ຄົນ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ສາຍລັບແບບຄວາມລັບ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(2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ຄົນ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ອິດສະຣາເອນໃນພິທີປັດສະຄາ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ເອົາເລືອດມາທາທັບປະຕູວົງກົບ </a:t>
          </a:r>
          <a:br>
            <a:rPr lang="es-E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ຖ້າພວກເຂົາອອກໄປຂ້າງນອກ ແມ່ນຈະຕາຍ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ຣາຮາບ ໃນເຢຣິໂກ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ເອົາເຊືອກສີແດງມາຜູກໃສ່ປ່ອງຢ້ຽມ</a:t>
          </a:r>
          <a:br>
            <a:rPr lang="es-E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ຖ້ານາງອອກໄປຂ້າງນອກ ນາງຈະຕາຍ</a:t>
          </a:r>
          <a:b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5400" b="1" dirty="0">
                <a:ln/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ພຣະຄຸນເໜືອຄວາມຄາດໝາຍ</a:t>
            </a:r>
            <a:endParaRPr lang="en" sz="5400" b="1" dirty="0">
              <a:ln/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 </a:t>
            </a:r>
            <a:r>
              <a:rPr lang="lo-L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11</a:t>
            </a:r>
            <a:r>
              <a:rPr lang="lo-L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ຕຸລາ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15902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ທູດທີ່ຖືກຫລອກລວງ</a:t>
            </a:r>
            <a:endParaRPr lang="e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ແລ້ວພວກເຂົາກໍ່ໄປຫາໂຢຊວຍແລະຊາວອິດສະຣາເອນ ທີ່ຄ້າຍພັກຂອງເມືອງກິນການ ແລະເວົ້າວ່າ ພວກຂ້ານ້ອຍເດີນທາງມາຈາກດິນແດນໄກ ແລະ ຢາກຂໍເຮັດຂໍ້ຕົກລົງກັບພວກທ່ານ</a:t>
            </a:r>
            <a:r>
              <a:rPr lang="en-US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 </a:t>
            </a:r>
            <a:r>
              <a:rPr lang="en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5B79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ສັງເກດຄວາມຄ້າຍຄື ແລະ ຄວາມແຕກຕ່າງລະຫວ່າງຣາຮັບ ແລະ ກິເບໂອນ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3" y="4165933"/>
            <a:ext cx="763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ຣາຮາບໄດ້ຕົວະແບບເຕັມໃຈ ເພື່ອປົກປ້ອງຜູ້ສອດແນມ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ແຕ່ຊາວກິເບໂອນແມ່ນຕັ້ງໃຈຫລອກລວງ ໂດຍໃຊ້ເລ້ລ່ຽມ ຄ້າຍຄື: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3:1).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ຍິ່ງໄປກວ່ານັ້ນ, ຜູ້ນໍາຂອງອິດສະຣາເອນໄດ້ລົ້ມເຫລວເພາະບໍ່ປຶກສາຫາລືກັບພຣະເຈົ້າ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142940"/>
            <a:ext cx="3357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ສິ່ງນີ້ເຮັດໃຫ້ພວກເຂົາຕົວຢູ່ໃນພາວະ ກືນບໍ່ເຂົ້າ, ຄາຍບໍ່ອອກ: ຈະທໍາລາຍຊາວກິເບໂອນ ຫລື ເຄົາລົບຄໍາສາບານຕໍ່ພຣະເຈົ້າ?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9:18).</a:t>
            </a:r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95167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ອົງປະກອບຂອງຄວາມເຊື່ອ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ຣາຮາບ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ຊາວກິເບໂອນ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ພື້ນຖານ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ໄດ້ຍິນ 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ໄດ້ຍິນ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ຄວາມໝາຍ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ຕົວະ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ຕົວະ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ເປົ້າໝາຍ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ເພື່ອເອົາໂຕລອດ 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ເພື່ອເອົາໂຕລອດ 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ຜົນທີ່ເກີດຂຶ້ນທັນທີ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ຖືກປົດປ່ອຍ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ຖືກປົດປ່ອຍ</a:t>
                      </a:r>
                      <a:r>
                        <a:rPr lang="en" b="1" dirty="0"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lo-LA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ຜົນທີ່ເກີດຂຶ້ນໄລຍະຍາວ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cs typeface="Saysettha OT" panose="020B0504020207020204" pitchFamily="34" charset="-34"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o-LA" sz="1400" b="1" dirty="0">
                          <a:solidFill>
                            <a:srgbClr val="C00000"/>
                          </a:solidFill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ເປັນປະຊາກອນທີ່ສົມບູນ</a:t>
                      </a:r>
                      <a:r>
                        <a:rPr lang="en" sz="1400" b="1" dirty="0">
                          <a:solidFill>
                            <a:srgbClr val="C00000"/>
                          </a:solidFill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1400" b="1" dirty="0">
                          <a:solidFill>
                            <a:srgbClr val="C00000"/>
                          </a:solidFill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ຖືກຮັບເປັນຄົນຮັບໃຊ້</a:t>
                      </a:r>
                      <a:r>
                        <a:rPr lang="en" sz="1400" b="1" dirty="0">
                          <a:solidFill>
                            <a:srgbClr val="C00000"/>
                          </a:solidFill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5300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ພຣະພອນ ແລະ ຄໍາສາບແຊ່ງ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ຍ້ອນພວກເຈົ້າໄດ້ເຮັດເຊັ່ນນີ້ ພວກເຈົ້າຈຶ່ງຖືກສາບແຊ່ງ ຄົນຂອງພວກເຈົ້າຈະເປັນຄົນຮັບໃຊ້ເລື້ອຍໄປ ພວກເຈົ້າຈະຕ້ອງຕັດຟືນ ແລະ ຕັກນໍ້າ ສໍາລັບວິຫານຂອງພຣະເຈົ້າຂອງພວກເຮົາ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ຊາວອິດສະຣາເອນໄດ້ສາບານກັບຜູ້ນໍາຂອງເຜົ່າ ກິເບໂອນ, ເກຟິຣາ, ເບເອໂຣດ ແລະ ກິຣີອາດເຢອາຣິມ ວ່າຈະບໍ່ຂ້າພວກເຂົາ ແລະ ພວກເຂົາກໍ່ບໍ່ໄດ້ຂ້າຄົນພວກນັ້ນ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ແຕ່ການໄວ້ຊີວິດຊາວກິເບໂອນ ເປັນການຝ່າຝືນຄໍາສັ່ງຂອງພຣະເຈົ້າ ເພາະພະອົງຊົງສັ່ງໃຫ້ຢ່າໄວ້ຊີວິດຜູ້ໃດຜູ້ໜຶ່ງ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7:1-2). (</a:t>
            </a:r>
            <a:r>
              <a:rPr lang="lo-LA" sz="16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. 9:19; Ps. 15:4b). </a:t>
            </a:r>
            <a:r>
              <a:rPr lang="lo-LA" sz="16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ບັນຫາອັນຕັດສິນໃຈຍາກແບບນີ້ ຈະແກ້ໄຂແບບໃດ?</a:t>
            </a:r>
            <a:endPara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6" y="4611231"/>
            <a:ext cx="5929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ຍິ່ງໄປກວ່ານັ້ນ, ການເປັນຄົນຕັກນໍ້າ ແລະ ຄົນຕັດໄມ້ ເພື່ອວຽກງານຂອງພຣະອົງນັ້ນ ເຮັດໃຫ້ພວກເຂົາໄດ້ຕິດຕໍ່ກັບພຣະເຈົ້າຕະຫລອດເວລາ, ດ້ວຍພຣະຄຸນຂອງພຣະເຈົ້າ ຄໍາສາບແຊ່ງກໍ່ກາຍເປັນພຣະພອນ. ໃນພຣະທໍາ ເອເຊກຽນ </a:t>
            </a:r>
            <a:r>
              <a:rPr lang="en-US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33:11 </a:t>
            </a:r>
            <a:r>
              <a:rPr lang="lo-LA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ກ່າວວ່າ:</a:t>
            </a:r>
            <a:r>
              <a:rPr lang="en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.  </a:t>
            </a:r>
            <a:r>
              <a:rPr lang="lo-LA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ເຮົາຈະບໍ່ດີໃຈເມື່ອເຫັນຄົນບາບຜູ້ໜຶ່ງຕາຍໄປ, ເຮົາຈະດີໃຈຫລາຍກວ່າ ເມື່ອເຫັນລາວເຊົາເຮັດບາບ ແລະ ມີຊີວິດຢູ່.</a:t>
            </a:r>
            <a:endParaRPr lang="en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ຊີວິດຂອງພວກເຂົາໄດ້ຮັບການໄວ້ຊີວິດ ແຕ່ໄດ້ຮັບການສາບແຊ່ງແທນ </a:t>
            </a:r>
            <a:r>
              <a:rPr lang="en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. 9:20-23). </a:t>
            </a:r>
            <a:r>
              <a:rPr lang="lo-LA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ຄໍາສາບແຊ່ງກໍ່ຄື ຈະຕ້ອງເປັນຄົນຮັບໃຊ້ຈາກລຸ້ນສູ່ລຸ້ນ</a:t>
            </a:r>
            <a:r>
              <a:rPr lang="en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ແຕ່ກໍ່ເປັນເຫດໃຫ້ພວກເຂົາມີຄວາມສໍາພັນໃກ້ຊິດກັບປະຊາຊົນຂອງພຣະເຈົ້າ, ເຊິ່ງບໍ່ສາມາດແຍກອອກຈາກກັນໄດ້</a:t>
            </a:r>
            <a:r>
              <a:rPr lang="en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ນຮມຢ</a:t>
            </a:r>
            <a:r>
              <a:rPr lang="en" sz="2000" b="1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.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1563757" y="1306764"/>
            <a:ext cx="99954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ຊົນຊາດອິດສະຣາເອນຈະຕ້ອງຄອບຄອງດິນແດນທັງໝົດທີ່ພຣະເຈົ້າຊົງກໍານົດໄວ້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ຊົດຊາດທີ່ປະຕິເສດການນະມັດສະການແລະການຮັບໃຊ້ພຣະເຈົ້າຜູ້ທ່ຽງແທ້ ຈະຕ້ອງຖືກຂັບໄລ່ອອກໄປ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ແຕ່ພຣະເຈົ້າຊົງມີພຣະປະສົງທີ່ຈະໃຫ້ມະນຸດຖືກດຶງກັບຄືນມາຫາພຮະອົງ. ໂດຍການສໍາແດງພຣະລັກສະນະຂອງພຣະອົງຜ່ານທາງຊາວອິດສະຣາເອນ ແລະ ຄໍາເຊີນໃຫ້ເຂົ້າມາຫາພຣະອົງຈະຖືກສົ່ງອອກໄປທົ່ວໂລກ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.. […]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ຜູ້ທີ່ເປັນຄ້າຍຄືກັບ ນາງຣາຮາບ ແລະ ຊາວຄານາອານ,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ນາງຣຸດ ແລະ ຊາວໂມອາບ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ຈະຕ້ອງລວມໂຕກັນກັບນາງໆຊາດ, ຊົນຊາດທີ່ພຣະອົງຊົງເລືອກສັນເອົາໄວ້ ສໍາລັບວຽກງານອັນຍິ່ງໃຫຍ່ນີ້.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ເພາະມີຄວາມເຊື່ອແບບນີ້ ຣາຮາບຍິງໂສເພນີຈຶ່ງບໍ່ຈິບຫາຍໄປພ້ອມກັບຄົນເຫລົ່ານັ້ນທີ່ບໍ່ເຊື່ອຟັງ ເພາະນາງໄດ້ຕອນຮັບພວກນັກສືບສອດແນມເປັນຢ່າງດີ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6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ເຮັບເຣີ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solidFill>
                  <a:schemeClr val="bg1"/>
                </a:solidFill>
                <a:highlight>
                  <a:srgbClr val="4C873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ພຣະຄຸນສໍາລັບຊາວອິດສະຣາເອນ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chemeClr val="bg1"/>
                </a:solidFill>
                <a:highlight>
                  <a:srgbClr val="4C873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ໂອກາດຄັ້ງທີສອງ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ພຣະຄຸນສໍາລັບ ນ.ຣາຮາບ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ຄວາມເຊື່ອເທົ່າເມັດຜັກກາດ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ພັນທະສັນຍາທີ່ແຜ່ໄປເຖິງຣາຮາບ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ພຣະຄຸນສໍາລັບຊາວກີເບໂອນ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ທູດທີ່ຫລອກລວງ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ພຣະພອນ ແລະ ຄໍາສາບແຊ່ງ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ຊາວຄານາອານໄດ້ລະເມີດຂອບເຂດດິນແດນແຫ່ງພຣະຄຸນ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ດ້ວຍເຫດນີ້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ພຣະເຈົ້າຈຶ່ງສັ່ງຊາວອິດສະຣາເອນວ່າ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ຈົ່ງເຂົ້າໄປ ແລ້ວຂ້າໃຫ້ໝົດທຸກຄົນ, ຍຶດເອົາຊັບສົມບັດຕ່າງໆຂອງພວກເຂົາ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ຢ່າງໃດກໍ່ຕາມ, ຍັງມີຄົນຊາວຄານາອານທີ່ຍັງບໍ່ໄດ້ລະເມີດເຂດພົມແດນແຫ່ງພຣະຄຸນເຫລົ່ານັ້ນ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ທຸກຄົນທີ່ໄດ້ເຕັມໃຈຍອມຮັບເອົາພຣະຄຸນທີ່ພຣະເຈົ້າຊົງປະທານໃຫ້ ລ້ວນແຕ່ໄດ້ຮັບການຊ່ວຍເຫລືອໃຫ້ລອດພົ້ນຈາກການຖືກທໍາລາຍລ້າງ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856943"/>
            <a:ext cx="5790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ພຣະຄຸນສໍາລັບຊາວອິດສະຣາເອນ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1461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ໂອກາດຄັ້ງທີ </a:t>
            </a:r>
            <a:r>
              <a:rPr lang="en-US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endParaRPr lang="en" sz="3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3" y="635243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ແລ້ວໂຢຊວຍລູກຊາຍຂອງນູນ ກໍ່ໄດ້ສົ່ງສອດແນມສອງຄົນຈາກຄ້າຍພັກທີ່ຊິດຕິມ ພ້ອມທັງສັ່ງໃຫ້ພວກເຂົາໄປສໍາຫລວດເບິ່ງດິນແດນການາອານຢ່າງລັບໆ ໂດຍສະເພາະແລ້ວແມ່ນຕົວເມືອງເຢຣິໂກ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ຕອນທີ່ໂມເຊສົ່ງສາຍລັບໄປສໍາຫລວດແຜ່ນດິນຄານາອານ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ປະຊາຊົນໄດ້ປະຕິເສດທີ່ຈະເຂົ້າໄປ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ສີ່ສິບປີຕໍ່ມາ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ໄດ້ສົ່ງສາຍລັບໄປອີກ, ແຕ່ເທື່ອນີ້ບໍ່ຄືແຕ່ກ່ອນ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928179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ເຖິງວ່າຄົນລຸ້ນໃໝ່ຈະລົ້ມເຫລວຢ່າງໜ້າອາໜາດໃຈເມື່ອຜະເຊີນກັບກາລໍ້ລວງຂອງບາລາອາມ ແຕ່ພຣະເຈົ້າກໍ່ໄດ້ປະທານໂອກາດຄັ້ງທີ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ໃຫ້ກັບພວກເຂົາ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ຈບຊ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25:1-3, 31:16;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ເທື່ອນີ້ບໍ່ມີພວງໝາກອາງຸ່ນ, ບໍ່ມີໝາກໄມ້ຈາກແຜ່ນດິນ, ມີພຽງເລື່ອງລາວແຫ່ງຄວາມເຊື່ອ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ຂອງຣາຮາບ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ທີ່ກະຕຸ້ນໃຫ້ອິດສະຣາເອນ ຄອບຄອງແຜ່ນດິນແຫ່ງພັນທະສັນຍາ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ພຣະຄຸນສໍາລັບ ຣາຮາບ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-2185" y="10820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ຄວາມເຊື່ອຂອງເມັດຜັກກາດ</a:t>
            </a:r>
            <a:endParaRPr lang="en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ເພາະຄວາມເຊື່ອແບບນີ້ ຣາຮາບຍິງໂສເພນີ ຈຶ່ງບໍ່ຈິບຫາຍໄປພ້ອມກັບຄົນເຫລົ່ານັ້ນທີ່ບໍ່ເຊື່ອຟັງ ເພາະນາງໄດ້ຕ້ອນຮັບພວກນັກສືບສອດແນມເປັນຢ່າງດີ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ຮບ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ຄວາມເຊື່ອຂອງຣາຮາບມີພື້ນຖານມາຈາກຫຍັງ?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29363" y="5745741"/>
            <a:ext cx="740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ຣາຮາບ ເປັນເໝືອນຕົວຢ່າງທີ່ຈະເກີດຂຶ້ນກັບຊາວເມືອງເຢຣິໂກທຸກຄົນ ທີ່ຍອມມອບຖວາຍຕົນເອງຕໍ່ພຣະເຈົ້າ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8" y="4595936"/>
            <a:ext cx="7404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ພຣະຄໍາພີໄດ້ຊື່ນຊົມໃນການຕັດສິນໃຈຂອງນາງ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ສໍາລັບໄຫວພິບທີ່ນາງໄດ້ປະຕິບັດຕໍ່ຄົນຂອງພຣະເຈົ້າ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ບໍ່ວ່າຈະເປັນຄໍາເວົ້າ ຫລື ການກະທໍາ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6" y="2974216"/>
            <a:ext cx="74049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ຄວາມເຊື່ອທີ່ຫາກໍ່ເລີ່ມຕົ້ນຂອງນາງ ບໍ່ໄດ້ບົ່ງບອກເຖິງຄວາມເຂົ້າໃຈໃນພຣະປະສົງທີ່ພຣະເຈົ້າມີໃນຕອນເລີ່ມຕົ້ນ, ນາງໄດ້ເຮັດສຸດຄວາມສາມາດເພື່ອຊ່ວຍເຫລືອຜູ້ສອດແນມ ແລະ ການຊ່ວຍເຫລືອນັ້ນກໍ່ມາຮອດຄອບຄົວຂອງນາງເຊັ່ນກັນ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ຄວາມຮູ້ຈະຕາມມາພາຍຫລັງການຮັບເຊື່ອສະເໝີ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59878"/>
            <a:ext cx="7402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ສັງເກດໄດ້ວ່າ ນ.ຣາຮາບໄດ້ກ່າວເຖິງເຫດການທີ່ທຸກໆຄົນໄດ້ຮູ້ມາກ່ອນ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ເຊັ່ນກ່ານຂ້າມທະເລແດງ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ໃນຂະນະທີ່ທຸກຄົນຢ້ານກົວພຣະເຈົ້າຂອງຊາວເຮັບເຣີນັ້ນ ນ.ຣາຮາບໄດ້ເລືອກທີ່ຈະລີ້ໄພຢູ່ໃຕ້ພະຫັດຂອງພຣະອົງ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927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</a:t>
            </a:r>
            <a:r>
              <a:rPr lang="lo-LA" sz="28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</a:t>
            </a:r>
            <a:r>
              <a:rPr lang="lo-LA" sz="32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ທີ່ແຜ່ໄປເຖິງຣາຮາບ</a:t>
            </a:r>
            <a:endParaRPr lang="en" sz="32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ຖ້າຜູ້ໃດອອກຈາກເຮືອນໄປ ລາວຈະຕ້ອງຕາຍເພາະຄວາມຜິດຂອງຕົນເອງ, ພວກຂ້ອຍຈະບໍ່ຮັບຜິດຊອບ ແຕ່ຖ້າຜູ້ໃດຜູ້ໜຶ່ງທີ່ຢູ່ໃນເຮືອນນໍາເຈົ້າຖືກທໍາຮ້າຍ ແລ້ວພວກເຂ້ອຍກໍຈະເປັນຜູ້ຮັບຜິດຊອບ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582437"/>
            <a:ext cx="705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ເ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ຫດຜົນຂອງນາງຣາຮາບນັ້ນເປັນຕາຕົກໃຈຫລາຍ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ຂ້ອຍໄດ້ເຮັດດ້ວຍຄວາມເມດຕາ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[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hesed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]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ຊ່ວຍພວກທ່ານໃຫ້ລອດ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 ຈົ່ງປະຕິບັດດ້ວຍຄວາມເມດຕາ ແລະ ຊ່ວຍພວກເຮົາ ແລະ ຍາດຕິພີ່ນ້ອງຂອງພວກເຮົາໃຫ້ລອດພົ້ນດ້ວຍ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77883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 ນາງຣາຮາບຈະບໍ່ໄດ້ຕະໜັກເຖິງເຫດການທີ່ຈະເກີດຂຶ້ນວ່າຈະເປັນໃນຮູບແບບໃດ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ແຕ່ນາງກໍ່ໄດ້ຂໍໃຫ້ປະຕິບັດຕໍ່ນາງ ເໝືອນກັບທີ່ພຣະເຈົ້າຊົງປະຕິບັດຕໍ່ພວກເຂົາຊາວອິດສະຣາເອນ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[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hesed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] 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ຜູ້ສອດແນມໄດ້ຂໍໃຫ້ນາງປະຕິບັດຕາມເງື່ອນໄຂທີ່ຄ້າຍຄືກັນກັບທີ່ໄດ້ເກີດຂຶ້ນໃນປະເທດເອຢິບ,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                             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ດ້ວຍວິທີນີ້ ນາງຈຶ່ງຖືກລວມຢູ່ໃນພັນທະສັນຍາຂອງພຣະເຈົ້າກັບຊາວອິດສະຣາເອນ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ພຣະຄຸນສໍາລັບຊາວກິເບໂອນ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1699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Aptos Display</vt:lpstr>
      <vt:lpstr>Saysettha OT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2025-09-18T09:24:05Z</dcterms:created>
  <dcterms:modified xsi:type="dcterms:W3CDTF">2025-10-08T14:46:38Z</dcterms:modified>
</cp:coreProperties>
</file>