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5"/>
  </p:notesMasterIdLst>
  <p:sldIdLst>
    <p:sldId id="300" r:id="rId3"/>
    <p:sldId id="306" r:id="rId4"/>
    <p:sldId id="257" r:id="rId5"/>
    <p:sldId id="258" r:id="rId6"/>
    <p:sldId id="259" r:id="rId7"/>
    <p:sldId id="260" r:id="rId8"/>
    <p:sldId id="302" r:id="rId9"/>
    <p:sldId id="304" r:id="rId10"/>
    <p:sldId id="305" r:id="rId11"/>
    <p:sldId id="303" r:id="rId12"/>
    <p:sldId id="294" r:id="rId13"/>
    <p:sldId id="295" r:id="rId14"/>
  </p:sldIdLst>
  <p:sldSz cx="12192000" cy="6858000"/>
  <p:notesSz cx="6858000" cy="9144000"/>
  <p:embeddedFontLst>
    <p:embeddedFont>
      <p:font typeface="Saysettha OT" panose="020B0504020207020204" pitchFamily="34" charset="-34"/>
      <p:regular r:id="rId16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ED0"/>
    <a:srgbClr val="345E80"/>
    <a:srgbClr val="69795B"/>
    <a:srgbClr val="926D36"/>
    <a:srgbClr val="C89800"/>
    <a:srgbClr val="FFF0C1"/>
    <a:srgbClr val="FFE593"/>
    <a:srgbClr val="FFE7B1"/>
    <a:srgbClr val="FBF5A1"/>
    <a:srgbClr val="654B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38" autoAdjust="0"/>
    <p:restoredTop sz="94304"/>
  </p:normalViewPr>
  <p:slideViewPr>
    <p:cSldViewPr snapToGrid="0">
      <p:cViewPr varScale="1">
        <p:scale>
          <a:sx n="31" d="100"/>
          <a:sy n="31" d="100"/>
        </p:scale>
        <p:origin x="78" y="132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image" Target="../media/image19.jpeg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image" Target="../media/image39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image" Target="../media/image19.jpe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image" Target="../media/image3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3497AD1-813F-4250-BC43-2983C10A89A7}" type="doc">
      <dgm:prSet loTypeId="urn:microsoft.com/office/officeart/2008/layout/PictureAccentList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A76991B6-5F6E-4B14-8E46-BAA8CE6D11EE}">
      <dgm:prSet phldrT="[Texto]" custT="1"/>
      <dgm:spPr>
        <a:solidFill>
          <a:schemeClr val="accent1"/>
        </a:solidFill>
      </dgm:spPr>
      <dgm:t>
        <a:bodyPr/>
        <a:lstStyle/>
        <a:p>
          <a:r>
            <a:rPr lang="lo-LA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ສັນຍາລັກທີ່ຫີບພັນທະສັນຍາໄດ້ມອບໄວ້</a:t>
          </a:r>
          <a:endParaRPr lang="en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601138D4-367B-4881-9CD5-4EC28F62E1A0}" type="parTrans" cxnId="{8BCA052D-9B38-4D1B-9EBA-5D8B41536D04}">
      <dgm:prSet/>
      <dgm:spPr/>
      <dgm:t>
        <a:bodyPr/>
        <a:lstStyle/>
        <a:p>
          <a:endParaRPr lang="es-ES" sz="2000" b="1"/>
        </a:p>
      </dgm:t>
    </dgm:pt>
    <dgm:pt modelId="{930A9A90-59EC-49FF-A6B4-044A47608ACE}" type="sibTrans" cxnId="{8BCA052D-9B38-4D1B-9EBA-5D8B41536D04}">
      <dgm:prSet/>
      <dgm:spPr/>
      <dgm:t>
        <a:bodyPr/>
        <a:lstStyle/>
        <a:p>
          <a:endParaRPr lang="es-ES" sz="2000" b="1"/>
        </a:p>
      </dgm:t>
    </dgm:pt>
    <dgm:pt modelId="{4B4FFAE0-51EA-4D2B-A544-E864A141AB02}">
      <dgm:prSet phldrT="[Texto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lo-LA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ເຊື່ອຟັງພຣະເຈົ້າ 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(</a:t>
          </a:r>
          <a:r>
            <a:rPr lang="lo-LA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ພຣະບັນຍັດ 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10</a:t>
          </a:r>
          <a:r>
            <a:rPr lang="lo-LA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 ປະການ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)</a:t>
          </a:r>
        </a:p>
      </dgm:t>
    </dgm:pt>
    <dgm:pt modelId="{6BC54568-C4DA-46E8-89EA-4CA4CD9F1258}" type="parTrans" cxnId="{B2BC22C2-FE8C-4860-8191-856A6DB46177}">
      <dgm:prSet/>
      <dgm:spPr/>
      <dgm:t>
        <a:bodyPr/>
        <a:lstStyle/>
        <a:p>
          <a:endParaRPr lang="es-ES" sz="2000" b="1"/>
        </a:p>
      </dgm:t>
    </dgm:pt>
    <dgm:pt modelId="{AE7D922C-3C64-4220-9211-8E888689D8A8}" type="sibTrans" cxnId="{B2BC22C2-FE8C-4860-8191-856A6DB46177}">
      <dgm:prSet/>
      <dgm:spPr/>
      <dgm:t>
        <a:bodyPr/>
        <a:lstStyle/>
        <a:p>
          <a:endParaRPr lang="es-ES" sz="2000" b="1"/>
        </a:p>
      </dgm:t>
    </dgm:pt>
    <dgm:pt modelId="{22BACF2F-220F-49E9-91B2-13230CE6C339}">
      <dgm:prSet phldrT="[Texto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lo-LA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ໄວ້ວາງໃຈໃນການເບິ່ງແຍງຂອງພຣະອົງ</a:t>
          </a:r>
          <a:endParaRPr lang="en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F383C144-F147-4C8A-8D75-A90FFD38F67C}" type="parTrans" cxnId="{1490743D-0BD5-4C07-8EAD-0130F4D690DB}">
      <dgm:prSet/>
      <dgm:spPr/>
      <dgm:t>
        <a:bodyPr/>
        <a:lstStyle/>
        <a:p>
          <a:endParaRPr lang="es-ES" sz="2000" b="1"/>
        </a:p>
      </dgm:t>
    </dgm:pt>
    <dgm:pt modelId="{A419EB90-0A9B-4D14-B36D-C2FB91663C8C}" type="sibTrans" cxnId="{1490743D-0BD5-4C07-8EAD-0130F4D690DB}">
      <dgm:prSet/>
      <dgm:spPr/>
      <dgm:t>
        <a:bodyPr/>
        <a:lstStyle/>
        <a:p>
          <a:endParaRPr lang="es-ES" sz="2000" b="1"/>
        </a:p>
      </dgm:t>
    </dgm:pt>
    <dgm:pt modelId="{73C484F6-10A9-4207-9098-426C0555E4AD}">
      <dgm:prSet phldrT="[Texto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lo-LA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ເຄົາລົບຜູ້ນໍາທີ່ຖືກແຕ່ງຕັ້ງຈາກພຣະເຈົ້າ</a:t>
          </a:r>
          <a:endParaRPr lang="en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29C87F81-4D05-4AB0-BD6D-611C7315B683}" type="parTrans" cxnId="{C34CE4A8-49DE-45AC-B797-EBE117288C35}">
      <dgm:prSet/>
      <dgm:spPr/>
      <dgm:t>
        <a:bodyPr/>
        <a:lstStyle/>
        <a:p>
          <a:endParaRPr lang="es-ES" sz="2000" b="1"/>
        </a:p>
      </dgm:t>
    </dgm:pt>
    <dgm:pt modelId="{E74A487F-7366-495F-8334-D5C5AE56986F}" type="sibTrans" cxnId="{C34CE4A8-49DE-45AC-B797-EBE117288C35}">
      <dgm:prSet/>
      <dgm:spPr/>
      <dgm:t>
        <a:bodyPr/>
        <a:lstStyle/>
        <a:p>
          <a:endParaRPr lang="es-ES" sz="2000" b="1"/>
        </a:p>
      </dgm:t>
    </dgm:pt>
    <dgm:pt modelId="{E5A79DE6-3D5A-4B3A-8BEE-3781F5BE9310}" type="pres">
      <dgm:prSet presAssocID="{83497AD1-813F-4250-BC43-2983C10A89A7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</dgm:pt>
    <dgm:pt modelId="{DC672227-EA61-4502-A89B-A9F8CD194F13}" type="pres">
      <dgm:prSet presAssocID="{A76991B6-5F6E-4B14-8E46-BAA8CE6D11EE}" presName="root" presStyleCnt="0">
        <dgm:presLayoutVars>
          <dgm:chMax/>
          <dgm:chPref val="4"/>
        </dgm:presLayoutVars>
      </dgm:prSet>
      <dgm:spPr/>
    </dgm:pt>
    <dgm:pt modelId="{135D1122-E54D-4976-8DBF-B3285BB0595E}" type="pres">
      <dgm:prSet presAssocID="{A76991B6-5F6E-4B14-8E46-BAA8CE6D11EE}" presName="rootComposite" presStyleCnt="0">
        <dgm:presLayoutVars/>
      </dgm:prSet>
      <dgm:spPr/>
    </dgm:pt>
    <dgm:pt modelId="{3B700EE6-F90D-44FA-9DA9-155E3DDF52C8}" type="pres">
      <dgm:prSet presAssocID="{A76991B6-5F6E-4B14-8E46-BAA8CE6D11EE}" presName="rootText" presStyleLbl="node0" presStyleIdx="0" presStyleCnt="1" custScaleY="56263">
        <dgm:presLayoutVars>
          <dgm:chMax/>
          <dgm:chPref val="4"/>
        </dgm:presLayoutVars>
      </dgm:prSet>
      <dgm:spPr/>
    </dgm:pt>
    <dgm:pt modelId="{19DC043D-1305-4CB4-9C8F-BA6ED851B124}" type="pres">
      <dgm:prSet presAssocID="{A76991B6-5F6E-4B14-8E46-BAA8CE6D11EE}" presName="childShape" presStyleCnt="0">
        <dgm:presLayoutVars>
          <dgm:chMax val="0"/>
          <dgm:chPref val="0"/>
        </dgm:presLayoutVars>
      </dgm:prSet>
      <dgm:spPr/>
    </dgm:pt>
    <dgm:pt modelId="{8B397925-9355-4A8B-B114-675373DC2FEA}" type="pres">
      <dgm:prSet presAssocID="{4B4FFAE0-51EA-4D2B-A544-E864A141AB02}" presName="childComposite" presStyleCnt="0">
        <dgm:presLayoutVars>
          <dgm:chMax val="0"/>
          <dgm:chPref val="0"/>
        </dgm:presLayoutVars>
      </dgm:prSet>
      <dgm:spPr/>
    </dgm:pt>
    <dgm:pt modelId="{3A3C2CE7-D117-4FDD-AA4D-036C9293A5CD}" type="pres">
      <dgm:prSet presAssocID="{4B4FFAE0-51EA-4D2B-A544-E864A141AB02}" presName="Image" presStyleLbl="node1" presStyleIdx="0" presStyleCnt="3"/>
      <dgm:spPr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5177AED7-6976-4950-8E6D-7D308EBE87D8}" type="pres">
      <dgm:prSet presAssocID="{4B4FFAE0-51EA-4D2B-A544-E864A141AB02}" presName="childText" presStyleLbl="lnNode1" presStyleIdx="0" presStyleCnt="3">
        <dgm:presLayoutVars>
          <dgm:chMax val="0"/>
          <dgm:chPref val="0"/>
          <dgm:bulletEnabled val="1"/>
        </dgm:presLayoutVars>
      </dgm:prSet>
      <dgm:spPr/>
    </dgm:pt>
    <dgm:pt modelId="{BCBAA743-8D8B-4E49-8CA2-8952FA8E50E9}" type="pres">
      <dgm:prSet presAssocID="{22BACF2F-220F-49E9-91B2-13230CE6C339}" presName="childComposite" presStyleCnt="0">
        <dgm:presLayoutVars>
          <dgm:chMax val="0"/>
          <dgm:chPref val="0"/>
        </dgm:presLayoutVars>
      </dgm:prSet>
      <dgm:spPr/>
    </dgm:pt>
    <dgm:pt modelId="{125E4A80-B916-4674-86F6-0CBEA861CFCA}" type="pres">
      <dgm:prSet presAssocID="{22BACF2F-220F-49E9-91B2-13230CE6C339}" presName="Image" presStyleLbl="node1" presStyleIdx="1" presStyleCnt="3"/>
      <dgm:spPr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4D24E318-0B83-45D6-9383-872D859926FE}" type="pres">
      <dgm:prSet presAssocID="{22BACF2F-220F-49E9-91B2-13230CE6C339}" presName="childText" presStyleLbl="lnNode1" presStyleIdx="1" presStyleCnt="3">
        <dgm:presLayoutVars>
          <dgm:chMax val="0"/>
          <dgm:chPref val="0"/>
          <dgm:bulletEnabled val="1"/>
        </dgm:presLayoutVars>
      </dgm:prSet>
      <dgm:spPr/>
    </dgm:pt>
    <dgm:pt modelId="{A93E8572-FDD5-403E-BC00-57DAE40FDAF0}" type="pres">
      <dgm:prSet presAssocID="{73C484F6-10A9-4207-9098-426C0555E4AD}" presName="childComposite" presStyleCnt="0">
        <dgm:presLayoutVars>
          <dgm:chMax val="0"/>
          <dgm:chPref val="0"/>
        </dgm:presLayoutVars>
      </dgm:prSet>
      <dgm:spPr/>
    </dgm:pt>
    <dgm:pt modelId="{0759605B-5584-4948-935D-6D3B7E321BF5}" type="pres">
      <dgm:prSet presAssocID="{73C484F6-10A9-4207-9098-426C0555E4AD}" presName="Image" presStyleLbl="node1" presStyleIdx="2" presStyleCnt="3"/>
      <dgm:spPr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FE0DCAB5-1783-4F64-AF28-E96BEE454A05}" type="pres">
      <dgm:prSet presAssocID="{73C484F6-10A9-4207-9098-426C0555E4AD}" presName="childText" presStyleLbl="ln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8BCA052D-9B38-4D1B-9EBA-5D8B41536D04}" srcId="{83497AD1-813F-4250-BC43-2983C10A89A7}" destId="{A76991B6-5F6E-4B14-8E46-BAA8CE6D11EE}" srcOrd="0" destOrd="0" parTransId="{601138D4-367B-4881-9CD5-4EC28F62E1A0}" sibTransId="{930A9A90-59EC-49FF-A6B4-044A47608ACE}"/>
    <dgm:cxn modelId="{05F6202D-4CF7-4145-B0F0-585156AE325E}" type="presOf" srcId="{4B4FFAE0-51EA-4D2B-A544-E864A141AB02}" destId="{5177AED7-6976-4950-8E6D-7D308EBE87D8}" srcOrd="0" destOrd="0" presId="urn:microsoft.com/office/officeart/2008/layout/PictureAccentList"/>
    <dgm:cxn modelId="{1490743D-0BD5-4C07-8EAD-0130F4D690DB}" srcId="{A76991B6-5F6E-4B14-8E46-BAA8CE6D11EE}" destId="{22BACF2F-220F-49E9-91B2-13230CE6C339}" srcOrd="1" destOrd="0" parTransId="{F383C144-F147-4C8A-8D75-A90FFD38F67C}" sibTransId="{A419EB90-0A9B-4D14-B36D-C2FB91663C8C}"/>
    <dgm:cxn modelId="{20C5D350-521D-4959-B7ED-C9CAED9AE04C}" type="presOf" srcId="{83497AD1-813F-4250-BC43-2983C10A89A7}" destId="{E5A79DE6-3D5A-4B3A-8BEE-3781F5BE9310}" srcOrd="0" destOrd="0" presId="urn:microsoft.com/office/officeart/2008/layout/PictureAccentList"/>
    <dgm:cxn modelId="{518A0783-8E60-41FF-A1C2-8B2CFF7A370B}" type="presOf" srcId="{22BACF2F-220F-49E9-91B2-13230CE6C339}" destId="{4D24E318-0B83-45D6-9383-872D859926FE}" srcOrd="0" destOrd="0" presId="urn:microsoft.com/office/officeart/2008/layout/PictureAccentList"/>
    <dgm:cxn modelId="{D347A786-8F74-4E49-9F6C-4A528FDD1016}" type="presOf" srcId="{73C484F6-10A9-4207-9098-426C0555E4AD}" destId="{FE0DCAB5-1783-4F64-AF28-E96BEE454A05}" srcOrd="0" destOrd="0" presId="urn:microsoft.com/office/officeart/2008/layout/PictureAccentList"/>
    <dgm:cxn modelId="{C34CE4A8-49DE-45AC-B797-EBE117288C35}" srcId="{A76991B6-5F6E-4B14-8E46-BAA8CE6D11EE}" destId="{73C484F6-10A9-4207-9098-426C0555E4AD}" srcOrd="2" destOrd="0" parTransId="{29C87F81-4D05-4AB0-BD6D-611C7315B683}" sibTransId="{E74A487F-7366-495F-8334-D5C5AE56986F}"/>
    <dgm:cxn modelId="{B2BC22C2-FE8C-4860-8191-856A6DB46177}" srcId="{A76991B6-5F6E-4B14-8E46-BAA8CE6D11EE}" destId="{4B4FFAE0-51EA-4D2B-A544-E864A141AB02}" srcOrd="0" destOrd="0" parTransId="{6BC54568-C4DA-46E8-89EA-4CA4CD9F1258}" sibTransId="{AE7D922C-3C64-4220-9211-8E888689D8A8}"/>
    <dgm:cxn modelId="{136926FD-C069-40D0-8094-6410F3F0D59A}" type="presOf" srcId="{A76991B6-5F6E-4B14-8E46-BAA8CE6D11EE}" destId="{3B700EE6-F90D-44FA-9DA9-155E3DDF52C8}" srcOrd="0" destOrd="0" presId="urn:microsoft.com/office/officeart/2008/layout/PictureAccentList"/>
    <dgm:cxn modelId="{CB70DDB2-CE37-4D8D-8AF7-0973E46742B4}" type="presParOf" srcId="{E5A79DE6-3D5A-4B3A-8BEE-3781F5BE9310}" destId="{DC672227-EA61-4502-A89B-A9F8CD194F13}" srcOrd="0" destOrd="0" presId="urn:microsoft.com/office/officeart/2008/layout/PictureAccentList"/>
    <dgm:cxn modelId="{66375F2A-2695-4B90-9E15-6CEB1AA4AC65}" type="presParOf" srcId="{DC672227-EA61-4502-A89B-A9F8CD194F13}" destId="{135D1122-E54D-4976-8DBF-B3285BB0595E}" srcOrd="0" destOrd="0" presId="urn:microsoft.com/office/officeart/2008/layout/PictureAccentList"/>
    <dgm:cxn modelId="{CE94E481-DE1A-4FA0-8130-4EB51F0B1BBE}" type="presParOf" srcId="{135D1122-E54D-4976-8DBF-B3285BB0595E}" destId="{3B700EE6-F90D-44FA-9DA9-155E3DDF52C8}" srcOrd="0" destOrd="0" presId="urn:microsoft.com/office/officeart/2008/layout/PictureAccentList"/>
    <dgm:cxn modelId="{6C5E605B-D1E7-4CC2-995F-1475F54D9B27}" type="presParOf" srcId="{DC672227-EA61-4502-A89B-A9F8CD194F13}" destId="{19DC043D-1305-4CB4-9C8F-BA6ED851B124}" srcOrd="1" destOrd="0" presId="urn:microsoft.com/office/officeart/2008/layout/PictureAccentList"/>
    <dgm:cxn modelId="{92B8C5FE-3D74-4C25-9115-E8E95AE32E19}" type="presParOf" srcId="{19DC043D-1305-4CB4-9C8F-BA6ED851B124}" destId="{8B397925-9355-4A8B-B114-675373DC2FEA}" srcOrd="0" destOrd="0" presId="urn:microsoft.com/office/officeart/2008/layout/PictureAccentList"/>
    <dgm:cxn modelId="{20C33F2D-428D-4A51-8C7E-F579F0033721}" type="presParOf" srcId="{8B397925-9355-4A8B-B114-675373DC2FEA}" destId="{3A3C2CE7-D117-4FDD-AA4D-036C9293A5CD}" srcOrd="0" destOrd="0" presId="urn:microsoft.com/office/officeart/2008/layout/PictureAccentList"/>
    <dgm:cxn modelId="{46A87C6B-AE3E-4173-9337-187EB7D1081B}" type="presParOf" srcId="{8B397925-9355-4A8B-B114-675373DC2FEA}" destId="{5177AED7-6976-4950-8E6D-7D308EBE87D8}" srcOrd="1" destOrd="0" presId="urn:microsoft.com/office/officeart/2008/layout/PictureAccentList"/>
    <dgm:cxn modelId="{D26FE5CA-8992-49FB-8ECE-0EA0864780A3}" type="presParOf" srcId="{19DC043D-1305-4CB4-9C8F-BA6ED851B124}" destId="{BCBAA743-8D8B-4E49-8CA2-8952FA8E50E9}" srcOrd="1" destOrd="0" presId="urn:microsoft.com/office/officeart/2008/layout/PictureAccentList"/>
    <dgm:cxn modelId="{3D39047D-B759-4CA5-B413-9190BA0E8077}" type="presParOf" srcId="{BCBAA743-8D8B-4E49-8CA2-8952FA8E50E9}" destId="{125E4A80-B916-4674-86F6-0CBEA861CFCA}" srcOrd="0" destOrd="0" presId="urn:microsoft.com/office/officeart/2008/layout/PictureAccentList"/>
    <dgm:cxn modelId="{2A919F03-C407-409C-9494-6E42755A226B}" type="presParOf" srcId="{BCBAA743-8D8B-4E49-8CA2-8952FA8E50E9}" destId="{4D24E318-0B83-45D6-9383-872D859926FE}" srcOrd="1" destOrd="0" presId="urn:microsoft.com/office/officeart/2008/layout/PictureAccentList"/>
    <dgm:cxn modelId="{F1D0E645-E883-4F9B-9D89-D819E7007621}" type="presParOf" srcId="{19DC043D-1305-4CB4-9C8F-BA6ED851B124}" destId="{A93E8572-FDD5-403E-BC00-57DAE40FDAF0}" srcOrd="2" destOrd="0" presId="urn:microsoft.com/office/officeart/2008/layout/PictureAccentList"/>
    <dgm:cxn modelId="{B47C4127-E7C5-4C08-94F5-9536A064BAB3}" type="presParOf" srcId="{A93E8572-FDD5-403E-BC00-57DAE40FDAF0}" destId="{0759605B-5584-4948-935D-6D3B7E321BF5}" srcOrd="0" destOrd="0" presId="urn:microsoft.com/office/officeart/2008/layout/PictureAccentList"/>
    <dgm:cxn modelId="{E664A121-1026-4206-8F66-8432187E3823}" type="presParOf" srcId="{A93E8572-FDD5-403E-BC00-57DAE40FDAF0}" destId="{FE0DCAB5-1783-4F64-AF28-E96BEE454A05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942AB69-1267-4C16-9589-64CAC3E1A38A}" type="doc">
      <dgm:prSet loTypeId="urn:microsoft.com/office/officeart/2008/layout/BendingPictureCaptionList" loCatId="picture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5E45C127-1C54-49FE-BA6B-50ED57610584}">
      <dgm:prSet custT="1"/>
      <dgm:spPr>
        <a:solidFill>
          <a:srgbClr val="345E80"/>
        </a:solidFill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pPr>
            <a:lnSpc>
              <a:spcPct val="100000"/>
            </a:lnSpc>
          </a:pPr>
          <a:r>
            <a:rPr lang="lo-LA" sz="1600" b="1" dirty="0">
              <a:latin typeface="Saysettha OT" panose="020B0504020207020204" pitchFamily="34" charset="-34"/>
              <a:cs typeface="Saysettha OT" panose="020B0504020207020204" pitchFamily="34" charset="-34"/>
            </a:rPr>
            <a:t>ພຣະເຈົ້າຊົງເຮັດໃຫ້ທະເລແດງແຫງຕໍ່ໜ້າພວກເຂົາ</a:t>
          </a:r>
          <a:r>
            <a:rPr lang="en" sz="1600" b="1" dirty="0">
              <a:latin typeface="Saysettha OT" panose="020B0504020207020204" pitchFamily="34" charset="-34"/>
              <a:cs typeface="Saysettha OT" panose="020B0504020207020204" pitchFamily="34" charset="-34"/>
            </a:rPr>
            <a:t>(</a:t>
          </a:r>
          <a:r>
            <a:rPr lang="lo-LA" sz="1600" b="1" dirty="0">
              <a:latin typeface="Saysettha OT" panose="020B0504020207020204" pitchFamily="34" charset="-34"/>
              <a:cs typeface="Saysettha OT" panose="020B0504020207020204" pitchFamily="34" charset="-34"/>
            </a:rPr>
            <a:t>ໂຢຊວຍ</a:t>
          </a:r>
          <a:r>
            <a:rPr lang="en" sz="1600" b="1" dirty="0">
              <a:latin typeface="Saysettha OT" panose="020B0504020207020204" pitchFamily="34" charset="-34"/>
              <a:cs typeface="Saysettha OT" panose="020B0504020207020204" pitchFamily="34" charset="-34"/>
            </a:rPr>
            <a:t>,</a:t>
          </a:r>
          <a:r>
            <a:rPr lang="lo-LA" sz="1600" b="1" dirty="0">
              <a:latin typeface="Saysettha OT" panose="020B0504020207020204" pitchFamily="34" charset="-34"/>
              <a:cs typeface="Saysettha OT" panose="020B0504020207020204" pitchFamily="34" charset="-34"/>
            </a:rPr>
            <a:t> ຄາເລັບ ແລະຄົນບໍ່ຫລາຍທີ່ຍັງມີຊີວິດຢູ່ ຈາກຍຸກທີ່ອອກມາຈາກເອຢິບ</a:t>
          </a:r>
          <a:r>
            <a:rPr lang="en" sz="1600" b="1" dirty="0">
              <a:latin typeface="Saysettha OT" panose="020B0504020207020204" pitchFamily="34" charset="-34"/>
              <a:cs typeface="Saysettha OT" panose="020B0504020207020204" pitchFamily="34" charset="-34"/>
            </a:rPr>
            <a:t>)</a:t>
          </a:r>
          <a:endParaRPr lang="es-ES" sz="1600" dirty="0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B6F44EB8-D669-4330-AF55-262495F488F9}" type="parTrans" cxnId="{1628C3B3-C0A8-4EB9-8EEC-82913E744D41}">
      <dgm:prSet/>
      <dgm:spPr/>
      <dgm:t>
        <a:bodyPr/>
        <a:lstStyle/>
        <a:p>
          <a:endParaRPr lang="es-ES" sz="2000"/>
        </a:p>
      </dgm:t>
    </dgm:pt>
    <dgm:pt modelId="{126DBA58-4954-4E30-B044-CA2921D6B19D}" type="sibTrans" cxnId="{1628C3B3-C0A8-4EB9-8EEC-82913E744D41}">
      <dgm:prSet/>
      <dgm:spPr/>
      <dgm:t>
        <a:bodyPr/>
        <a:lstStyle/>
        <a:p>
          <a:endParaRPr lang="es-ES" sz="2000"/>
        </a:p>
      </dgm:t>
    </dgm:pt>
    <dgm:pt modelId="{A42455E6-483C-4078-BC0B-F8B8F22839CA}">
      <dgm:prSet custT="1"/>
      <dgm:spPr>
        <a:solidFill>
          <a:srgbClr val="69795B"/>
        </a:solidFill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pPr>
            <a:lnSpc>
              <a:spcPct val="100000"/>
            </a:lnSpc>
          </a:pPr>
          <a:r>
            <a:rPr lang="lo-LA" sz="1600" b="1" dirty="0">
              <a:latin typeface="Saysettha OT" panose="020B0504020207020204" pitchFamily="34" charset="-34"/>
              <a:cs typeface="Saysettha OT" panose="020B0504020207020204" pitchFamily="34" charset="-34"/>
            </a:rPr>
            <a:t>ພຣະເຈົ້າຊົງເຮັດໃຫ້ແມ່ນໍ້າຈໍແດນແຫ້ງໄປຕໍ່ໜ້າພວກເຂົາ</a:t>
          </a:r>
          <a:r>
            <a:rPr lang="en" sz="1600" b="1" dirty="0">
              <a:latin typeface="Saysettha OT" panose="020B0504020207020204" pitchFamily="34" charset="-34"/>
              <a:cs typeface="Saysettha OT" panose="020B0504020207020204" pitchFamily="34" charset="-34"/>
            </a:rPr>
            <a:t>(</a:t>
          </a:r>
          <a:r>
            <a:rPr lang="lo-LA" sz="1600" b="1" dirty="0">
              <a:latin typeface="Saysettha OT" panose="020B0504020207020204" pitchFamily="34" charset="-34"/>
              <a:cs typeface="Saysettha OT" panose="020B0504020207020204" pitchFamily="34" charset="-34"/>
            </a:rPr>
            <a:t>ຄົນລຸ້ນໃໝ່ເກີດທີ່ທະເລຊາຍ ແລະ ຖືກກໍານົດໃຫ້ເຂົ້າໄປພິຊິດຄານາອານ</a:t>
          </a:r>
          <a:r>
            <a:rPr lang="en" sz="2000" b="1" dirty="0">
              <a:latin typeface="Saysettha OT" panose="020B0504020207020204" pitchFamily="34" charset="-34"/>
              <a:cs typeface="Saysettha OT" panose="020B0504020207020204" pitchFamily="34" charset="-34"/>
            </a:rPr>
            <a:t>)</a:t>
          </a:r>
          <a:endParaRPr lang="es-ES" sz="2000" dirty="0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79E1ED44-3317-4CC1-8A4C-69E977CFC486}" type="parTrans" cxnId="{864EEA15-1DC4-4840-AC14-BC1E9DA3B374}">
      <dgm:prSet/>
      <dgm:spPr/>
      <dgm:t>
        <a:bodyPr/>
        <a:lstStyle/>
        <a:p>
          <a:endParaRPr lang="es-ES" sz="2000"/>
        </a:p>
      </dgm:t>
    </dgm:pt>
    <dgm:pt modelId="{D674D218-94C9-4862-98AC-BDC18D6E2CA3}" type="sibTrans" cxnId="{864EEA15-1DC4-4840-AC14-BC1E9DA3B374}">
      <dgm:prSet/>
      <dgm:spPr/>
      <dgm:t>
        <a:bodyPr/>
        <a:lstStyle/>
        <a:p>
          <a:endParaRPr lang="es-ES" sz="2000"/>
        </a:p>
      </dgm:t>
    </dgm:pt>
    <dgm:pt modelId="{ED6BBF2B-A21E-46FA-A87E-9EA933D7C0A9}" type="pres">
      <dgm:prSet presAssocID="{A942AB69-1267-4C16-9589-64CAC3E1A38A}" presName="Name0" presStyleCnt="0">
        <dgm:presLayoutVars>
          <dgm:dir/>
          <dgm:resizeHandles val="exact"/>
        </dgm:presLayoutVars>
      </dgm:prSet>
      <dgm:spPr/>
    </dgm:pt>
    <dgm:pt modelId="{6659D50D-9853-4E12-BFD7-C30E907C945A}" type="pres">
      <dgm:prSet presAssocID="{5E45C127-1C54-49FE-BA6B-50ED57610584}" presName="composite" presStyleCnt="0"/>
      <dgm:spPr/>
    </dgm:pt>
    <dgm:pt modelId="{1DBC163E-CA53-47E2-A4F1-8FD0C1739CD9}" type="pres">
      <dgm:prSet presAssocID="{5E45C127-1C54-49FE-BA6B-50ED57610584}" presName="rect1" presStyleLbl="bgImgPlace1" presStyleIdx="0" presStyleCnt="2" custScaleX="665499" custScaleY="272614" custLinFactNeighborY="-66363"/>
      <dgm:spPr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rgbClr val="345E80"/>
          </a:solidFill>
        </a:ln>
        <a:scene3d>
          <a:camera prst="orthographicFront"/>
          <a:lightRig rig="threePt" dir="t"/>
        </a:scene3d>
        <a:sp3d>
          <a:bevelT w="101600" prst="riblet"/>
        </a:sp3d>
      </dgm:spPr>
    </dgm:pt>
    <dgm:pt modelId="{9900CE34-8A0F-463C-ADF3-D4EF6BF119DC}" type="pres">
      <dgm:prSet presAssocID="{5E45C127-1C54-49FE-BA6B-50ED57610584}" presName="wedgeRectCallout1" presStyleLbl="node1" presStyleIdx="0" presStyleCnt="2" custScaleX="793996" custScaleY="379551" custLinFactY="100000" custLinFactNeighborY="114335">
        <dgm:presLayoutVars>
          <dgm:bulletEnabled val="1"/>
        </dgm:presLayoutVars>
      </dgm:prSet>
      <dgm:spPr/>
    </dgm:pt>
    <dgm:pt modelId="{1851AD4B-D91F-4DD8-A96C-84D264288ED7}" type="pres">
      <dgm:prSet presAssocID="{126DBA58-4954-4E30-B044-CA2921D6B19D}" presName="sibTrans" presStyleCnt="0"/>
      <dgm:spPr/>
    </dgm:pt>
    <dgm:pt modelId="{DECD0434-4D45-40E4-9342-22E6B8A133AB}" type="pres">
      <dgm:prSet presAssocID="{A42455E6-483C-4078-BC0B-F8B8F22839CA}" presName="composite" presStyleCnt="0"/>
      <dgm:spPr/>
    </dgm:pt>
    <dgm:pt modelId="{E24F0F28-3AFA-4E7A-8FCD-D0AD630BB311}" type="pres">
      <dgm:prSet presAssocID="{A42455E6-483C-4078-BC0B-F8B8F22839CA}" presName="rect1" presStyleLbl="bgImgPlace1" presStyleIdx="1" presStyleCnt="2" custScaleX="665499" custScaleY="272614" custLinFactNeighborY="-66363"/>
      <dgm:spPr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rgbClr val="69795B"/>
          </a:solidFill>
        </a:ln>
        <a:scene3d>
          <a:camera prst="orthographicFront"/>
          <a:lightRig rig="threePt" dir="t"/>
        </a:scene3d>
        <a:sp3d>
          <a:bevelT w="101600" prst="riblet"/>
        </a:sp3d>
      </dgm:spPr>
    </dgm:pt>
    <dgm:pt modelId="{FEA02886-E86B-444D-B54B-A2D1D4A0311F}" type="pres">
      <dgm:prSet presAssocID="{A42455E6-483C-4078-BC0B-F8B8F22839CA}" presName="wedgeRectCallout1" presStyleLbl="node1" presStyleIdx="1" presStyleCnt="2" custScaleX="793996" custScaleY="379551" custLinFactY="100000" custLinFactNeighborY="114335">
        <dgm:presLayoutVars>
          <dgm:bulletEnabled val="1"/>
        </dgm:presLayoutVars>
      </dgm:prSet>
      <dgm:spPr/>
    </dgm:pt>
  </dgm:ptLst>
  <dgm:cxnLst>
    <dgm:cxn modelId="{864EEA15-1DC4-4840-AC14-BC1E9DA3B374}" srcId="{A942AB69-1267-4C16-9589-64CAC3E1A38A}" destId="{A42455E6-483C-4078-BC0B-F8B8F22839CA}" srcOrd="1" destOrd="0" parTransId="{79E1ED44-3317-4CC1-8A4C-69E977CFC486}" sibTransId="{D674D218-94C9-4862-98AC-BDC18D6E2CA3}"/>
    <dgm:cxn modelId="{FFD6C438-EA4A-4D02-B957-5DFFC81C1378}" type="presOf" srcId="{5E45C127-1C54-49FE-BA6B-50ED57610584}" destId="{9900CE34-8A0F-463C-ADF3-D4EF6BF119DC}" srcOrd="0" destOrd="0" presId="urn:microsoft.com/office/officeart/2008/layout/BendingPictureCaptionList"/>
    <dgm:cxn modelId="{C5812E76-A701-43E6-9DBC-FDDC9EA432A0}" type="presOf" srcId="{A942AB69-1267-4C16-9589-64CAC3E1A38A}" destId="{ED6BBF2B-A21E-46FA-A87E-9EA933D7C0A9}" srcOrd="0" destOrd="0" presId="urn:microsoft.com/office/officeart/2008/layout/BendingPictureCaptionList"/>
    <dgm:cxn modelId="{1628C3B3-C0A8-4EB9-8EEC-82913E744D41}" srcId="{A942AB69-1267-4C16-9589-64CAC3E1A38A}" destId="{5E45C127-1C54-49FE-BA6B-50ED57610584}" srcOrd="0" destOrd="0" parTransId="{B6F44EB8-D669-4330-AF55-262495F488F9}" sibTransId="{126DBA58-4954-4E30-B044-CA2921D6B19D}"/>
    <dgm:cxn modelId="{7D23BEF7-2B67-4AC6-8B05-4A37B6E95658}" type="presOf" srcId="{A42455E6-483C-4078-BC0B-F8B8F22839CA}" destId="{FEA02886-E86B-444D-B54B-A2D1D4A0311F}" srcOrd="0" destOrd="0" presId="urn:microsoft.com/office/officeart/2008/layout/BendingPictureCaptionList"/>
    <dgm:cxn modelId="{7D891431-49CC-4A64-A83C-49ACCF3ECA9C}" type="presParOf" srcId="{ED6BBF2B-A21E-46FA-A87E-9EA933D7C0A9}" destId="{6659D50D-9853-4E12-BFD7-C30E907C945A}" srcOrd="0" destOrd="0" presId="urn:microsoft.com/office/officeart/2008/layout/BendingPictureCaptionList"/>
    <dgm:cxn modelId="{7AEA03FF-21B5-441B-BD8A-BE2B53CBC405}" type="presParOf" srcId="{6659D50D-9853-4E12-BFD7-C30E907C945A}" destId="{1DBC163E-CA53-47E2-A4F1-8FD0C1739CD9}" srcOrd="0" destOrd="0" presId="urn:microsoft.com/office/officeart/2008/layout/BendingPictureCaptionList"/>
    <dgm:cxn modelId="{D3BB30B4-5A11-42AB-B840-9DCC0ACB5858}" type="presParOf" srcId="{6659D50D-9853-4E12-BFD7-C30E907C945A}" destId="{9900CE34-8A0F-463C-ADF3-D4EF6BF119DC}" srcOrd="1" destOrd="0" presId="urn:microsoft.com/office/officeart/2008/layout/BendingPictureCaptionList"/>
    <dgm:cxn modelId="{2AAC0F89-6F4D-4C1C-8177-482D20E9DD8E}" type="presParOf" srcId="{ED6BBF2B-A21E-46FA-A87E-9EA933D7C0A9}" destId="{1851AD4B-D91F-4DD8-A96C-84D264288ED7}" srcOrd="1" destOrd="0" presId="urn:microsoft.com/office/officeart/2008/layout/BendingPictureCaptionList"/>
    <dgm:cxn modelId="{2FB95D61-610D-43A5-9F19-1360A21B5482}" type="presParOf" srcId="{ED6BBF2B-A21E-46FA-A87E-9EA933D7C0A9}" destId="{DECD0434-4D45-40E4-9342-22E6B8A133AB}" srcOrd="2" destOrd="0" presId="urn:microsoft.com/office/officeart/2008/layout/BendingPictureCaptionList"/>
    <dgm:cxn modelId="{A015AF6A-5037-44ED-9CD6-A7EB60EB44CD}" type="presParOf" srcId="{DECD0434-4D45-40E4-9342-22E6B8A133AB}" destId="{E24F0F28-3AFA-4E7A-8FCD-D0AD630BB311}" srcOrd="0" destOrd="0" presId="urn:microsoft.com/office/officeart/2008/layout/BendingPictureCaptionList"/>
    <dgm:cxn modelId="{929BB7CF-2FEB-47C2-B233-D66A29833F8F}" type="presParOf" srcId="{DECD0434-4D45-40E4-9342-22E6B8A133AB}" destId="{FEA02886-E86B-444D-B54B-A2D1D4A0311F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700EE6-F90D-44FA-9DA9-155E3DDF52C8}">
      <dsp:nvSpPr>
        <dsp:cNvPr id="0" name=""/>
        <dsp:cNvSpPr/>
      </dsp:nvSpPr>
      <dsp:spPr>
        <a:xfrm>
          <a:off x="0" y="11353"/>
          <a:ext cx="4591049" cy="735529"/>
        </a:xfrm>
        <a:prstGeom prst="roundRect">
          <a:avLst>
            <a:gd name="adj" fmla="val 10000"/>
          </a:avLst>
        </a:prstGeom>
        <a:solidFill>
          <a:schemeClr val="accent1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ສັນຍາລັກທີ່ຫີບພັນທະສັນຍາໄດ້ມອບໄວ້</a:t>
          </a:r>
          <a:endParaRPr lang="en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>
        <a:off x="21543" y="32896"/>
        <a:ext cx="4547963" cy="692443"/>
      </dsp:txXfrm>
    </dsp:sp>
    <dsp:sp modelId="{3A3C2CE7-D117-4FDD-AA4D-036C9293A5CD}">
      <dsp:nvSpPr>
        <dsp:cNvPr id="0" name=""/>
        <dsp:cNvSpPr/>
      </dsp:nvSpPr>
      <dsp:spPr>
        <a:xfrm>
          <a:off x="0" y="982198"/>
          <a:ext cx="1307306" cy="1307306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177AED7-6976-4950-8E6D-7D308EBE87D8}">
      <dsp:nvSpPr>
        <dsp:cNvPr id="0" name=""/>
        <dsp:cNvSpPr/>
      </dsp:nvSpPr>
      <dsp:spPr>
        <a:xfrm>
          <a:off x="1385744" y="982198"/>
          <a:ext cx="3205305" cy="1307306"/>
        </a:xfrm>
        <a:prstGeom prst="roundRect">
          <a:avLst>
            <a:gd name="adj" fmla="val 16670"/>
          </a:avLst>
        </a:prstGeom>
        <a:solidFill>
          <a:schemeClr val="accent5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ເຊື່ອຟັງພຣະເຈົ້າ 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(</a:t>
          </a:r>
          <a:r>
            <a:rPr lang="lo-LA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ພຣະບັນຍັດ 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10</a:t>
          </a:r>
          <a:r>
            <a:rPr lang="lo-LA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 ປະການ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)</a:t>
          </a:r>
        </a:p>
      </dsp:txBody>
      <dsp:txXfrm>
        <a:off x="1449573" y="1046027"/>
        <a:ext cx="3077647" cy="1179648"/>
      </dsp:txXfrm>
    </dsp:sp>
    <dsp:sp modelId="{125E4A80-B916-4674-86F6-0CBEA861CFCA}">
      <dsp:nvSpPr>
        <dsp:cNvPr id="0" name=""/>
        <dsp:cNvSpPr/>
      </dsp:nvSpPr>
      <dsp:spPr>
        <a:xfrm>
          <a:off x="0" y="2446381"/>
          <a:ext cx="1307306" cy="1307306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D24E318-0B83-45D6-9383-872D859926FE}">
      <dsp:nvSpPr>
        <dsp:cNvPr id="0" name=""/>
        <dsp:cNvSpPr/>
      </dsp:nvSpPr>
      <dsp:spPr>
        <a:xfrm>
          <a:off x="1385744" y="2446381"/>
          <a:ext cx="3205305" cy="1307306"/>
        </a:xfrm>
        <a:prstGeom prst="roundRect">
          <a:avLst>
            <a:gd name="adj" fmla="val 16670"/>
          </a:avLst>
        </a:prstGeom>
        <a:solidFill>
          <a:schemeClr val="accent2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ໄວ້ວາງໃຈໃນການເບິ່ງແຍງຂອງພຣະອົງ</a:t>
          </a:r>
          <a:endParaRPr lang="en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>
        <a:off x="1449573" y="2510210"/>
        <a:ext cx="3077647" cy="1179648"/>
      </dsp:txXfrm>
    </dsp:sp>
    <dsp:sp modelId="{0759605B-5584-4948-935D-6D3B7E321BF5}">
      <dsp:nvSpPr>
        <dsp:cNvPr id="0" name=""/>
        <dsp:cNvSpPr/>
      </dsp:nvSpPr>
      <dsp:spPr>
        <a:xfrm>
          <a:off x="0" y="3910564"/>
          <a:ext cx="1307306" cy="1307306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E0DCAB5-1783-4F64-AF28-E96BEE454A05}">
      <dsp:nvSpPr>
        <dsp:cNvPr id="0" name=""/>
        <dsp:cNvSpPr/>
      </dsp:nvSpPr>
      <dsp:spPr>
        <a:xfrm>
          <a:off x="1385744" y="3910564"/>
          <a:ext cx="3205305" cy="1307306"/>
        </a:xfrm>
        <a:prstGeom prst="roundRect">
          <a:avLst>
            <a:gd name="adj" fmla="val 16670"/>
          </a:avLst>
        </a:prstGeom>
        <a:solidFill>
          <a:schemeClr val="accent4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ເຄົາລົບຜູ້ນໍາທີ່ຖືກແຕ່ງຕັ້ງຈາກພຣະເຈົ້າ</a:t>
          </a:r>
          <a:endParaRPr lang="en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>
        <a:off x="1449573" y="3974393"/>
        <a:ext cx="3077647" cy="117964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BC163E-CA53-47E2-A4F1-8FD0C1739CD9}">
      <dsp:nvSpPr>
        <dsp:cNvPr id="0" name=""/>
        <dsp:cNvSpPr/>
      </dsp:nvSpPr>
      <dsp:spPr>
        <a:xfrm>
          <a:off x="146659" y="0"/>
          <a:ext cx="5492478" cy="1799944"/>
        </a:xfrm>
        <a:prstGeom prst="rect">
          <a:avLst/>
        </a:prstGeom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rgbClr val="345E80"/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01600" prst="riblet"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900CE34-8A0F-463C-ADF3-D4EF6BF119DC}">
      <dsp:nvSpPr>
        <dsp:cNvPr id="0" name=""/>
        <dsp:cNvSpPr/>
      </dsp:nvSpPr>
      <dsp:spPr>
        <a:xfrm>
          <a:off x="5706" y="1542249"/>
          <a:ext cx="5832158" cy="877100"/>
        </a:xfrm>
        <a:prstGeom prst="wedgeRectCallout">
          <a:avLst>
            <a:gd name="adj1" fmla="val 20250"/>
            <a:gd name="adj2" fmla="val -60700"/>
          </a:avLst>
        </a:prstGeom>
        <a:solidFill>
          <a:srgbClr val="345E8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16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ພຣະເຈົ້າຊົງເຮັດໃຫ້ທະເລແດງແຫງຕໍ່ໜ້າພວກເຂົາ</a:t>
          </a:r>
          <a:r>
            <a:rPr lang="en" sz="16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(</a:t>
          </a:r>
          <a:r>
            <a:rPr lang="lo-LA" sz="16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ໂຢຊວຍ</a:t>
          </a:r>
          <a:r>
            <a:rPr lang="en" sz="16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,</a:t>
          </a:r>
          <a:r>
            <a:rPr lang="lo-LA" sz="16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 ຄາເລັບ ແລະຄົນບໍ່ຫລາຍທີ່ຍັງມີຊີວິດຢູ່ ຈາກຍຸກທີ່ອອກມາຈາກເອຢິບ</a:t>
          </a:r>
          <a:r>
            <a:rPr lang="en" sz="16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)</a:t>
          </a:r>
          <a:endParaRPr lang="es-ES" sz="1600" kern="1200" dirty="0"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>
        <a:off x="5706" y="1542249"/>
        <a:ext cx="5832158" cy="877100"/>
      </dsp:txXfrm>
    </dsp:sp>
    <dsp:sp modelId="{E24F0F28-3AFA-4E7A-8FCD-D0AD630BB311}">
      <dsp:nvSpPr>
        <dsp:cNvPr id="0" name=""/>
        <dsp:cNvSpPr/>
      </dsp:nvSpPr>
      <dsp:spPr>
        <a:xfrm>
          <a:off x="6061349" y="0"/>
          <a:ext cx="5492478" cy="1799944"/>
        </a:xfrm>
        <a:prstGeom prst="rect">
          <a:avLst/>
        </a:prstGeom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rgbClr val="69795B"/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01600" prst="riblet"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EA02886-E86B-444D-B54B-A2D1D4A0311F}">
      <dsp:nvSpPr>
        <dsp:cNvPr id="0" name=""/>
        <dsp:cNvSpPr/>
      </dsp:nvSpPr>
      <dsp:spPr>
        <a:xfrm>
          <a:off x="5920395" y="1542249"/>
          <a:ext cx="5832158" cy="877100"/>
        </a:xfrm>
        <a:prstGeom prst="wedgeRectCallout">
          <a:avLst>
            <a:gd name="adj1" fmla="val 20250"/>
            <a:gd name="adj2" fmla="val -60700"/>
          </a:avLst>
        </a:prstGeom>
        <a:solidFill>
          <a:srgbClr val="69795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16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ພຣະເຈົ້າຊົງເຮັດໃຫ້ແມ່ນໍ້າຈໍແດນແຫ້ງໄປຕໍ່ໜ້າພວກເຂົາ</a:t>
          </a:r>
          <a:r>
            <a:rPr lang="en" sz="16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(</a:t>
          </a:r>
          <a:r>
            <a:rPr lang="lo-LA" sz="16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ຄົນລຸ້ນໃໝ່ເກີດທີ່ທະເລຊາຍ ແລະ ຖືກກໍານົດໃຫ້ເຂົ້າໄປພິຊິດຄານາອານ</a:t>
          </a:r>
          <a:r>
            <a:rPr lang="en" sz="20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)</a:t>
          </a:r>
          <a:endParaRPr lang="es-ES" sz="2000" kern="1200" dirty="0"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>
        <a:off x="5920395" y="1542249"/>
        <a:ext cx="5832158" cy="8771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E57D11-6958-4A62-8BE6-DD27AAC2D1DA}" type="datetimeFigureOut">
              <a:rPr lang="es-ES" smtClean="0"/>
              <a:t>16/10/2025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51254A-0617-493E-B443-33B18904B6E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455995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1254A-0617-493E-B443-33B18904B6EA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334721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51254A-0617-493E-B443-33B18904B6EA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330324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D0A4AA-C307-837C-0BB2-0113EE618F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BB33222A-8835-BDF2-1639-494F8A2618D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2CEB1391-EB70-FE3A-CF21-25C65E526B9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7A87A47-41C2-6B20-B87A-50EC6ABBFAA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51254A-0617-493E-B443-33B18904B6EA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124457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51254A-0617-493E-B443-33B18904B6EA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28515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BCB056-C715-FEF6-AF83-414529B16A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DAFF73E5-DCFA-0E41-7496-9BA648EDF68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825A1711-59F0-57F9-E9A4-0718874F8D7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F7E65C1-9A3D-4754-0A65-180B5744C9E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51254A-0617-493E-B443-33B18904B6EA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763326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631779-688C-A837-5D42-6B793CB5C3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B490F76-E3D8-F670-2716-096DF0166F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5779905-FE61-F2DB-4FB7-734223D2F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8DB71-E707-450B-803D-18E9ECD6E7C8}" type="datetimeFigureOut">
              <a:rPr lang="es-ES" smtClean="0"/>
              <a:t>16/10/2025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57B14C4-CF70-9AE5-12C9-53149F5EBF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2701573-8145-C11B-264D-69C11B7C8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19195-8575-4EC0-BFC6-3D316C6E126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18957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583C5BC-5443-94E2-A027-698DFD4EAA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4D6433B-05AD-C8BB-4540-C7D295C6B4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0017CAF-440D-9181-1723-7D95B5C035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8DB71-E707-450B-803D-18E9ECD6E7C8}" type="datetimeFigureOut">
              <a:rPr lang="es-ES" smtClean="0"/>
              <a:t>16/10/2025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C057C5C-965E-9D37-4300-B25A22194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2BAEF7E-8542-DCD3-334A-CE197329A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19195-8575-4EC0-BFC6-3D316C6E126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78429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B6874D8-B1F3-9130-C222-9E3A5547CF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6CCF2D0-FE05-747A-3751-F564A05E6E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CB46106-CCF6-3A6D-8EA8-D0D6AE8490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8DB71-E707-450B-803D-18E9ECD6E7C8}" type="datetimeFigureOut">
              <a:rPr lang="es-ES" smtClean="0"/>
              <a:t>16/10/2025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5FB6C55-00AC-DDCA-530E-6AC1C20294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622C39F-9A1F-FE92-C4F8-2122039DF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19195-8575-4EC0-BFC6-3D316C6E126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28740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6ACD53-015A-1B50-5619-1692E09713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194D81D-9BCE-BA18-A48F-DE4B1552A7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CE0CBD-0920-4381-A70F-6808DB8C7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16/10/2025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45BAE7-2D58-6EAC-494D-FA1663477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65C693-D397-8F01-E7DD-0EB2A3BBA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99548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0A532A-E4DA-6159-3570-C266082D6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709E60-A379-2E5F-E987-295173E18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5CF6E2-C3B0-A159-4DDC-E951511D0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16/10/2025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9F430B-693A-7FFF-3A49-482CEE4FC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5EBB4B-9EC6-E14B-C96E-6BCC9A4CF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55923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18DB00-0B81-2173-2715-117BD9970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025F0A-A287-AD90-5AED-69CB8A4D4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994869-D5A6-1E76-4F97-03AE078B5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16/10/2025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C74855-86CD-013E-5DA0-3F3C03F5F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37799E-69FD-45A5-3C99-9B994CF81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43633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BF5C7E-F16B-AD10-2C40-6FF8445B7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93D549-6727-1F01-FA69-9652A11CC5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C25C804-D858-A05C-639B-3F75AB120B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6A0D192-DE8D-5E90-CFE1-B31969129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16/10/2025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B3943E4-FE97-DA4C-EF0F-560BE5ABA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51E95C7-2EFD-2B8E-ADB3-7CA2A3E12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79509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B2E16D-05D6-743F-D22F-73907E729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F192FE9-1356-0580-E4D2-402CC21C2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890E71B-A63F-B96C-C918-D74A104F9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076C492-BB7A-DC45-B1DD-FABB183035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8DBB07C-72D4-023D-F525-B269406B83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26ABA5C-A219-4019-7B41-6336CD13A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16/10/2025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CF65710-F1E8-26EA-7106-E580EB4C3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9E6B9AA-21FA-72F1-4FA0-2C61B6BCB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50405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66274F-174A-D3C1-88CD-48175A6D4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42175ED-FFFC-EAD5-B176-B2732A010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16/10/2025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DBF41FE-87D2-6AB3-1323-3A324A822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95253C5-6CD5-994B-F84D-9A9CF624E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2772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98B9883-A442-E281-B077-F15129C84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16/10/2025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922A0E7-F30E-476A-307B-0A3CC76EA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038A671-C115-CCF9-13FE-C3D2627AC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1698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CA609B-3B70-41AD-EA54-01F63977F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3D1BA2-207D-3382-968B-B2D06C592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B455BD7-E68C-900D-34C7-A20E34A561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50AEB5F-3ABC-FB7B-7E62-62927CCAB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16/10/2025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F13EFA3-06F7-1B21-7FD0-1CB9376B4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8F6CEC9-D47B-DA67-0ACA-96CBC10B4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17287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0724C9-0D52-DE74-6B3E-674628FF99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522CE3E-9EBE-B78E-B152-6ADD6AE13E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78AA2BF-8334-6738-A070-16E2FF321F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8DB71-E707-450B-803D-18E9ECD6E7C8}" type="datetimeFigureOut">
              <a:rPr lang="es-ES" smtClean="0"/>
              <a:t>16/10/2025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CFCE4BC-751D-BFA0-3489-2F80226429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8956153-1B57-4DE3-01F9-5FF391256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19195-8575-4EC0-BFC6-3D316C6E126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59292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5C02CA-48CC-0A67-2119-4B28A9AA2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180754F-D385-7B3D-2A1C-81151224F9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3633B77-4BAB-F7EC-DA65-427328C78C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21ECEE-D50F-4F06-1D51-4E8B450F8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16/10/2025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0D9EA87-DD77-CE02-4973-53CA4DCA3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00E1D12-BC63-2DFB-2210-B7C1F2349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54047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1ADA4F-BCF4-94A7-A59A-A97950794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6FF65D5-C420-C901-4B68-31C018AD8D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75CC69-D6EC-2B6F-30A3-2D995B7E0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16/10/2025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D3CA59-A2E9-D243-8379-C3276A8F5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3BD7D6-3839-240F-E880-D567062ED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16987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2D2DBCC-35F2-F6AC-B749-524BFC2610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38D330E-4382-1AB7-BCC4-6FF4AB49B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95679D-B37D-516F-0111-DD7BCAF30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16/10/2025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C77A74-E560-F281-F898-FF724CE8A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30C324-E168-9E20-EFC3-9B18A847B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37394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5200837-B5DB-91AB-FC65-366FEA9760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A7EF9A2-1AA3-A78E-A7EB-BA6AB7BB6A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C786337-0260-A5EF-E1C0-88B62C7F42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8DB71-E707-450B-803D-18E9ECD6E7C8}" type="datetimeFigureOut">
              <a:rPr lang="es-ES" smtClean="0"/>
              <a:t>16/10/2025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9C5D64A-96CD-0566-424A-B9AAB576B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2776D72-1273-C293-E7E1-94CF96954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19195-8575-4EC0-BFC6-3D316C6E126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58186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DE0B47-17E1-EA04-D8F0-9B24CF7F44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74F8939-C092-BE56-ED7E-C2DEBCCD49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2B36540-5AC5-2090-A586-DD1FB34633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C388182-719D-B25E-E3AE-E127A001CF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8DB71-E707-450B-803D-18E9ECD6E7C8}" type="datetimeFigureOut">
              <a:rPr lang="es-ES" smtClean="0"/>
              <a:t>16/10/2025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89D68CD-5A5A-0773-2B27-46E964FEB4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AD28B7F-1567-6772-0E7F-699FAB090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19195-8575-4EC0-BFC6-3D316C6E126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46801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EC42E9-A18B-55F4-5726-B85A709E9F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5418BA9-3282-7630-C7CE-F1749F691E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F5D289C-BF29-67D3-988F-76A0DA6A93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2202FBAA-6E96-FEC7-D252-F909C2811B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1B5D12D6-151A-E348-2E38-B12A288B1C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3116CC4-BE41-4BC3-626C-973986C50D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8DB71-E707-450B-803D-18E9ECD6E7C8}" type="datetimeFigureOut">
              <a:rPr lang="es-ES" smtClean="0"/>
              <a:t>16/10/2025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43A480C-A596-13CF-F64C-9E6C7BABC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53173EA1-94A2-0C1B-706E-565F077E7B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19195-8575-4EC0-BFC6-3D316C6E126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94019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318C0D5-19FC-6ACE-1846-0AE4D9316F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DAD3449F-87E1-0FE6-8ED8-5477E801B6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8DB71-E707-450B-803D-18E9ECD6E7C8}" type="datetimeFigureOut">
              <a:rPr lang="es-ES" smtClean="0"/>
              <a:t>16/10/2025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14374007-4499-37CD-3623-A8CE662F1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EA5EDB8-BBC4-AB06-34FB-C6139B269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19195-8575-4EC0-BFC6-3D316C6E126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18291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ADE82A7-C756-F91C-43CC-1C7B119CC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8DB71-E707-450B-803D-18E9ECD6E7C8}" type="datetimeFigureOut">
              <a:rPr lang="es-ES" smtClean="0"/>
              <a:t>16/10/2025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C3AD978-03FC-F97B-2191-5E4ECC9733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72EF553-86D5-34BA-0752-8F4DBD4681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19195-8575-4EC0-BFC6-3D316C6E126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06068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EC9EDB-161E-A9D8-7A09-3059A6603C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CD49C3F-B7CD-FB1F-649B-4CAD9D318D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96B9080-3040-6395-DC87-1F79D72AAD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12495E9-EE38-468B-02A6-E9995FFC92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8DB71-E707-450B-803D-18E9ECD6E7C8}" type="datetimeFigureOut">
              <a:rPr lang="es-ES" smtClean="0"/>
              <a:t>16/10/2025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A97A625-9B82-3298-4C86-FCE9B3B5A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2085A38-D4D4-107C-C400-873A36B3AD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19195-8575-4EC0-BFC6-3D316C6E126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94608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4D93B5-63FC-2E96-87BF-240842A390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02A6F436-E512-9ACF-6276-60CE883A19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BD119E7-25C1-3742-98EE-BBF3406CC5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CA389CE-8E6E-33CF-C18E-608EB38897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8DB71-E707-450B-803D-18E9ECD6E7C8}" type="datetimeFigureOut">
              <a:rPr lang="es-ES" smtClean="0"/>
              <a:t>16/10/2025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5CE4F89-4A2F-C680-07FF-71B87DDC0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12E2380-18AD-A2B8-F939-253D4AEFBF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19195-8575-4EC0-BFC6-3D316C6E126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66155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82E4A8DE-4263-9DD3-73DE-AC963F301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324CBA9-CF15-790C-9656-B201C69352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500CAEF-9B72-3BE0-92BE-504A52C472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6C8DB71-E707-450B-803D-18E9ECD6E7C8}" type="datetimeFigureOut">
              <a:rPr lang="es-ES" smtClean="0"/>
              <a:t>16/10/2025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EB219BF-D3F5-73C1-7BBD-933BCB74DB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0B399A2-C110-9968-59D4-625AD218BC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3019195-8575-4EC0-BFC6-3D316C6E126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62327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786E2ED-DCB2-E340-84AD-B30F0B252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5C67FD-3F5E-375F-C131-AD22879A5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AB6407-EA01-C876-EE0B-4C008A522D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2E8027-C3E3-4EBF-8ECC-94EC8C4D01B0}" type="datetimeFigureOut">
              <a:rPr lang="es-ES" smtClean="0"/>
              <a:t>16/10/2025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AB7995-E9C5-0E5A-9B3C-33AADB2E92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80D52C-4F34-D2AD-5FFB-DF23D09A8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97645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jpeg"/><Relationship Id="rId4" Type="http://schemas.openxmlformats.org/officeDocument/2006/relationships/image" Target="../media/image48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12" Type="http://schemas.openxmlformats.org/officeDocument/2006/relationships/image" Target="../media/image1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4.png"/><Relationship Id="rId5" Type="http://schemas.openxmlformats.org/officeDocument/2006/relationships/image" Target="../media/image9.png"/><Relationship Id="rId10" Type="http://schemas.microsoft.com/office/2007/relationships/hdphoto" Target="../media/hdphoto1.wdp"/><Relationship Id="rId4" Type="http://schemas.openxmlformats.org/officeDocument/2006/relationships/image" Target="../media/image8.jpe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2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1.jpeg"/><Relationship Id="rId7" Type="http://schemas.openxmlformats.org/officeDocument/2006/relationships/image" Target="../media/image34.jpe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microsoft.com/office/2007/relationships/hdphoto" Target="../media/hdphoto3.wdp"/><Relationship Id="rId10" Type="http://schemas.openxmlformats.org/officeDocument/2006/relationships/image" Target="../media/image36.jpeg"/><Relationship Id="rId4" Type="http://schemas.openxmlformats.org/officeDocument/2006/relationships/image" Target="../media/image32.png"/><Relationship Id="rId9" Type="http://schemas.microsoft.com/office/2007/relationships/hdphoto" Target="../media/hdphoto4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37.jpeg"/><Relationship Id="rId7" Type="http://schemas.openxmlformats.org/officeDocument/2006/relationships/diagramQuickStyle" Target="../diagrams/quickStyle2.xml"/><Relationship Id="rId12" Type="http://schemas.microsoft.com/office/2007/relationships/hdphoto" Target="../media/hdphoto5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2.xml"/><Relationship Id="rId11" Type="http://schemas.openxmlformats.org/officeDocument/2006/relationships/image" Target="../media/image42.png"/><Relationship Id="rId5" Type="http://schemas.openxmlformats.org/officeDocument/2006/relationships/diagramData" Target="../diagrams/data2.xml"/><Relationship Id="rId10" Type="http://schemas.openxmlformats.org/officeDocument/2006/relationships/image" Target="../media/image41.jpeg"/><Relationship Id="rId4" Type="http://schemas.openxmlformats.org/officeDocument/2006/relationships/image" Target="../media/image38.jpeg"/><Relationship Id="rId9" Type="http://schemas.microsoft.com/office/2007/relationships/diagramDrawing" Target="../diagrams/drawin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A07CD7B-1F90-1A80-A722-70468215B4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Grupo de personas en una playa&#10;&#10;El contenido generado por IA puede ser incorrecto.">
            <a:extLst>
              <a:ext uri="{FF2B5EF4-FFF2-40B4-BE49-F238E27FC236}">
                <a16:creationId xmlns:a16="http://schemas.microsoft.com/office/drawing/2014/main" id="{3D8541A5-46C4-465D-6E99-B907C570E8E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2"/>
          <a:stretch>
            <a:fillRect/>
          </a:stretch>
        </p:blipFill>
        <p:spPr>
          <a:xfrm>
            <a:off x="6191780" y="350322"/>
            <a:ext cx="5825560" cy="491147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5" name="Imagen 4" descr="Dibujo de un grupo de personas en una playa&#10;&#10;El contenido generado por IA puede ser incorrecto.">
            <a:extLst>
              <a:ext uri="{FF2B5EF4-FFF2-40B4-BE49-F238E27FC236}">
                <a16:creationId xmlns:a16="http://schemas.microsoft.com/office/drawing/2014/main" id="{F0F051E8-4461-A954-184C-F06B0367DA3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72"/>
          <a:stretch>
            <a:fillRect/>
          </a:stretch>
        </p:blipFill>
        <p:spPr>
          <a:xfrm>
            <a:off x="174659" y="336608"/>
            <a:ext cx="5797589" cy="492873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280ABF5E-7797-9523-BEE2-7AA71385C31F}"/>
              </a:ext>
            </a:extLst>
          </p:cNvPr>
          <p:cNvSpPr txBox="1"/>
          <p:nvPr/>
        </p:nvSpPr>
        <p:spPr>
          <a:xfrm>
            <a:off x="0" y="5529173"/>
            <a:ext cx="12191999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chilly" dir="t"/>
            </a:scene3d>
            <a:sp3d extrusionH="57150" contourW="38100">
              <a:bevelT h="25400" prst="softRound"/>
              <a:contourClr>
                <a:srgbClr val="6A534F"/>
              </a:contourClr>
            </a:sp3d>
          </a:bodyPr>
          <a:lstStyle/>
          <a:p>
            <a:pPr algn="ctr"/>
            <a:r>
              <a:rPr lang="lo-LA" sz="7200" b="1" dirty="0">
                <a:ln w="9525">
                  <a:noFill/>
                  <a:prstDash val="solid"/>
                </a:ln>
                <a:blipFill dpi="0" rotWithShape="1">
                  <a:blip r:embed="rId6"/>
                  <a:srcRect/>
                  <a:tile tx="0" ty="0" sx="100000" sy="100000" flip="none" algn="tl"/>
                </a:blipFill>
                <a:effectLst>
                  <a:outerShdw blurRad="12700" dist="25400" dir="2700000" algn="tl" rotWithShape="0">
                    <a:srgbClr val="FFFF00"/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ຄວາມຊົງຈໍາແຫ່ງພຣະຄຸນ</a:t>
            </a:r>
            <a:endParaRPr lang="en" sz="7200" b="1" dirty="0">
              <a:ln w="9525">
                <a:noFill/>
                <a:prstDash val="solid"/>
              </a:ln>
              <a:blipFill dpi="0" rotWithShape="1">
                <a:blip r:embed="rId6"/>
                <a:srcRect/>
                <a:tile tx="0" ty="0" sx="100000" sy="100000" flip="none" algn="tl"/>
              </a:blipFill>
              <a:effectLst>
                <a:outerShdw blurRad="12700" dist="25400" dir="2700000" algn="tl" rotWithShape="0">
                  <a:srgbClr val="FFFF00"/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BEE2F60-0A3B-D6D2-DE2B-55D47D2616BB}"/>
              </a:ext>
            </a:extLst>
          </p:cNvPr>
          <p:cNvSpPr txBox="1"/>
          <p:nvPr/>
        </p:nvSpPr>
        <p:spPr>
          <a:xfrm>
            <a:off x="0" y="-921"/>
            <a:ext cx="121919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1600" b="1" dirty="0">
                <a:solidFill>
                  <a:srgbClr val="AAF4D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Lesson 3 for October 18, 2025</a:t>
            </a:r>
          </a:p>
        </p:txBody>
      </p:sp>
    </p:spTree>
    <p:extLst>
      <p:ext uri="{BB962C8B-B14F-4D97-AF65-F5344CB8AC3E}">
        <p14:creationId xmlns:p14="http://schemas.microsoft.com/office/powerpoint/2010/main" val="3858029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4272DF6-A8A0-2CD5-1EB5-7DA0F73ABB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Imagen que contiene hombre, persona, viejo, micrófono&#10;&#10;El contenido generado por IA puede ser incorrecto.">
            <a:extLst>
              <a:ext uri="{FF2B5EF4-FFF2-40B4-BE49-F238E27FC236}">
                <a16:creationId xmlns:a16="http://schemas.microsoft.com/office/drawing/2014/main" id="{39678A3E-ADD1-E58B-F839-A0291783BBB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429" y="431183"/>
            <a:ext cx="6074109" cy="633418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Imagen 11" descr="Imagen que contiene persona, hombre, pastel, agua&#10;&#10;El contenido generado por IA puede ser incorrecto.">
            <a:extLst>
              <a:ext uri="{FF2B5EF4-FFF2-40B4-BE49-F238E27FC236}">
                <a16:creationId xmlns:a16="http://schemas.microsoft.com/office/drawing/2014/main" id="{ADD322CC-83EB-C881-91E1-1F01A1F4FE8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7664" y="1838848"/>
            <a:ext cx="6784336" cy="501915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16CCFED5-E53B-E8FD-7186-0FA230096D1C}"/>
              </a:ext>
            </a:extLst>
          </p:cNvPr>
          <p:cNvSpPr txBox="1"/>
          <p:nvPr/>
        </p:nvSpPr>
        <p:spPr>
          <a:xfrm>
            <a:off x="5319040" y="2339833"/>
            <a:ext cx="4217049" cy="144655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lo-LA" sz="4400" b="1" dirty="0">
                <a:ln w="0"/>
                <a:gradFill>
                  <a:gsLst>
                    <a:gs pos="0">
                      <a:srgbClr val="1A5992"/>
                    </a:gs>
                    <a:gs pos="50000">
                      <a:srgbClr val="4997DF"/>
                    </a:gs>
                    <a:gs pos="100000">
                      <a:srgbClr val="C5BBCF"/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ຫີນສິລາທີ່ມາຈາກແມ່ນໍ້າຈໍແດນ</a:t>
            </a:r>
            <a:endParaRPr lang="en" sz="4400" b="1" dirty="0">
              <a:ln w="0"/>
              <a:gradFill>
                <a:gsLst>
                  <a:gs pos="0">
                    <a:srgbClr val="1A5992"/>
                  </a:gs>
                  <a:gs pos="50000">
                    <a:srgbClr val="4997DF"/>
                  </a:gs>
                  <a:gs pos="100000">
                    <a:srgbClr val="C5BBCF"/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770729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53E32BC5-0B24-6914-3C1D-2604E062212D}"/>
              </a:ext>
            </a:extLst>
          </p:cNvPr>
          <p:cNvSpPr txBox="1"/>
          <p:nvPr/>
        </p:nvSpPr>
        <p:spPr>
          <a:xfrm>
            <a:off x="533399" y="255193"/>
            <a:ext cx="5419725" cy="113877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5">
                <a:lumMod val="75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tx1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“</a:t>
            </a:r>
            <a:r>
              <a:rPr lang="lo-LA" b="1" dirty="0">
                <a:solidFill>
                  <a:schemeClr val="tx1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ພຣະອົງໄດ້ປ່ຽນທະເລເລິກໃຫ້ເປັນດິນແຫ້ງໄປ ປູ່ຍ່າຕາຍາຍຂອງພວກເຮົາໄດ້ຍ່າງຂ້າມນໍ້ານັ້ນ ຢູ່ທີ່ນັ້ນພວກເພິ່ນຕ່າງກໍຊົມຊື່ນຍິນດີ ເພາະສິ່ງທີ່ພຣະອົງໄດ້ກະທໍານັ້ນ</a:t>
            </a:r>
            <a:r>
              <a:rPr lang="en" b="1" dirty="0">
                <a:solidFill>
                  <a:schemeClr val="tx1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!” </a:t>
            </a:r>
            <a:r>
              <a:rPr lang="en" sz="1400" b="1" dirty="0">
                <a:solidFill>
                  <a:schemeClr val="tx1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sz="1400" b="1" dirty="0">
                <a:solidFill>
                  <a:schemeClr val="tx1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ພສສ</a:t>
            </a:r>
            <a:r>
              <a:rPr lang="en" sz="1400" b="1" dirty="0">
                <a:solidFill>
                  <a:schemeClr val="tx1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66:6 )</a:t>
            </a:r>
            <a:endParaRPr lang="es-ES" b="1" dirty="0">
              <a:solidFill>
                <a:schemeClr val="tx1"/>
              </a:solidFill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14D661B-91FE-5129-1CC7-AEB12FEDD51C}"/>
              </a:ext>
            </a:extLst>
          </p:cNvPr>
          <p:cNvSpPr txBox="1"/>
          <p:nvPr/>
        </p:nvSpPr>
        <p:spPr>
          <a:xfrm>
            <a:off x="6617231" y="255193"/>
            <a:ext cx="5095273" cy="64633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8575">
            <a:solidFill>
              <a:schemeClr val="accent3">
                <a:lumMod val="50000"/>
              </a:schemeClr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tx1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“</a:t>
            </a:r>
            <a:r>
              <a:rPr lang="lo-LA" b="1" dirty="0">
                <a:solidFill>
                  <a:schemeClr val="tx1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ທະເລແດງໄດ້ຫລຽວເບິ່ງ ແລະປົບໜີໄປ, ແມ່ນໍ້າຈໍແດນໄດ້ຢຸດໄຫລແລ້ວກັໍ່ໄຫລຄືນມາອີກ </a:t>
            </a:r>
            <a:r>
              <a:rPr lang="en" sz="1400" b="1" dirty="0">
                <a:solidFill>
                  <a:schemeClr val="tx1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sz="1400" b="1" dirty="0">
                <a:solidFill>
                  <a:schemeClr val="tx1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ພສສ</a:t>
            </a:r>
            <a:r>
              <a:rPr lang="en" sz="1400" b="1" dirty="0">
                <a:solidFill>
                  <a:schemeClr val="tx1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 114:3)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753915E-8DAB-8459-A56D-8F737B54F88F}"/>
              </a:ext>
            </a:extLst>
          </p:cNvPr>
          <p:cNvSpPr txBox="1"/>
          <p:nvPr/>
        </p:nvSpPr>
        <p:spPr>
          <a:xfrm>
            <a:off x="468029" y="1472415"/>
            <a:ext cx="58782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ການຂ້າມທະເລແດງ ແລະການຂ້າມແມ່ນໍ້າຈໍແດນເປັນສອງເຫດການທາງປະຫວັດສາດທີ່ເຊື່ອມໂຍງກັນ, ເປັນເຫດການທີ່ສໍາຄັນໃນປະຫວັດສາດແຫ່ງການໄຖ່ບາບ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 (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ພສສ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 66:6;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ພສສ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 114).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ເມື່ອເອົາທັງສອງເຫດການມາລວມກັນແລ້ວ ກໍ່ປຽບເໝືອນກັບເຄື່ອງໝາຍແຫ່ງການປົດປ່ອຍພວກເຮົາອອກຈາກຄວາມບາບ ແລະ ການທີ່ພວກເຮົາຈະເຂົ້າໄປເຖິງຊີວິດອັນນິຣັນດອນ.</a:t>
            </a:r>
            <a:endParaRPr lang="en" b="1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pic>
        <p:nvPicPr>
          <p:cNvPr id="6" name="Imagen 5" descr="Grupo de personas en el agua&#10;&#10;El contenido generado por IA puede ser incorrecto.">
            <a:extLst>
              <a:ext uri="{FF2B5EF4-FFF2-40B4-BE49-F238E27FC236}">
                <a16:creationId xmlns:a16="http://schemas.microsoft.com/office/drawing/2014/main" id="{9D6E3C37-5995-5C6F-3649-6769B1E65B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2457" y="1140023"/>
            <a:ext cx="2613560" cy="3447675"/>
          </a:xfrm>
          <a:prstGeom prst="snip2DiagRect">
            <a:avLst>
              <a:gd name="adj1" fmla="val 15836"/>
              <a:gd name="adj2" fmla="val 0"/>
            </a:avLst>
          </a:prstGeom>
          <a:solidFill>
            <a:srgbClr val="FFFFFF">
              <a:shade val="85000"/>
            </a:srgbClr>
          </a:solidFill>
          <a:ln w="38100" cap="sq">
            <a:solidFill>
              <a:schemeClr val="accent5">
                <a:lumMod val="40000"/>
                <a:lumOff val="6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 descr="Un hombre con una tabla de surf en el agua&#10;&#10;El contenido generado por IA puede ser incorrecto.">
            <a:extLst>
              <a:ext uri="{FF2B5EF4-FFF2-40B4-BE49-F238E27FC236}">
                <a16:creationId xmlns:a16="http://schemas.microsoft.com/office/drawing/2014/main" id="{BA9AD13D-C23C-57FF-2D10-A6B8F1DE6F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29150" y="1140023"/>
            <a:ext cx="2630530" cy="344767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5">
                <a:lumMod val="40000"/>
                <a:lumOff val="6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81B567B2-AB2D-F880-B10C-BD79C3DF96B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22457" y="4715438"/>
            <a:ext cx="5637223" cy="1887369"/>
          </a:xfrm>
          <a:prstGeom prst="snip2DiagRect">
            <a:avLst>
              <a:gd name="adj1" fmla="val 16802"/>
              <a:gd name="adj2" fmla="val 16667"/>
            </a:avLst>
          </a:prstGeom>
          <a:solidFill>
            <a:srgbClr val="FFFFFF">
              <a:shade val="85000"/>
            </a:srgbClr>
          </a:solidFill>
          <a:ln w="381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ACBFD153-0A08-23C4-6F42-A1CC4126D636}"/>
              </a:ext>
            </a:extLst>
          </p:cNvPr>
          <p:cNvSpPr txBox="1"/>
          <p:nvPr/>
        </p:nvSpPr>
        <p:spPr>
          <a:xfrm>
            <a:off x="468029" y="5059239"/>
            <a:ext cx="5798017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ການລົງໄປທີ່ແມ່ນໍ້າຈໍແດນມີຜົນເຊັ່ນກັນກັບພຣະເຢຊູ ຜູ້ຊົງໄດ້ຮັບຣິດເດດຈາກພຣະວິນຍານບໍຣິສຸດ ເພື່ອເຮັດພັນທະກິດໃຫ້ສໍາເລັດ ນັ້ນກໍ່ຄື</a:t>
            </a:r>
            <a:r>
              <a:rPr lang="en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: </a:t>
            </a: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ການປົດປ່ອຍພວກເຮົາອອກຈາກຄວາມບາບ ແລະ ປະທານຊີວິດອັນນິຣັນດອນໃຫ້</a:t>
            </a:r>
            <a:r>
              <a:rPr lang="en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 (</a:t>
            </a: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ມລກ</a:t>
            </a:r>
            <a:r>
              <a:rPr lang="en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 1:9-11;</a:t>
            </a: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 ຢຮ</a:t>
            </a:r>
            <a:r>
              <a:rPr lang="en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 1:29; 3:16).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341044B0-4486-FF22-6333-F80EBF0096C2}"/>
              </a:ext>
            </a:extLst>
          </p:cNvPr>
          <p:cNvSpPr txBox="1"/>
          <p:nvPr/>
        </p:nvSpPr>
        <p:spPr>
          <a:xfrm>
            <a:off x="468029" y="4115152"/>
            <a:ext cx="587822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ສໍາລັບເອລີຊາແລ້ວ, ເຫດການດຽວກັນນີ້ເປັນສັນຍານຂອງການໄດ້ຮັບພຣະວິນຍານບໍຣິສຸດ ເຊິ່ງເຮັດໃຫ້ລາວສາມາດເຮັດພັນທະກິດໃຫ້ສໍາເລັດໄດ້ 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(2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ກສ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 2:14-15).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629CD6C9-460F-BA90-E110-EDD6C85788D7}"/>
              </a:ext>
            </a:extLst>
          </p:cNvPr>
          <p:cNvSpPr txBox="1"/>
          <p:nvPr/>
        </p:nvSpPr>
        <p:spPr>
          <a:xfrm>
            <a:off x="468029" y="3219192"/>
            <a:ext cx="579801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ການຂ້າມແມ່ນໍ້າຈໍແດນຢ່າງອັດສະຈັນ ແລະ ການຖືກຮັບຂຶ້ນໄປເຂົ້າເຝົ້າພຣະເຈົ້າທີ່ສະຫວັນ ເປັນຄວາມຈິງສໍາລັບເອລິຢາ 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(2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 ກສ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2:1, 7, 8, 11).</a:t>
            </a:r>
          </a:p>
        </p:txBody>
      </p:sp>
    </p:spTree>
    <p:extLst>
      <p:ext uri="{BB962C8B-B14F-4D97-AF65-F5344CB8AC3E}">
        <p14:creationId xmlns:p14="http://schemas.microsoft.com/office/powerpoint/2010/main" val="1179981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  <p:bldP spid="7" grpId="0"/>
      <p:bldP spid="11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7C374FF-DACA-5ADA-AC4A-C5CA59483ACF}"/>
              </a:ext>
            </a:extLst>
          </p:cNvPr>
          <p:cNvSpPr txBox="1"/>
          <p:nvPr/>
        </p:nvSpPr>
        <p:spPr>
          <a:xfrm>
            <a:off x="866173" y="1173876"/>
            <a:ext cx="10662833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8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“</a:t>
            </a:r>
            <a:r>
              <a:rPr lang="lo-LA" sz="28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ຈົ່ງໃຫ້ພວກເຮົາລະນຶກເຖິງພຣະກິດຕິຄຸນຂອງພຣະເຈົ້າ</a:t>
            </a:r>
            <a:r>
              <a:rPr lang="en-US" sz="28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lang="lo-LA" sz="28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ແລະ ພຣະເມດຕາອັນເລິກເຊິ່ງຂອງພຣະອົງ</a:t>
            </a:r>
            <a:r>
              <a:rPr lang="en-US" sz="28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lang="lo-LA" sz="28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ໃຫ້ພວກເຮົາຕັ້ງສິລາແຫ່ງຄໍາພະຍານຂອງພວກເຮົາ ແລະ ຈາລຶກເລື່ອງລາວອັນລໍ້າຄ່າຂອງສິ່ງທີ່ພຣະເຈົ້າຊົງກະທໍາເພື່ອພວກເຮົາໄວ້ເທິງສິລາເຫລົ່ານັ້ນ</a:t>
            </a:r>
            <a:r>
              <a:rPr lang="en-US" sz="28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 </a:t>
            </a:r>
            <a:r>
              <a:rPr lang="lo-LA" sz="28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ແລະ ໃນຂະນະທີ່ພວກເຮົາໄດ້ທົບທວນການປະຕິບັດວຽກງານຂອງພຣະອົງ, ຂໍໃຫ້ພວກເຮົາປະກາດດ້ວຍຄວາມປ່ຽມລົ້ນແລະດ້ວຍໃຈທີ່ປິຕິຍິນດີວ່າ:ຍ້ອນພຣະຄຸນຄວາມດີທີ່ມີຕໍ່ຂ້ານອຍທຸກປະການ ຂ້ານ້ອຍຈະຖວາຍຫຍັງແດ່ແກ່ພຣະເຈົ້າຢາເວ? ຂ້ານ້ອຍຈະຖວາຍເຫລົ້າອະງຸ່ນຢ່າງດີແກ່ອົງພຣະຜູ້ເປັນເຈົ້າ ເພື່ອຂອບພຣະຄຸນພຣະອົງທີ່ຊ່ວຍຂ້ານ້ອຍໃຫ້ພົ້ນ, ຂ້ານ້ອຍຈະຖວາຍສິ່ງທີ່ໄດ້ສາບານໄວ້ກັບພຣະເຈົ້າຢາເວໃນທີ່ຊຸມນຸມຊົນທັງປວງຂອງພຣະອົງນັ້ນ</a:t>
            </a:r>
            <a:r>
              <a:rPr lang="en-US" sz="28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." </a:t>
            </a:r>
            <a:r>
              <a:rPr lang="lo-LA" sz="28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ພສສ </a:t>
            </a:r>
            <a:r>
              <a:rPr lang="en-US" sz="28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116:12-14”</a:t>
            </a:r>
            <a:endParaRPr lang="en" sz="2800" b="1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0DFBCBD-99AD-E0ED-5471-C12DE9C3B910}"/>
              </a:ext>
            </a:extLst>
          </p:cNvPr>
          <p:cNvSpPr txBox="1"/>
          <p:nvPr/>
        </p:nvSpPr>
        <p:spPr>
          <a:xfrm>
            <a:off x="8121330" y="5561049"/>
            <a:ext cx="30515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/>
              <a:t>EGW (The Desire of Ages, p. 348)</a:t>
            </a:r>
          </a:p>
        </p:txBody>
      </p:sp>
    </p:spTree>
    <p:extLst>
      <p:ext uri="{BB962C8B-B14F-4D97-AF65-F5344CB8AC3E}">
        <p14:creationId xmlns:p14="http://schemas.microsoft.com/office/powerpoint/2010/main" val="2278091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1D1E809-7C92-1947-A824-92A5FCCA77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3AFE8227-C443-417B-BA91-520EB1EF45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541570EE-7754-16A8-950A-09CB164BC1C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20" y="431"/>
            <a:ext cx="8115280" cy="6408311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907741FC-B544-4A6E-B831-6789D04233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6408741"/>
            <a:ext cx="12191998" cy="457202"/>
          </a:xfrm>
          <a:prstGeom prst="rect">
            <a:avLst/>
          </a:prstGeom>
          <a:gradFill>
            <a:gsLst>
              <a:gs pos="34000">
                <a:srgbClr val="000000">
                  <a:alpha val="96000"/>
                </a:srgbClr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F0BE7ED-7814-4273-B18A-F26CC0380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4" y="6408742"/>
            <a:ext cx="8115300" cy="449258"/>
          </a:xfrm>
          <a:prstGeom prst="rect">
            <a:avLst/>
          </a:prstGeom>
          <a:gradFill>
            <a:gsLst>
              <a:gs pos="28000">
                <a:schemeClr val="accent1">
                  <a:lumMod val="75000"/>
                  <a:alpha val="59000"/>
                </a:schemeClr>
              </a:gs>
              <a:gs pos="100000">
                <a:srgbClr val="000000">
                  <a:alpha val="70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9C75E11-E303-C107-3B73-C50F5A02D589}"/>
              </a:ext>
            </a:extLst>
          </p:cNvPr>
          <p:cNvSpPr txBox="1"/>
          <p:nvPr/>
        </p:nvSpPr>
        <p:spPr>
          <a:xfrm>
            <a:off x="8181959" y="777362"/>
            <a:ext cx="3943354" cy="563231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“</a:t>
            </a:r>
            <a:r>
              <a:rPr lang="lo-LA" sz="2400" b="1" dirty="0">
                <a:ln w="12700" cmpd="sng">
                  <a:noFill/>
                  <a:prstDash val="solid"/>
                </a:ln>
                <a:solidFill>
                  <a:srgbClr val="A3293D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ໃຫ້ບອກພວກເຂົາວ່າ ພຣະເຈົ້າຢາເວ ພຣະເຈົ້າຂອງພວກເຈົ້າໄດ້ເຮັດໃຫ້ແມ່ນໍ້າຈໍແດນແຫ້ງສໍາລັບພວກເຈົ້າ ຈົນກວ່າພວກເຈົ້າທຸກໆຄົນ ຂ້າມໄປໄດ້ໝົດ ເໝືອນດັ່ງທີ່ພຣະເຈົ້າຢາເວ ພຣະເຈົ້າຂອງພວກເຈົ້າ ໄດ້ເຮັດໃຫ້ນໍ້າທະເລແດງແຫ້ງລົງສໍາລັບພວກເຮົາ. ເພາະເລື່ອງນີ້ທຸກໆຄົນທີ່ເທິງແຜ່ນດິນໂລກຈະຮູ້ວ່າ ພຣະຫັດຂອງພຣະເຈົ້າຢາເວຊົງຣິດອໍານາດຍິ່ງໃຫຍ່ເທົ່າໃດ ແລະ ພວກເຈົ້າກໍຈະຢໍາເກງພຣະເຈົ້າຢາເວ ພຣະເຈົ້າຂອງພວກເຈົ້າສືບໄປ</a:t>
            </a:r>
            <a:r>
              <a:rPr kumimoji="0" lang="es-E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”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23D6669-D962-BB15-7E73-2E919264F88E}"/>
              </a:ext>
            </a:extLst>
          </p:cNvPr>
          <p:cNvSpPr txBox="1"/>
          <p:nvPr/>
        </p:nvSpPr>
        <p:spPr>
          <a:xfrm>
            <a:off x="8115296" y="6410605"/>
            <a:ext cx="407668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o-LA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D5E1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ຢຊ </a:t>
            </a:r>
            <a:r>
              <a:rPr kumimoji="0" lang="es-E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D5E1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4:23, 24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D5E1E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7384078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3ACF670C-16CC-957A-8F45-91E6B251605C}"/>
              </a:ext>
            </a:extLst>
          </p:cNvPr>
          <p:cNvSpPr txBox="1"/>
          <p:nvPr/>
        </p:nvSpPr>
        <p:spPr>
          <a:xfrm>
            <a:off x="7112718" y="3743380"/>
            <a:ext cx="442764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lo-LA" b="1" dirty="0">
                <a:solidFill>
                  <a:srgbClr val="9AF4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ການຂ້າມແມ່ນໍ້າຈໍແດນ </a:t>
            </a:r>
            <a:r>
              <a:rPr lang="en" b="1" dirty="0">
                <a:solidFill>
                  <a:srgbClr val="9AF4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b="1" dirty="0">
                <a:solidFill>
                  <a:srgbClr val="9AF4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ຢຊ</a:t>
            </a:r>
            <a:r>
              <a:rPr lang="en" b="1" dirty="0">
                <a:solidFill>
                  <a:srgbClr val="9AF4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 3):</a:t>
            </a:r>
          </a:p>
          <a:p>
            <a:pPr lvl="1">
              <a:spcBef>
                <a:spcPts val="600"/>
              </a:spcBef>
            </a:pPr>
            <a:r>
              <a:rPr lang="lo-LA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ຈໍາເປັນຕ້ອງມີຄວາມບໍຣິສຸດ</a:t>
            </a:r>
            <a:endParaRPr lang="en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endParaRPr>
          </a:p>
          <a:p>
            <a:pPr lvl="1">
              <a:spcBef>
                <a:spcPts val="600"/>
              </a:spcBef>
            </a:pPr>
            <a:r>
              <a:rPr lang="lo-LA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ຄວາມອັດສະຈັນຂອງພຣະເຈົ້າ</a:t>
            </a:r>
            <a:endParaRPr lang="en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endParaRPr>
          </a:p>
          <a:p>
            <a:pPr>
              <a:spcBef>
                <a:spcPts val="1800"/>
              </a:spcBef>
            </a:pPr>
            <a:r>
              <a:rPr lang="lo-LA" b="1" dirty="0">
                <a:solidFill>
                  <a:srgbClr val="8DFF8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ການຈື່ຈໍາ ແລະ ການລືມ </a:t>
            </a:r>
            <a:r>
              <a:rPr lang="en" b="1" dirty="0">
                <a:solidFill>
                  <a:srgbClr val="8DFF8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b="1" dirty="0">
                <a:solidFill>
                  <a:srgbClr val="8DFF8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ຢຊ</a:t>
            </a:r>
            <a:r>
              <a:rPr lang="en" b="1" dirty="0">
                <a:solidFill>
                  <a:srgbClr val="8DFF8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 4):</a:t>
            </a:r>
          </a:p>
          <a:p>
            <a:pPr lvl="1">
              <a:spcBef>
                <a:spcPts val="600"/>
              </a:spcBef>
            </a:pPr>
            <a:r>
              <a:rPr lang="lo-LA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ໝາຍສໍາຄັນແຫ່ງຄວາມຊົງຈໍາ</a:t>
            </a:r>
            <a:endParaRPr lang="en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endParaRPr>
          </a:p>
          <a:p>
            <a:pPr lvl="1">
              <a:spcBef>
                <a:spcPts val="600"/>
              </a:spcBef>
            </a:pPr>
            <a:r>
              <a:rPr lang="lo-LA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ອັນຕະລາຍສໍາລັບການລືມ</a:t>
            </a:r>
            <a:endParaRPr lang="en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endParaRPr>
          </a:p>
          <a:p>
            <a:pPr>
              <a:spcBef>
                <a:spcPts val="1800"/>
              </a:spcBef>
            </a:pPr>
            <a:r>
              <a:rPr lang="lo-LA" b="1" dirty="0">
                <a:solidFill>
                  <a:srgbClr val="FFFF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ຫີນສິລາທີ່ມາຈາກແມ່ນໍ້າຈໍແດນ</a:t>
            </a:r>
            <a:endParaRPr lang="en" b="1" dirty="0">
              <a:solidFill>
                <a:srgbClr val="FFFF3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55719E01-7E48-3CD0-F0D5-08F1BBB6069D}"/>
              </a:ext>
            </a:extLst>
          </p:cNvPr>
          <p:cNvSpPr txBox="1"/>
          <p:nvPr/>
        </p:nvSpPr>
        <p:spPr>
          <a:xfrm>
            <a:off x="278773" y="201892"/>
            <a:ext cx="59313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lo-LA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ລະດູໃບໄມ້ປົ່ງ</a:t>
            </a:r>
            <a:r>
              <a:rPr lang="en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. </a:t>
            </a:r>
            <a:r>
              <a:rPr lang="lo-LA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ຝົນ ແລະ ຫິມະໄດ້ລະລາຍຈົນເຮັດໃຫ້ແມ່ນໍ້າຈໍແດນຖ້ວມລົ້ນ</a:t>
            </a:r>
            <a:r>
              <a:rPr lang="en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. </a:t>
            </a:r>
            <a:r>
              <a:rPr lang="lo-LA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ນໍ້າໄດ້ໄຫລຢ່າງແຮງລົງສູ່ທະເລແດງ</a:t>
            </a:r>
            <a:r>
              <a:rPr lang="en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. </a:t>
            </a:r>
            <a:r>
              <a:rPr lang="lo-LA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ແມ້ແຕ່ໃນບໍລິເວນທີ່ຕື້ນທີ່ສຸດເຊັ່ນ</a:t>
            </a:r>
            <a:r>
              <a:rPr lang="en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—</a:t>
            </a:r>
            <a:r>
              <a:rPr lang="lo-LA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ທ່າສໍາລັບຂ້າມແມ່ນໍ້າຈໍແດນ</a:t>
            </a:r>
            <a:r>
              <a:rPr lang="en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—</a:t>
            </a:r>
            <a:r>
              <a:rPr lang="lo-LA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ການຂ້າມແມ່ນໍ້າຈໍແດນແມ່ເປັນເລື່ອງອັນຕະລາຍຫລາຍ.</a:t>
            </a:r>
            <a:endParaRPr lang="en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pic>
        <p:nvPicPr>
          <p:cNvPr id="7" name="Imagen 6" descr="Imagen que contiene exterior, persona, montaña, pasto&#10;&#10;El contenido generado por IA puede ser incorrecto.">
            <a:extLst>
              <a:ext uri="{FF2B5EF4-FFF2-40B4-BE49-F238E27FC236}">
                <a16:creationId xmlns:a16="http://schemas.microsoft.com/office/drawing/2014/main" id="{75C4C8C7-1308-33B8-E725-FF023E94476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678" y="3438722"/>
            <a:ext cx="4964724" cy="3300984"/>
          </a:xfrm>
          <a:prstGeom prst="snip2DiagRect">
            <a:avLst>
              <a:gd name="adj1" fmla="val 16382"/>
              <a:gd name="adj2" fmla="val 0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Imagen 16" descr="Imagen que contiene agua, grande, manada, montaña&#10;&#10;El contenido generado por IA puede ser incorrecto.">
            <a:extLst>
              <a:ext uri="{FF2B5EF4-FFF2-40B4-BE49-F238E27FC236}">
                <a16:creationId xmlns:a16="http://schemas.microsoft.com/office/drawing/2014/main" id="{18E7D1F0-5ED2-139C-9203-217F859921C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31912" y="137738"/>
            <a:ext cx="5321071" cy="330098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AF4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8" name="Imagen 47">
            <a:extLst>
              <a:ext uri="{FF2B5EF4-FFF2-40B4-BE49-F238E27FC236}">
                <a16:creationId xmlns:a16="http://schemas.microsoft.com/office/drawing/2014/main" id="{3F6C57C9-17EA-0EF3-697A-D40682BB3BA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12717" y="4118630"/>
            <a:ext cx="355276" cy="34915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50" name="Imagen 49">
            <a:extLst>
              <a:ext uri="{FF2B5EF4-FFF2-40B4-BE49-F238E27FC236}">
                <a16:creationId xmlns:a16="http://schemas.microsoft.com/office/drawing/2014/main" id="{81AEAFFF-4F15-63F7-62BA-8BCD8861E4A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17293" y="4448908"/>
            <a:ext cx="355276" cy="34915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56" name="Imagen 55">
            <a:extLst>
              <a:ext uri="{FF2B5EF4-FFF2-40B4-BE49-F238E27FC236}">
                <a16:creationId xmlns:a16="http://schemas.microsoft.com/office/drawing/2014/main" id="{9638933F-DB01-D099-BC2B-22484D6AC56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67939" y="5653556"/>
            <a:ext cx="359897" cy="34748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61" name="Imagen 60">
            <a:extLst>
              <a:ext uri="{FF2B5EF4-FFF2-40B4-BE49-F238E27FC236}">
                <a16:creationId xmlns:a16="http://schemas.microsoft.com/office/drawing/2014/main" id="{606F5363-661C-959E-6A7C-61020ED5574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67939" y="5306070"/>
            <a:ext cx="355276" cy="34915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64" name="Imagen 63" descr="Logotipo&#10;&#10;El contenido generado por IA puede ser incorrecto.">
            <a:extLst>
              <a:ext uri="{FF2B5EF4-FFF2-40B4-BE49-F238E27FC236}">
                <a16:creationId xmlns:a16="http://schemas.microsoft.com/office/drawing/2014/main" id="{8DE309A0-5920-6456-2BEA-34076BF9E7FF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4674" y="6139080"/>
            <a:ext cx="570681" cy="375250"/>
          </a:xfrm>
          <a:prstGeom prst="rect">
            <a:avLst/>
          </a:prstGeom>
        </p:spPr>
      </p:pic>
      <p:pic>
        <p:nvPicPr>
          <p:cNvPr id="68" name="Imagen 67" descr="Icono&#10;&#10;El contenido generado por IA puede ser incorrecto.">
            <a:extLst>
              <a:ext uri="{FF2B5EF4-FFF2-40B4-BE49-F238E27FC236}">
                <a16:creationId xmlns:a16="http://schemas.microsoft.com/office/drawing/2014/main" id="{06916564-6DB7-1FCC-C58E-486466A2E8B6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4674" y="4912142"/>
            <a:ext cx="570681" cy="375250"/>
          </a:xfrm>
          <a:prstGeom prst="rect">
            <a:avLst/>
          </a:prstGeom>
        </p:spPr>
      </p:pic>
      <p:pic>
        <p:nvPicPr>
          <p:cNvPr id="71" name="Imagen 70" descr="Icono&#10;&#10;El contenido generado por IA puede ser incorrecto.">
            <a:extLst>
              <a:ext uri="{FF2B5EF4-FFF2-40B4-BE49-F238E27FC236}">
                <a16:creationId xmlns:a16="http://schemas.microsoft.com/office/drawing/2014/main" id="{F825EE70-A3C3-BC30-B36D-AA4D1A5433D6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4675" y="3743380"/>
            <a:ext cx="570681" cy="37525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80005F48-1AD9-BA37-6821-77FF72B81841}"/>
              </a:ext>
            </a:extLst>
          </p:cNvPr>
          <p:cNvSpPr txBox="1"/>
          <p:nvPr/>
        </p:nvSpPr>
        <p:spPr>
          <a:xfrm>
            <a:off x="278773" y="2525605"/>
            <a:ext cx="593131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lo-LA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ສໍາລັບມະນຸດແລ້ວ ເປັນໄປບໍ່ໄດ້ ແຕ່ສໍາລັບພຣະເຈົ້າແລ້ວ ງ່າຍຫລາຍ</a:t>
            </a:r>
            <a:r>
              <a:rPr lang="en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: “</a:t>
            </a:r>
            <a:r>
              <a:rPr lang="lo-LA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ຈົ່ງຊໍາຣະຕົນເອງໃຫ້ບໍຣິສຸດ ແລະ ຂ້າມແມ່ນໍ້າຈໍແດນ</a:t>
            </a:r>
            <a:r>
              <a:rPr lang="en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.”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AFE93F18-61F8-8AE1-E412-ED22C8FF508C}"/>
              </a:ext>
            </a:extLst>
          </p:cNvPr>
          <p:cNvSpPr txBox="1"/>
          <p:nvPr/>
        </p:nvSpPr>
        <p:spPr>
          <a:xfrm>
            <a:off x="278773" y="1640747"/>
            <a:ext cx="597497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lo-LA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ແລ້ວປະຊາຊົນຈະຂ້າມແມ່ນໍ້າໄປໄດ້ແນວໃດ?</a:t>
            </a:r>
            <a:r>
              <a:rPr lang="en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lang="lo-LA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ທັງໆທີ່ມີຄົນແກ່ຊະຣາ</a:t>
            </a:r>
            <a:r>
              <a:rPr lang="en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lang="lo-LA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ຍິງທີ່ຕັ້ງຄັນ</a:t>
            </a:r>
            <a:r>
              <a:rPr lang="en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lang="lo-LA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ເດັກນ້ອຍ ແລະ ສັດລ້ຽງ</a:t>
            </a:r>
            <a:r>
              <a:rPr lang="en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802631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5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250"/>
                            </p:stCondLst>
                            <p:childTnLst>
                              <p:par>
                                <p:cTn id="39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75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250"/>
                            </p:stCondLst>
                            <p:childTnLst>
                              <p:par>
                                <p:cTn id="48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75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7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250"/>
                            </p:stCondLst>
                            <p:childTnLst>
                              <p:par>
                                <p:cTn id="69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75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250"/>
                            </p:stCondLst>
                            <p:childTnLst>
                              <p:par>
                                <p:cTn id="78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75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7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7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7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7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750"/>
                            </p:stCondLst>
                            <p:childTnLst>
                              <p:par>
                                <p:cTn id="9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5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n 21">
            <a:extLst>
              <a:ext uri="{FF2B5EF4-FFF2-40B4-BE49-F238E27FC236}">
                <a16:creationId xmlns:a16="http://schemas.microsoft.com/office/drawing/2014/main" id="{CDEBDB06-5277-79FD-6295-1FC388DF74F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9687" y="92889"/>
            <a:ext cx="4946340" cy="66722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F906D153-292F-B9C5-527D-2B68174019DD}"/>
              </a:ext>
            </a:extLst>
          </p:cNvPr>
          <p:cNvSpPr txBox="1"/>
          <p:nvPr/>
        </p:nvSpPr>
        <p:spPr>
          <a:xfrm>
            <a:off x="5146027" y="2705724"/>
            <a:ext cx="7045974" cy="144655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lo-LA" sz="4800" b="1" dirty="0">
                <a:ln w="0"/>
                <a:gradFill>
                  <a:gsLst>
                    <a:gs pos="0">
                      <a:srgbClr val="99791F"/>
                    </a:gs>
                    <a:gs pos="50000">
                      <a:srgbClr val="DAB549"/>
                    </a:gs>
                    <a:gs pos="100000">
                      <a:srgbClr val="E8D190"/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ການຂ້າມແມ່ນໍ້າຈໍແດນ</a:t>
            </a:r>
            <a:endParaRPr lang="en" sz="4800" b="1" dirty="0">
              <a:ln w="0"/>
              <a:gradFill>
                <a:gsLst>
                  <a:gs pos="0">
                    <a:srgbClr val="99791F"/>
                  </a:gs>
                  <a:gs pos="50000">
                    <a:srgbClr val="DAB549"/>
                  </a:gs>
                  <a:gs pos="100000">
                    <a:srgbClr val="E8D190"/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Saysettha OT" panose="020B0504020207020204" pitchFamily="34" charset="-34"/>
              <a:cs typeface="Saysettha OT" panose="020B0504020207020204" pitchFamily="34" charset="-34"/>
            </a:endParaRPr>
          </a:p>
          <a:p>
            <a:pPr algn="ctr"/>
            <a:r>
              <a:rPr lang="en" sz="4000" b="1" dirty="0">
                <a:ln w="0"/>
                <a:gradFill>
                  <a:gsLst>
                    <a:gs pos="0">
                      <a:srgbClr val="99791F"/>
                    </a:gs>
                    <a:gs pos="50000">
                      <a:srgbClr val="DAB549"/>
                    </a:gs>
                    <a:gs pos="100000">
                      <a:srgbClr val="E8D190"/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sz="4000" b="1" dirty="0">
                <a:ln w="0"/>
                <a:gradFill>
                  <a:gsLst>
                    <a:gs pos="0">
                      <a:srgbClr val="99791F"/>
                    </a:gs>
                    <a:gs pos="50000">
                      <a:srgbClr val="DAB549"/>
                    </a:gs>
                    <a:gs pos="100000">
                      <a:srgbClr val="E8D190"/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ຢຊ</a:t>
            </a:r>
            <a:r>
              <a:rPr lang="en" sz="4000" b="1" dirty="0">
                <a:ln w="0"/>
                <a:gradFill>
                  <a:gsLst>
                    <a:gs pos="0">
                      <a:srgbClr val="99791F"/>
                    </a:gs>
                    <a:gs pos="50000">
                      <a:srgbClr val="DAB549"/>
                    </a:gs>
                    <a:gs pos="100000">
                      <a:srgbClr val="E8D190"/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3)</a:t>
            </a:r>
          </a:p>
        </p:txBody>
      </p:sp>
    </p:spTree>
    <p:extLst>
      <p:ext uri="{BB962C8B-B14F-4D97-AF65-F5344CB8AC3E}">
        <p14:creationId xmlns:p14="http://schemas.microsoft.com/office/powerpoint/2010/main" val="3973901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alphaModFix amt="83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6B5E391-A444-0495-3324-88D026EA3712}"/>
              </a:ext>
            </a:extLst>
          </p:cNvPr>
          <p:cNvSpPr txBox="1"/>
          <p:nvPr/>
        </p:nvSpPr>
        <p:spPr>
          <a:xfrm>
            <a:off x="0" y="92764"/>
            <a:ext cx="121919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lo-LA" sz="3600" b="1" spc="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ຈໍາເປັນຕ້ອງມີຄວາມບໍຣິສຸດ</a:t>
            </a:r>
            <a:endParaRPr lang="en" sz="3600" b="1" spc="30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DB887B5-B6AF-121C-9C2A-3B8B66646878}"/>
              </a:ext>
            </a:extLst>
          </p:cNvPr>
          <p:cNvSpPr txBox="1"/>
          <p:nvPr/>
        </p:nvSpPr>
        <p:spPr>
          <a:xfrm>
            <a:off x="1" y="703402"/>
            <a:ext cx="1219199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1600" b="1" dirty="0">
                <a:solidFill>
                  <a:srgbClr val="E8D1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“</a:t>
            </a:r>
            <a:r>
              <a:rPr lang="lo-LA" sz="1600" b="1" dirty="0">
                <a:solidFill>
                  <a:srgbClr val="E8D1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ແລ້ວໂຢຊວຍກໍ່ສັ່ງປະຊາຊົນວ່າ, ຈົ່ງຊໍາລະຕົນໃຫ້ບໍຣິສຸດ ເພາະມື້ອື່ານພຣະເຈົ້າຢາເວຈະເຮັດການອັດສະຈັນໃນທ່າມກາງພວກເຈົ້າ</a:t>
            </a:r>
            <a:r>
              <a:rPr lang="en-US" sz="1600" b="1" dirty="0">
                <a:solidFill>
                  <a:srgbClr val="E8D1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.’ ”</a:t>
            </a:r>
            <a:r>
              <a:rPr lang="en" sz="1600" b="1" dirty="0">
                <a:solidFill>
                  <a:srgbClr val="E8D1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 </a:t>
            </a:r>
            <a:r>
              <a:rPr lang="en" sz="1400" b="1" dirty="0">
                <a:solidFill>
                  <a:srgbClr val="E8D1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sz="1400" b="1" dirty="0">
                <a:solidFill>
                  <a:srgbClr val="E8D1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ຢຊ</a:t>
            </a:r>
            <a:r>
              <a:rPr lang="en" sz="1400" b="1" dirty="0">
                <a:solidFill>
                  <a:srgbClr val="E8D1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 3:5)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C72C639-E722-B310-3CFF-8D92AD4C28E5}"/>
              </a:ext>
            </a:extLst>
          </p:cNvPr>
          <p:cNvSpPr txBox="1"/>
          <p:nvPr/>
        </p:nvSpPr>
        <p:spPr>
          <a:xfrm>
            <a:off x="400464" y="1289952"/>
            <a:ext cx="72961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ເປັນເວລາ </a:t>
            </a:r>
            <a:r>
              <a:rPr lang="en-US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40</a:t>
            </a: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 ປີ ທີ່ເມກໄດ້ສົ່ງສັນຍານໃຫ້ມາການຮື້ຖອນຄ້າຍແລະອອກເດີນທາງໄປຕັ້ງຄ້າຍຢູ່ບ່ອນໃໝ່ຕາມທີ່ຫີບພັນທະສັນຍາໄດ້ນໍາພາ</a:t>
            </a:r>
            <a:r>
              <a:rPr lang="en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                         (</a:t>
            </a: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ຈຊບຊ</a:t>
            </a:r>
            <a:r>
              <a:rPr lang="en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 9:17; 10:33).</a:t>
            </a:r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17A5C5C4-24A4-EBE3-9619-5757E30C8CF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740495"/>
              </p:ext>
            </p:extLst>
          </p:nvPr>
        </p:nvGraphicFramePr>
        <p:xfrm>
          <a:off x="7486650" y="1371600"/>
          <a:ext cx="4591050" cy="52292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AA39B965-0B32-6D03-2522-ADAA1DCFFE21}"/>
              </a:ext>
            </a:extLst>
          </p:cNvPr>
          <p:cNvSpPr txBox="1"/>
          <p:nvPr/>
        </p:nvSpPr>
        <p:spPr>
          <a:xfrm>
            <a:off x="3218207" y="2305615"/>
            <a:ext cx="4212535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ເຖິງເວລາທີ່ຕ້ອງເຄື່ອນຍ້າຍຊຸມຊົນແລ້ວ</a:t>
            </a:r>
            <a:r>
              <a:rPr lang="en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 </a:t>
            </a: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ພວກເຂົາໄດ້ຮື້ຄ້າຍທີ່ ຊິດທິມ </a:t>
            </a:r>
            <a:r>
              <a:rPr lang="en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Shittim </a:t>
            </a: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ແລະໄດ້ຕັ້ງຄ້າຍຂຶ້ນເພາະວ່າໄດ້ຂ້າມແມ່ນໍ້າຈໍແດນເປັນເວລາສາມວັນ</a:t>
            </a:r>
            <a:r>
              <a:rPr lang="en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 </a:t>
            </a: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ຈາກນັ້ນພວກເຂົາໄດ້ຮັບຄໍາສັ່ງໃຫ້ຕິດຕາມຫີບພັນທະສັນຍາໄປທີ່ດິນແດນແຫ່ງພັນທະສັນຍາ</a:t>
            </a:r>
            <a:r>
              <a:rPr lang="en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ຢຊ</a:t>
            </a:r>
            <a:r>
              <a:rPr lang="en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 3:1-3).</a:t>
            </a:r>
          </a:p>
        </p:txBody>
      </p:sp>
      <p:pic>
        <p:nvPicPr>
          <p:cNvPr id="9" name="Imagen 8" descr="Imagen que contiene exterior, persona, oveja, grupo&#10;&#10;El contenido generado por IA puede ser incorrecto.">
            <a:extLst>
              <a:ext uri="{FF2B5EF4-FFF2-40B4-BE49-F238E27FC236}">
                <a16:creationId xmlns:a16="http://schemas.microsoft.com/office/drawing/2014/main" id="{DA39D169-22AC-D394-5D8B-7CFB83A1D695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28600" y="2311064"/>
            <a:ext cx="2865638" cy="2727662"/>
          </a:xfrm>
          <a:prstGeom prst="rect">
            <a:avLst/>
          </a:prstGeom>
          <a:ln w="57150" cap="sq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Imagen 10" descr="Un dibujo de un árbol&#10;&#10;El contenido generado por IA puede ser incorrecto.">
            <a:extLst>
              <a:ext uri="{FF2B5EF4-FFF2-40B4-BE49-F238E27FC236}">
                <a16:creationId xmlns:a16="http://schemas.microsoft.com/office/drawing/2014/main" id="{F71B6FC3-4832-18AD-5810-EF4E0B97C4E5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28600" y="5229224"/>
            <a:ext cx="2865638" cy="15038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2A665CEB-9462-F28C-EBFF-D37BE9405F4B}"/>
              </a:ext>
            </a:extLst>
          </p:cNvPr>
          <p:cNvSpPr txBox="1"/>
          <p:nvPr/>
        </p:nvSpPr>
        <p:spPr>
          <a:xfrm>
            <a:off x="3162299" y="4743767"/>
            <a:ext cx="4324351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ແຕ່ມີເງື່ອນໄຂໜຶ່ງ ຄື: </a:t>
            </a:r>
            <a:r>
              <a:rPr lang="en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ຢຊ</a:t>
            </a:r>
            <a:r>
              <a:rPr lang="en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 3:5).                         </a:t>
            </a: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ພວກເຂົາຕ້ອງໄດ້ຮັບການຊໍາລະໃຫ້ບໍຣິສຸດ</a:t>
            </a:r>
            <a:r>
              <a:rPr lang="en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ທໍາຄວາມສະອາດເຄື່ອງນຸ່ງ ແລະ ຮ່າງກາຍ</a:t>
            </a:r>
            <a:r>
              <a:rPr lang="en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), </a:t>
            </a: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ລະຖິ້ມຄວາມບາບ</a:t>
            </a:r>
            <a:r>
              <a:rPr lang="en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ແລະ ເປີດໃຈຮັບຕໍ່ການເຊື່ອຟັງພຣະບັນຍັດຂອງພຣະເຈົ້າ</a:t>
            </a:r>
            <a:endParaRPr lang="en" sz="2000" b="1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852039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B700EE6-F90D-44FA-9DA9-155E3DDF52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>
                                            <p:graphicEl>
                                              <a:dgm id="{3B700EE6-F90D-44FA-9DA9-155E3DDF52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>
                                            <p:graphicEl>
                                              <a:dgm id="{3B700EE6-F90D-44FA-9DA9-155E3DDF52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>
                                            <p:graphicEl>
                                              <a:dgm id="{3B700EE6-F90D-44FA-9DA9-155E3DDF52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A3C2CE7-D117-4FDD-AA4D-036C9293A5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">
                                            <p:graphicEl>
                                              <a:dgm id="{3A3C2CE7-D117-4FDD-AA4D-036C9293A5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>
                                            <p:graphicEl>
                                              <a:dgm id="{3A3C2CE7-D117-4FDD-AA4D-036C9293A5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">
                                            <p:graphicEl>
                                              <a:dgm id="{3A3C2CE7-D117-4FDD-AA4D-036C9293A5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177AED7-6976-4950-8E6D-7D308EBE87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">
                                            <p:graphicEl>
                                              <a:dgm id="{5177AED7-6976-4950-8E6D-7D308EBE87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">
                                            <p:graphicEl>
                                              <a:dgm id="{5177AED7-6976-4950-8E6D-7D308EBE87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">
                                            <p:graphicEl>
                                              <a:dgm id="{5177AED7-6976-4950-8E6D-7D308EBE87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25E4A80-B916-4674-86F6-0CBEA861CF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">
                                            <p:graphicEl>
                                              <a:dgm id="{125E4A80-B916-4674-86F6-0CBEA861CF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">
                                            <p:graphicEl>
                                              <a:dgm id="{125E4A80-B916-4674-86F6-0CBEA861CF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">
                                            <p:graphicEl>
                                              <a:dgm id="{125E4A80-B916-4674-86F6-0CBEA861CF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D24E318-0B83-45D6-9383-872D859926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">
                                            <p:graphicEl>
                                              <a:dgm id="{4D24E318-0B83-45D6-9383-872D859926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">
                                            <p:graphicEl>
                                              <a:dgm id="{4D24E318-0B83-45D6-9383-872D859926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7">
                                            <p:graphicEl>
                                              <a:dgm id="{4D24E318-0B83-45D6-9383-872D859926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759605B-5584-4948-935D-6D3B7E321B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">
                                            <p:graphicEl>
                                              <a:dgm id="{0759605B-5584-4948-935D-6D3B7E321B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">
                                            <p:graphicEl>
                                              <a:dgm id="{0759605B-5584-4948-935D-6D3B7E321B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7">
                                            <p:graphicEl>
                                              <a:dgm id="{0759605B-5584-4948-935D-6D3B7E321B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E0DCAB5-1783-4F64-AF28-E96BEE454A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7">
                                            <p:graphicEl>
                                              <a:dgm id="{FE0DCAB5-1783-4F64-AF28-E96BEE454A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7">
                                            <p:graphicEl>
                                              <a:dgm id="{FE0DCAB5-1783-4F64-AF28-E96BEE454A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7">
                                            <p:graphicEl>
                                              <a:dgm id="{FE0DCAB5-1783-4F64-AF28-E96BEE454A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7" grpId="0">
        <p:bldSub>
          <a:bldDgm bld="one"/>
        </p:bldSub>
      </p:bldGraphic>
      <p:bldP spid="4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alphaModFix amt="83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3E58591A-4319-1438-A224-AEB1B8D12542}"/>
              </a:ext>
            </a:extLst>
          </p:cNvPr>
          <p:cNvSpPr txBox="1"/>
          <p:nvPr/>
        </p:nvSpPr>
        <p:spPr>
          <a:xfrm>
            <a:off x="209549" y="149085"/>
            <a:ext cx="1177290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lo-LA" sz="4000" b="1" spc="30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ຄວາມອັດສະຈັນຂອງພຣະເຈົ້າ</a:t>
            </a:r>
            <a:endParaRPr lang="en" sz="4000" b="1" spc="30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6B1BDF9-F71B-88C0-8CC3-C2DD7588CA4E}"/>
              </a:ext>
            </a:extLst>
          </p:cNvPr>
          <p:cNvSpPr txBox="1"/>
          <p:nvPr/>
        </p:nvSpPr>
        <p:spPr>
          <a:xfrm>
            <a:off x="438149" y="886204"/>
            <a:ext cx="113157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16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“</a:t>
            </a:r>
            <a:r>
              <a:rPr lang="lo-LA" sz="16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ໃນທັນໃດນັ້ນນໍ້າທີ່ໄຫລມາຈາກທາງເໜືອກໍຢຸດໄຫລ ແລະ ໂຮມເຂົ້າກັນທີ່ເມືອງອາດາມ ຢູ່ໃກ້ກັບເມືອງຊາເຣທານ ສາຍນໍ້າທີ່ໄຫລລົງສູ່ທະເລຕາຍ ຖືກຕັດຂາດໝົດກ້ຽງ ແລະ ປະຊາຊຊົນຈຶ່ງສາມາດຂ້າມນໍ້າໄປໃກ້ກັບເມືອງເຢຣິໂກໄດ້</a:t>
            </a:r>
            <a:r>
              <a:rPr lang="en" sz="16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” </a:t>
            </a:r>
            <a:r>
              <a:rPr lang="en" sz="12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sz="12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ຢຊ</a:t>
            </a:r>
            <a:r>
              <a:rPr lang="en" sz="12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 3:16)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B32CA84-A8A9-0F80-16A3-84944AD60BB2}"/>
              </a:ext>
            </a:extLst>
          </p:cNvPr>
          <p:cNvSpPr txBox="1"/>
          <p:nvPr/>
        </p:nvSpPr>
        <p:spPr>
          <a:xfrm>
            <a:off x="6438900" y="1730275"/>
            <a:ext cx="57531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ພຣະເຈົ້າແມ່ນ 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“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ຜູ້ທີ່ຊົງກະທໍາການອັດສະຈັນແຕ່ຜູ້ດຽວ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” (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ພສສ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 72:18).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ເພາະສະນັ້ນ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ເຮົາຈຶ່ງຍອມຮັບວ່າພຣະອົງເປັນພຣະເຈົ້າອົງດຽວ 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ພສສ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 86:10);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ພວກເຮົາຈື່ໃນການອັດສະຈັນທີ່ພຣະອົງຊົງເຮັດ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 (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ພສສ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 77:11);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ແລະເລົ່າເຖິງພຣະລາດສະກິດຂອງພຣະອົງ 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ພສສ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 96:3).</a:t>
            </a:r>
          </a:p>
        </p:txBody>
      </p:sp>
      <p:pic>
        <p:nvPicPr>
          <p:cNvPr id="4" name="Imagen 3" descr="Imagen que contiene tabla, hecho de madera, viejo, grande&#10;&#10;El contenido generado por IA puede ser incorrecto.">
            <a:extLst>
              <a:ext uri="{FF2B5EF4-FFF2-40B4-BE49-F238E27FC236}">
                <a16:creationId xmlns:a16="http://schemas.microsoft.com/office/drawing/2014/main" id="{DDD47B7F-6019-71F0-12B2-C12C62670C7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750" y="1702607"/>
            <a:ext cx="6024563" cy="3803006"/>
          </a:xfrm>
          <a:prstGeom prst="rect">
            <a:avLst/>
          </a:prstGeom>
          <a:ln w="88900" cap="sq" cmpd="thickThin">
            <a:solidFill>
              <a:srgbClr val="926D36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005D4EEF-1520-14E4-D6D3-FA034A480F38}"/>
              </a:ext>
            </a:extLst>
          </p:cNvPr>
          <p:cNvSpPr txBox="1"/>
          <p:nvPr/>
        </p:nvSpPr>
        <p:spPr>
          <a:xfrm>
            <a:off x="0" y="5738202"/>
            <a:ext cx="681513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ການຂ້າມແມ່ນໍ້າຈໍແດນແມ່ນໜຶ່ງໃນສິ່ງທີ່ອັດສະຈັນ</a:t>
            </a:r>
            <a:r>
              <a:rPr lang="en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ນັ້ນແມ່ນຊີ້ໃຫ້ເຫັນເຖິງການອັດສະຈັນທີ່ກໍາລັງເກີດຂຶ້ນໃນໂຕຂອງພວກເຮົານັ້ນກໍ່ຄື</a:t>
            </a:r>
            <a:r>
              <a:rPr lang="en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: </a:t>
            </a: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ການເດີນທາງເຂົ້າສູ່ແຜ່ນດິນອານາອານ ແຫ່ງສະຫວັນ</a:t>
            </a:r>
            <a:r>
              <a:rPr lang="en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ຊຄລຢ</a:t>
            </a:r>
            <a:r>
              <a:rPr lang="en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 8:6-8).</a:t>
            </a:r>
          </a:p>
        </p:txBody>
      </p:sp>
      <p:pic>
        <p:nvPicPr>
          <p:cNvPr id="10" name="Imagen 9" descr="Un grupo de personas en medio de varios árboles&#10;&#10;El contenido generado por IA puede ser incorrecto.">
            <a:extLst>
              <a:ext uri="{FF2B5EF4-FFF2-40B4-BE49-F238E27FC236}">
                <a16:creationId xmlns:a16="http://schemas.microsoft.com/office/drawing/2014/main" id="{A538EC3F-93EF-B448-A06B-B06D882EE14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943724" y="4895423"/>
            <a:ext cx="5119689" cy="1858442"/>
          </a:xfrm>
          <a:prstGeom prst="rect">
            <a:avLst/>
          </a:prstGeom>
          <a:ln w="88900" cap="sq" cmpd="thickThin">
            <a:solidFill>
              <a:schemeClr val="accent4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3B297A29-913F-E0CE-D7A1-D102B22DD393}"/>
              </a:ext>
            </a:extLst>
          </p:cNvPr>
          <p:cNvSpPr txBox="1"/>
          <p:nvPr/>
        </p:nvSpPr>
        <p:spPr>
          <a:xfrm>
            <a:off x="6438900" y="3207603"/>
            <a:ext cx="575310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ບໍ່ມີສິ່ງໃດຍາກຫລາຍເກີນໄປສໍາລັບພຣະອົງ</a:t>
            </a:r>
            <a:r>
              <a:rPr lang="en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ຜູ້ທີ່ຊົງສ້າງຊັບພະທຸກສິ່ງ</a:t>
            </a:r>
            <a:r>
              <a:rPr lang="en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 (</a:t>
            </a: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ຢຣມຢ</a:t>
            </a:r>
            <a:r>
              <a:rPr lang="en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 32:17; </a:t>
            </a: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ລກ</a:t>
            </a:r>
            <a:r>
              <a:rPr lang="en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 1:37).                        </a:t>
            </a: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ດັ່ງນັ້ນພວກເຮົາຈຶ່ງວາງໃຈໄດ້ວ່າ ພຣະອົງສາມາດກະທໍາສິ່ງອັດສະຈັນໃນຊີວິດຂອງພວກເຮົາໄດ້ເຊັ່ນກັນ</a:t>
            </a:r>
            <a:r>
              <a:rPr lang="en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 (</a:t>
            </a: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ພສສ</a:t>
            </a:r>
            <a:r>
              <a:rPr lang="en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 107:8).</a:t>
            </a:r>
          </a:p>
        </p:txBody>
      </p:sp>
    </p:spTree>
    <p:extLst>
      <p:ext uri="{BB962C8B-B14F-4D97-AF65-F5344CB8AC3E}">
        <p14:creationId xmlns:p14="http://schemas.microsoft.com/office/powerpoint/2010/main" val="2451376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8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97A87FA-955C-C6BD-19DA-E2570729E7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E3204D56-6CBE-FF8F-2258-E1939E6BE67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1724" y="1973359"/>
            <a:ext cx="6350805" cy="479595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Imagen 6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2C00827E-BC99-8061-2A79-1C9CD6C30B3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1039" y="639011"/>
            <a:ext cx="949974" cy="212826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7F67824F-84D0-05EB-DFD3-131616173D33}"/>
              </a:ext>
            </a:extLst>
          </p:cNvPr>
          <p:cNvSpPr txBox="1"/>
          <p:nvPr/>
        </p:nvSpPr>
        <p:spPr>
          <a:xfrm>
            <a:off x="5146026" y="2924785"/>
            <a:ext cx="6765275" cy="144655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lo-LA" sz="4800" b="1" dirty="0">
                <a:ln w="0"/>
                <a:gradFill>
                  <a:gsLst>
                    <a:gs pos="0">
                      <a:srgbClr val="A47E64"/>
                    </a:gs>
                    <a:gs pos="50000">
                      <a:srgbClr val="D1BDB0"/>
                    </a:gs>
                    <a:gs pos="100000">
                      <a:srgbClr val="C5BBCF"/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ການຈື່ຈໍາ ແລະ ການລືມ</a:t>
            </a:r>
            <a:endParaRPr lang="en" sz="4800" b="1" dirty="0">
              <a:ln w="0"/>
              <a:gradFill>
                <a:gsLst>
                  <a:gs pos="0">
                    <a:srgbClr val="A47E64"/>
                  </a:gs>
                  <a:gs pos="50000">
                    <a:srgbClr val="D1BDB0"/>
                  </a:gs>
                  <a:gs pos="100000">
                    <a:srgbClr val="C5BBCF"/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Saysettha OT" panose="020B0504020207020204" pitchFamily="34" charset="-34"/>
              <a:cs typeface="Saysettha OT" panose="020B0504020207020204" pitchFamily="34" charset="-34"/>
            </a:endParaRPr>
          </a:p>
          <a:p>
            <a:pPr algn="ctr"/>
            <a:r>
              <a:rPr lang="en" sz="4000" b="1" dirty="0">
                <a:ln w="0"/>
                <a:gradFill>
                  <a:gsLst>
                    <a:gs pos="0">
                      <a:srgbClr val="A47E64"/>
                    </a:gs>
                    <a:gs pos="50000">
                      <a:srgbClr val="D1BDB0"/>
                    </a:gs>
                    <a:gs pos="100000">
                      <a:srgbClr val="C5BBCF"/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sz="4000" b="1" dirty="0">
                <a:ln w="0"/>
                <a:gradFill>
                  <a:gsLst>
                    <a:gs pos="0">
                      <a:srgbClr val="A47E64"/>
                    </a:gs>
                    <a:gs pos="50000">
                      <a:srgbClr val="D1BDB0"/>
                    </a:gs>
                    <a:gs pos="100000">
                      <a:srgbClr val="C5BBCF"/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ຢຊ</a:t>
            </a:r>
            <a:r>
              <a:rPr lang="en" sz="4000" b="1" dirty="0">
                <a:ln w="0"/>
                <a:gradFill>
                  <a:gsLst>
                    <a:gs pos="0">
                      <a:srgbClr val="A47E64"/>
                    </a:gs>
                    <a:gs pos="50000">
                      <a:srgbClr val="D1BDB0"/>
                    </a:gs>
                    <a:gs pos="100000">
                      <a:srgbClr val="C5BBCF"/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 4)</a:t>
            </a:r>
          </a:p>
        </p:txBody>
      </p:sp>
    </p:spTree>
    <p:extLst>
      <p:ext uri="{BB962C8B-B14F-4D97-AF65-F5344CB8AC3E}">
        <p14:creationId xmlns:p14="http://schemas.microsoft.com/office/powerpoint/2010/main" val="669382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89F61B8-CB93-D056-BB29-A90CCDEF24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56E44BFA-A5F9-1E96-B1CD-A5E54C88A43C}"/>
              </a:ext>
            </a:extLst>
          </p:cNvPr>
          <p:cNvSpPr txBox="1"/>
          <p:nvPr/>
        </p:nvSpPr>
        <p:spPr>
          <a:xfrm>
            <a:off x="0" y="96252"/>
            <a:ext cx="1219199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lo-LA" sz="3200" b="1" spc="3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ໝາຍສໍາຄັນແຫ່ງຄວາມຊົງຈໍາ</a:t>
            </a:r>
            <a:endParaRPr lang="en" sz="3200" b="1" spc="30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45A30FC-2FE4-190D-F756-1049BC89C6E2}"/>
              </a:ext>
            </a:extLst>
          </p:cNvPr>
          <p:cNvSpPr txBox="1"/>
          <p:nvPr/>
        </p:nvSpPr>
        <p:spPr>
          <a:xfrm>
            <a:off x="152400" y="564779"/>
            <a:ext cx="1188719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1600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“</a:t>
            </a:r>
            <a:r>
              <a:rPr lang="lo-LA" sz="1600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ກ້ອນຫີນເຫລົ່ານີ້ຈະເປັນໝາຍສໍາຄັນໃຫ້ປະຊາຊົນຮູ້ເຖິງສິ່ງທີ່ພຣະອົງໄດ້ກະທໍາໃນພາຍຄັ້ງໜ້າ ເມື່ອລູກຫລານຂອງພວກເຈົ້າຖາມວ່າ, ກ້ອນຫີນເຫລົ່ານີ້ມີຄວາມໝາຍວ່າຢ່າງໃດຕໍ່ພວກເຈົ້າ? ກໍ່ໃຫ້ພວກເຈົ້າຕອບວ່າ ເມື່ອຫາມຫີບພັນທະສັນຍາຂອງພຣະເຈົ້າຂ້າມແມ່ນໍ້າຈໍແດນນັ້ນ ແມ່ນໍ້ານັ້ນກໍໄດ້ເຊົາໄຫລ, ກ້ອນຫີນນີ້ຈະເປັນສິ່ງເຕືອນປະຊາຊົນ. </a:t>
            </a:r>
            <a:r>
              <a:rPr lang="en" sz="1600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sz="1600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ຢຊ</a:t>
            </a:r>
            <a:r>
              <a:rPr lang="en" sz="1600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 4:6-7</a:t>
            </a:r>
            <a:r>
              <a:rPr lang="en" sz="1200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 </a:t>
            </a:r>
            <a:r>
              <a:rPr lang="en" sz="1600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)</a:t>
            </a:r>
            <a:endParaRPr lang="en" sz="1200" b="1" dirty="0">
              <a:solidFill>
                <a:schemeClr val="accent3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5704F5E-C7F1-E1E5-FC3C-68853C69F0C6}"/>
              </a:ext>
            </a:extLst>
          </p:cNvPr>
          <p:cNvSpPr txBox="1"/>
          <p:nvPr/>
        </p:nvSpPr>
        <p:spPr>
          <a:xfrm>
            <a:off x="171450" y="1468618"/>
            <a:ext cx="6877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ໃນພຣະຄໍາພີນັ້ນ, ໝາຍສໍາຄັນຕ່າງໆມີຄວາມໝາຍຫລາຍຢ່າງ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:</a:t>
            </a:r>
          </a:p>
        </p:txBody>
      </p:sp>
      <p:grpSp>
        <p:nvGrpSpPr>
          <p:cNvPr id="25" name="Grupo 24">
            <a:extLst>
              <a:ext uri="{FF2B5EF4-FFF2-40B4-BE49-F238E27FC236}">
                <a16:creationId xmlns:a16="http://schemas.microsoft.com/office/drawing/2014/main" id="{50DFF90F-28DE-F238-90B7-0104F9FABA30}"/>
              </a:ext>
            </a:extLst>
          </p:cNvPr>
          <p:cNvGrpSpPr/>
          <p:nvPr/>
        </p:nvGrpSpPr>
        <p:grpSpPr>
          <a:xfrm>
            <a:off x="84212" y="1861033"/>
            <a:ext cx="2368133" cy="1374889"/>
            <a:chOff x="84212" y="1861033"/>
            <a:chExt cx="2368133" cy="1374889"/>
          </a:xfrm>
        </p:grpSpPr>
        <p:sp>
          <p:nvSpPr>
            <p:cNvPr id="11" name="Forma libre: forma 10">
              <a:extLst>
                <a:ext uri="{FF2B5EF4-FFF2-40B4-BE49-F238E27FC236}">
                  <a16:creationId xmlns:a16="http://schemas.microsoft.com/office/drawing/2014/main" id="{02EB1938-2CF1-1102-06CB-BC2EA37432B5}"/>
                </a:ext>
              </a:extLst>
            </p:cNvPr>
            <p:cNvSpPr/>
            <p:nvPr/>
          </p:nvSpPr>
          <p:spPr>
            <a:xfrm>
              <a:off x="754300" y="1866859"/>
              <a:ext cx="1698045" cy="1369063"/>
            </a:xfrm>
            <a:custGeom>
              <a:avLst/>
              <a:gdLst>
                <a:gd name="connsiteX0" fmla="*/ 0 w 1848157"/>
                <a:gd name="connsiteY0" fmla="*/ 0 h 1161427"/>
                <a:gd name="connsiteX1" fmla="*/ 1848157 w 1848157"/>
                <a:gd name="connsiteY1" fmla="*/ 0 h 1161427"/>
                <a:gd name="connsiteX2" fmla="*/ 1848157 w 1848157"/>
                <a:gd name="connsiteY2" fmla="*/ 1161427 h 1161427"/>
                <a:gd name="connsiteX3" fmla="*/ 0 w 1848157"/>
                <a:gd name="connsiteY3" fmla="*/ 1161427 h 1161427"/>
                <a:gd name="connsiteX4" fmla="*/ 0 w 1848157"/>
                <a:gd name="connsiteY4" fmla="*/ 0 h 1161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48157" h="1161427">
                  <a:moveTo>
                    <a:pt x="0" y="0"/>
                  </a:moveTo>
                  <a:lnTo>
                    <a:pt x="1848157" y="0"/>
                  </a:lnTo>
                  <a:lnTo>
                    <a:pt x="1848157" y="1161427"/>
                  </a:lnTo>
                  <a:lnTo>
                    <a:pt x="0" y="11614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</p:spPr>
          <p:style>
            <a:lnRef idx="1">
              <a:schemeClr val="dk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dk1">
                <a:alpha val="4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39681" tIns="76200" rIns="76200" bIns="76200" numCol="1" spcCol="1270" anchor="ctr" anchorCtr="0">
              <a:noAutofit/>
            </a:bodyPr>
            <a:lstStyle/>
            <a:p>
              <a:pPr marL="0" lvl="0" indent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lo-LA" sz="1600" b="1" dirty="0">
                  <a:latin typeface="Saysettha OT" panose="020B0504020207020204" pitchFamily="34" charset="-34"/>
                  <a:cs typeface="Saysettha OT" panose="020B0504020207020204" pitchFamily="34" charset="-34"/>
                </a:rPr>
                <a:t>ສະແດງເຖິງການກະທໍາອັນອັດສະຈັນ </a:t>
              </a:r>
              <a:r>
                <a:rPr lang="en" sz="1600" b="1" kern="1200" dirty="0">
                  <a:latin typeface="Saysettha OT" panose="020B0504020207020204" pitchFamily="34" charset="-34"/>
                  <a:cs typeface="Saysettha OT" panose="020B0504020207020204" pitchFamily="34" charset="-34"/>
                </a:rPr>
                <a:t>(1</a:t>
              </a:r>
              <a:r>
                <a:rPr lang="lo-LA" sz="1600" b="1" dirty="0">
                  <a:latin typeface="Saysettha OT" panose="020B0504020207020204" pitchFamily="34" charset="-34"/>
                  <a:cs typeface="Saysettha OT" panose="020B0504020207020204" pitchFamily="34" charset="-34"/>
                </a:rPr>
                <a:t> ກສ</a:t>
              </a:r>
              <a:r>
                <a:rPr lang="en" sz="1600" b="1" kern="1200" dirty="0">
                  <a:latin typeface="Saysettha OT" panose="020B0504020207020204" pitchFamily="34" charset="-34"/>
                  <a:cs typeface="Saysettha OT" panose="020B0504020207020204" pitchFamily="34" charset="-34"/>
                </a:rPr>
                <a:t> 13:3)</a:t>
              </a:r>
              <a:endParaRPr lang="es-ES" sz="1600" kern="1200" dirty="0">
                <a:latin typeface="Saysettha OT" panose="020B0504020207020204" pitchFamily="34" charset="-34"/>
                <a:cs typeface="Saysettha OT" panose="020B0504020207020204" pitchFamily="34" charset="-34"/>
              </a:endParaRPr>
            </a:p>
          </p:txBody>
        </p:sp>
        <p:sp>
          <p:nvSpPr>
            <p:cNvPr id="12" name="Rectángulo 11">
              <a:extLst>
                <a:ext uri="{FF2B5EF4-FFF2-40B4-BE49-F238E27FC236}">
                  <a16:creationId xmlns:a16="http://schemas.microsoft.com/office/drawing/2014/main" id="{BF915D9F-B31D-F85D-731C-A607BA578C20}"/>
                </a:ext>
              </a:extLst>
            </p:cNvPr>
            <p:cNvSpPr/>
            <p:nvPr/>
          </p:nvSpPr>
          <p:spPr>
            <a:xfrm>
              <a:off x="84212" y="1861033"/>
              <a:ext cx="1022075" cy="1362067"/>
            </a:xfrm>
            <a:prstGeom prst="rect">
              <a:avLst/>
            </a:prstGeom>
            <a:blipFill rotWithShape="1"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3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dk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s-ES" sz="1600">
                <a:latin typeface="Saysettha OT" panose="020B0504020207020204" pitchFamily="34" charset="-34"/>
                <a:cs typeface="Saysettha OT" panose="020B0504020207020204" pitchFamily="34" charset="-34"/>
              </a:endParaRPr>
            </a:p>
          </p:txBody>
        </p:sp>
      </p:grpSp>
      <p:grpSp>
        <p:nvGrpSpPr>
          <p:cNvPr id="24" name="Grupo 23">
            <a:extLst>
              <a:ext uri="{FF2B5EF4-FFF2-40B4-BE49-F238E27FC236}">
                <a16:creationId xmlns:a16="http://schemas.microsoft.com/office/drawing/2014/main" id="{5FD581DE-9BC7-0C8A-B145-17CD02B0855B}"/>
              </a:ext>
            </a:extLst>
          </p:cNvPr>
          <p:cNvGrpSpPr/>
          <p:nvPr/>
        </p:nvGrpSpPr>
        <p:grpSpPr>
          <a:xfrm>
            <a:off x="2517614" y="1861641"/>
            <a:ext cx="2366028" cy="1369584"/>
            <a:chOff x="2517614" y="1861641"/>
            <a:chExt cx="2366028" cy="1369584"/>
          </a:xfrm>
        </p:grpSpPr>
        <p:sp>
          <p:nvSpPr>
            <p:cNvPr id="13" name="Forma libre: forma 12">
              <a:extLst>
                <a:ext uri="{FF2B5EF4-FFF2-40B4-BE49-F238E27FC236}">
                  <a16:creationId xmlns:a16="http://schemas.microsoft.com/office/drawing/2014/main" id="{0D1D8166-B2BC-FCF9-0B7F-58A262100318}"/>
                </a:ext>
              </a:extLst>
            </p:cNvPr>
            <p:cNvSpPr/>
            <p:nvPr/>
          </p:nvSpPr>
          <p:spPr>
            <a:xfrm>
              <a:off x="3189053" y="1866859"/>
              <a:ext cx="1694589" cy="1364366"/>
            </a:xfrm>
            <a:custGeom>
              <a:avLst/>
              <a:gdLst>
                <a:gd name="connsiteX0" fmla="*/ 0 w 1844395"/>
                <a:gd name="connsiteY0" fmla="*/ 0 h 1157443"/>
                <a:gd name="connsiteX1" fmla="*/ 1844395 w 1844395"/>
                <a:gd name="connsiteY1" fmla="*/ 0 h 1157443"/>
                <a:gd name="connsiteX2" fmla="*/ 1844395 w 1844395"/>
                <a:gd name="connsiteY2" fmla="*/ 1157443 h 1157443"/>
                <a:gd name="connsiteX3" fmla="*/ 0 w 1844395"/>
                <a:gd name="connsiteY3" fmla="*/ 1157443 h 1157443"/>
                <a:gd name="connsiteX4" fmla="*/ 0 w 1844395"/>
                <a:gd name="connsiteY4" fmla="*/ 0 h 1157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44395" h="1157443">
                  <a:moveTo>
                    <a:pt x="0" y="0"/>
                  </a:moveTo>
                  <a:lnTo>
                    <a:pt x="1844395" y="0"/>
                  </a:lnTo>
                  <a:lnTo>
                    <a:pt x="1844395" y="1157443"/>
                  </a:lnTo>
                  <a:lnTo>
                    <a:pt x="0" y="11574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</p:spPr>
          <p:style>
            <a:lnRef idx="1">
              <a:schemeClr val="dk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dk1">
                <a:alpha val="4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39404" tIns="76200" rIns="76200" bIns="76200" numCol="1" spcCol="1270" anchor="ctr" anchorCtr="0">
              <a:noAutofit/>
            </a:bodyPr>
            <a:lstStyle/>
            <a:p>
              <a:pPr marL="0" lvl="0" indent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lo-LA" sz="1600" b="1" kern="1200" dirty="0">
                  <a:latin typeface="Saysettha OT" panose="020B0504020207020204" pitchFamily="34" charset="-34"/>
                  <a:cs typeface="Saysettha OT" panose="020B0504020207020204" pitchFamily="34" charset="-34"/>
                </a:rPr>
                <a:t>ເປັນສັນຍາລັກຂອງບາງສິ່ງບາງຢ່າງ</a:t>
              </a:r>
              <a:br>
                <a:rPr lang="es-ES" sz="1600" b="1" kern="1200" dirty="0">
                  <a:latin typeface="Saysettha OT" panose="020B0504020207020204" pitchFamily="34" charset="-34"/>
                  <a:cs typeface="Saysettha OT" panose="020B0504020207020204" pitchFamily="34" charset="-34"/>
                </a:rPr>
              </a:br>
              <a:r>
                <a:rPr lang="en" sz="1600" b="1" kern="1200" dirty="0">
                  <a:latin typeface="Saysettha OT" panose="020B0504020207020204" pitchFamily="34" charset="-34"/>
                  <a:cs typeface="Saysettha OT" panose="020B0504020207020204" pitchFamily="34" charset="-34"/>
                </a:rPr>
                <a:t>(</a:t>
              </a:r>
              <a:r>
                <a:rPr lang="lo-LA" sz="1600" b="1" dirty="0">
                  <a:latin typeface="Saysettha OT" panose="020B0504020207020204" pitchFamily="34" charset="-34"/>
                  <a:cs typeface="Saysettha OT" panose="020B0504020207020204" pitchFamily="34" charset="-34"/>
                </a:rPr>
                <a:t>ປຖມກ</a:t>
              </a:r>
              <a:r>
                <a:rPr lang="en" sz="1600" b="1" kern="1200" dirty="0">
                  <a:latin typeface="Saysettha OT" panose="020B0504020207020204" pitchFamily="34" charset="-34"/>
                  <a:cs typeface="Saysettha OT" panose="020B0504020207020204" pitchFamily="34" charset="-34"/>
                </a:rPr>
                <a:t>. 9:13)</a:t>
              </a:r>
              <a:endParaRPr lang="es-ES" sz="1600" kern="1200" dirty="0">
                <a:latin typeface="Saysettha OT" panose="020B0504020207020204" pitchFamily="34" charset="-34"/>
                <a:cs typeface="Saysettha OT" panose="020B0504020207020204" pitchFamily="34" charset="-34"/>
              </a:endParaRPr>
            </a:p>
          </p:txBody>
        </p:sp>
        <p:sp>
          <p:nvSpPr>
            <p:cNvPr id="14" name="Rectángulo 13">
              <a:extLst>
                <a:ext uri="{FF2B5EF4-FFF2-40B4-BE49-F238E27FC236}">
                  <a16:creationId xmlns:a16="http://schemas.microsoft.com/office/drawing/2014/main" id="{F1302451-25C8-601A-78B5-6C9B19B361E5}"/>
                </a:ext>
              </a:extLst>
            </p:cNvPr>
            <p:cNvSpPr/>
            <p:nvPr/>
          </p:nvSpPr>
          <p:spPr>
            <a:xfrm>
              <a:off x="2517614" y="1861641"/>
              <a:ext cx="1020786" cy="1360344"/>
            </a:xfrm>
            <a:prstGeom prst="rect">
              <a:avLst/>
            </a:prstGeom>
            <a:blipFill rotWithShape="1">
              <a:blip r:embed="rId4" cstate="hq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 t="-7000" b="-7000"/>
              </a:stretch>
            </a:blip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3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dk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s-ES" sz="1600" dirty="0">
                <a:latin typeface="Saysettha OT" panose="020B0504020207020204" pitchFamily="34" charset="-34"/>
                <a:cs typeface="Saysettha OT" panose="020B0504020207020204" pitchFamily="34" charset="-34"/>
              </a:endParaRPr>
            </a:p>
          </p:txBody>
        </p:sp>
      </p:grpSp>
      <p:grpSp>
        <p:nvGrpSpPr>
          <p:cNvPr id="23" name="Grupo 22">
            <a:extLst>
              <a:ext uri="{FF2B5EF4-FFF2-40B4-BE49-F238E27FC236}">
                <a16:creationId xmlns:a16="http://schemas.microsoft.com/office/drawing/2014/main" id="{CD2A3CBD-2410-EC68-70A9-7B1A16D8E02F}"/>
              </a:ext>
            </a:extLst>
          </p:cNvPr>
          <p:cNvGrpSpPr/>
          <p:nvPr/>
        </p:nvGrpSpPr>
        <p:grpSpPr>
          <a:xfrm>
            <a:off x="4949727" y="1865266"/>
            <a:ext cx="2424393" cy="1352800"/>
            <a:chOff x="4949727" y="1865266"/>
            <a:chExt cx="2424393" cy="1352800"/>
          </a:xfrm>
        </p:grpSpPr>
        <p:sp>
          <p:nvSpPr>
            <p:cNvPr id="15" name="Forma libre: forma 14">
              <a:extLst>
                <a:ext uri="{FF2B5EF4-FFF2-40B4-BE49-F238E27FC236}">
                  <a16:creationId xmlns:a16="http://schemas.microsoft.com/office/drawing/2014/main" id="{CB60D68B-6838-1997-9807-6F2437053877}"/>
                </a:ext>
              </a:extLst>
            </p:cNvPr>
            <p:cNvSpPr/>
            <p:nvPr/>
          </p:nvSpPr>
          <p:spPr>
            <a:xfrm>
              <a:off x="5620350" y="1866859"/>
              <a:ext cx="1753770" cy="1351207"/>
            </a:xfrm>
            <a:custGeom>
              <a:avLst/>
              <a:gdLst>
                <a:gd name="connsiteX0" fmla="*/ 0 w 1829073"/>
                <a:gd name="connsiteY0" fmla="*/ 0 h 1146279"/>
                <a:gd name="connsiteX1" fmla="*/ 1829073 w 1829073"/>
                <a:gd name="connsiteY1" fmla="*/ 0 h 1146279"/>
                <a:gd name="connsiteX2" fmla="*/ 1829073 w 1829073"/>
                <a:gd name="connsiteY2" fmla="*/ 1146279 h 1146279"/>
                <a:gd name="connsiteX3" fmla="*/ 0 w 1829073"/>
                <a:gd name="connsiteY3" fmla="*/ 1146279 h 1146279"/>
                <a:gd name="connsiteX4" fmla="*/ 0 w 1829073"/>
                <a:gd name="connsiteY4" fmla="*/ 0 h 1146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9073" h="1146279">
                  <a:moveTo>
                    <a:pt x="0" y="0"/>
                  </a:moveTo>
                  <a:lnTo>
                    <a:pt x="1829073" y="0"/>
                  </a:lnTo>
                  <a:lnTo>
                    <a:pt x="1829073" y="1146279"/>
                  </a:lnTo>
                  <a:lnTo>
                    <a:pt x="0" y="11462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dk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dk1">
                <a:alpha val="4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37739" tIns="76200" rIns="76200" bIns="76200" numCol="1" spcCol="1270" anchor="ctr" anchorCtr="0">
              <a:noAutofit/>
            </a:bodyPr>
            <a:lstStyle/>
            <a:p>
              <a:pPr marL="0" lvl="0" indent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lo-LA" sz="1600" b="1" kern="1200" dirty="0">
                  <a:latin typeface="Saysettha OT" panose="020B0504020207020204" pitchFamily="34" charset="-34"/>
                  <a:cs typeface="Saysettha OT" panose="020B0504020207020204" pitchFamily="34" charset="-34"/>
                </a:rPr>
                <a:t>ເປັນເຄື່ອງໝາຍຂອງການຊົງເຕືອນ</a:t>
              </a:r>
              <a:r>
                <a:rPr lang="en" sz="1600" b="1" kern="1200" dirty="0">
                  <a:latin typeface="Saysettha OT" panose="020B0504020207020204" pitchFamily="34" charset="-34"/>
                  <a:cs typeface="Saysettha OT" panose="020B0504020207020204" pitchFamily="34" charset="-34"/>
                </a:rPr>
                <a:t>(Ex. 12:13)</a:t>
              </a:r>
              <a:endParaRPr lang="es-ES" sz="1600" kern="1200" dirty="0">
                <a:latin typeface="Saysettha OT" panose="020B0504020207020204" pitchFamily="34" charset="-34"/>
                <a:cs typeface="Saysettha OT" panose="020B0504020207020204" pitchFamily="34" charset="-34"/>
              </a:endParaRPr>
            </a:p>
          </p:txBody>
        </p:sp>
        <p:sp>
          <p:nvSpPr>
            <p:cNvPr id="16" name="Rectángulo 15">
              <a:extLst>
                <a:ext uri="{FF2B5EF4-FFF2-40B4-BE49-F238E27FC236}">
                  <a16:creationId xmlns:a16="http://schemas.microsoft.com/office/drawing/2014/main" id="{B7E29DFF-B7A1-069B-AC30-85D6A5284602}"/>
                </a:ext>
              </a:extLst>
            </p:cNvPr>
            <p:cNvSpPr/>
            <p:nvPr/>
          </p:nvSpPr>
          <p:spPr>
            <a:xfrm>
              <a:off x="4949727" y="1865266"/>
              <a:ext cx="1013067" cy="1350057"/>
            </a:xfrm>
            <a:prstGeom prst="rect">
              <a:avLst/>
            </a:prstGeom>
            <a:blipFill rotWithShape="1"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3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dk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s-ES" sz="1600">
                <a:latin typeface="Saysettha OT" panose="020B0504020207020204" pitchFamily="34" charset="-34"/>
                <a:cs typeface="Saysettha OT" panose="020B0504020207020204" pitchFamily="34" charset="-34"/>
              </a:endParaRPr>
            </a:p>
          </p:txBody>
        </p:sp>
      </p:grpSp>
      <p:grpSp>
        <p:nvGrpSpPr>
          <p:cNvPr id="22" name="Grupo 21">
            <a:extLst>
              <a:ext uri="{FF2B5EF4-FFF2-40B4-BE49-F238E27FC236}">
                <a16:creationId xmlns:a16="http://schemas.microsoft.com/office/drawing/2014/main" id="{6605A4DA-0CD4-3F1A-2884-5082D14C1FBA}"/>
              </a:ext>
            </a:extLst>
          </p:cNvPr>
          <p:cNvGrpSpPr/>
          <p:nvPr/>
        </p:nvGrpSpPr>
        <p:grpSpPr>
          <a:xfrm>
            <a:off x="7374121" y="1865266"/>
            <a:ext cx="2342743" cy="1350057"/>
            <a:chOff x="7374121" y="1865266"/>
            <a:chExt cx="2342743" cy="1350057"/>
          </a:xfrm>
        </p:grpSpPr>
        <p:sp>
          <p:nvSpPr>
            <p:cNvPr id="17" name="Forma libre: forma 16">
              <a:extLst>
                <a:ext uri="{FF2B5EF4-FFF2-40B4-BE49-F238E27FC236}">
                  <a16:creationId xmlns:a16="http://schemas.microsoft.com/office/drawing/2014/main" id="{4516A642-64F6-5E3A-F96E-69E710E3973A}"/>
                </a:ext>
              </a:extLst>
            </p:cNvPr>
            <p:cNvSpPr/>
            <p:nvPr/>
          </p:nvSpPr>
          <p:spPr>
            <a:xfrm>
              <a:off x="8037569" y="1866859"/>
              <a:ext cx="1679295" cy="1348464"/>
            </a:xfrm>
            <a:custGeom>
              <a:avLst/>
              <a:gdLst>
                <a:gd name="connsiteX0" fmla="*/ 0 w 1827749"/>
                <a:gd name="connsiteY0" fmla="*/ 0 h 1143952"/>
                <a:gd name="connsiteX1" fmla="*/ 1827749 w 1827749"/>
                <a:gd name="connsiteY1" fmla="*/ 0 h 1143952"/>
                <a:gd name="connsiteX2" fmla="*/ 1827749 w 1827749"/>
                <a:gd name="connsiteY2" fmla="*/ 1143952 h 1143952"/>
                <a:gd name="connsiteX3" fmla="*/ 0 w 1827749"/>
                <a:gd name="connsiteY3" fmla="*/ 1143952 h 1143952"/>
                <a:gd name="connsiteX4" fmla="*/ 0 w 1827749"/>
                <a:gd name="connsiteY4" fmla="*/ 0 h 1143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7749" h="1143952">
                  <a:moveTo>
                    <a:pt x="0" y="0"/>
                  </a:moveTo>
                  <a:lnTo>
                    <a:pt x="1827749" y="0"/>
                  </a:lnTo>
                  <a:lnTo>
                    <a:pt x="1827749" y="1143952"/>
                  </a:lnTo>
                  <a:lnTo>
                    <a:pt x="0" y="11439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</p:spPr>
          <p:style>
            <a:lnRef idx="1">
              <a:schemeClr val="dk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dk1">
                <a:alpha val="4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37739" tIns="76200" rIns="76200" bIns="76200" numCol="1" spcCol="1270" anchor="ctr" anchorCtr="0">
              <a:noAutofit/>
            </a:bodyPr>
            <a:lstStyle/>
            <a:p>
              <a:pPr marL="0" lvl="0" indent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lo-LA" sz="1600" b="1" dirty="0">
                  <a:latin typeface="Saysettha OT" panose="020B0504020207020204" pitchFamily="34" charset="-34"/>
                  <a:cs typeface="Saysettha OT" panose="020B0504020207020204" pitchFamily="34" charset="-34"/>
                </a:rPr>
                <a:t>ເປັນສັນຍາລັກທີ່ເດັ່ນຊັດ</a:t>
              </a:r>
              <a:r>
                <a:rPr lang="en" sz="1600" b="1" kern="1200" dirty="0">
                  <a:latin typeface="Saysettha OT" panose="020B0504020207020204" pitchFamily="34" charset="-34"/>
                  <a:cs typeface="Saysettha OT" panose="020B0504020207020204" pitchFamily="34" charset="-34"/>
                </a:rPr>
                <a:t>(</a:t>
              </a:r>
              <a:r>
                <a:rPr lang="lo-LA" sz="1600" b="1" kern="1200" dirty="0">
                  <a:latin typeface="Saysettha OT" panose="020B0504020207020204" pitchFamily="34" charset="-34"/>
                  <a:cs typeface="Saysettha OT" panose="020B0504020207020204" pitchFamily="34" charset="-34"/>
                </a:rPr>
                <a:t>ອຊກ</a:t>
              </a:r>
              <a:r>
                <a:rPr lang="en" sz="1600" b="1" kern="1200" dirty="0">
                  <a:latin typeface="Saysettha OT" panose="020B0504020207020204" pitchFamily="34" charset="-34"/>
                  <a:cs typeface="Saysettha OT" panose="020B0504020207020204" pitchFamily="34" charset="-34"/>
                </a:rPr>
                <a:t> 20:20)</a:t>
              </a:r>
              <a:endParaRPr lang="es-ES" sz="1600" kern="1200" dirty="0">
                <a:latin typeface="Saysettha OT" panose="020B0504020207020204" pitchFamily="34" charset="-34"/>
                <a:cs typeface="Saysettha OT" panose="020B0504020207020204" pitchFamily="34" charset="-34"/>
              </a:endParaRPr>
            </a:p>
          </p:txBody>
        </p:sp>
        <p:sp>
          <p:nvSpPr>
            <p:cNvPr id="18" name="Rectángulo 17">
              <a:extLst>
                <a:ext uri="{FF2B5EF4-FFF2-40B4-BE49-F238E27FC236}">
                  <a16:creationId xmlns:a16="http://schemas.microsoft.com/office/drawing/2014/main" id="{F9AD51C1-7962-05EF-2426-5684ACBF3899}"/>
                </a:ext>
              </a:extLst>
            </p:cNvPr>
            <p:cNvSpPr/>
            <p:nvPr/>
          </p:nvSpPr>
          <p:spPr>
            <a:xfrm>
              <a:off x="7374121" y="1865266"/>
              <a:ext cx="1013067" cy="1350057"/>
            </a:xfrm>
            <a:prstGeom prst="rect">
              <a:avLst/>
            </a:prstGeom>
            <a:blipFill rotWithShape="1"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3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dk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s-ES" sz="1600">
                <a:latin typeface="Saysettha OT" panose="020B0504020207020204" pitchFamily="34" charset="-34"/>
                <a:cs typeface="Saysettha OT" panose="020B0504020207020204" pitchFamily="34" charset="-34"/>
              </a:endParaRPr>
            </a:p>
          </p:txBody>
        </p:sp>
      </p:grpSp>
      <p:grpSp>
        <p:nvGrpSpPr>
          <p:cNvPr id="21" name="Grupo 20">
            <a:extLst>
              <a:ext uri="{FF2B5EF4-FFF2-40B4-BE49-F238E27FC236}">
                <a16:creationId xmlns:a16="http://schemas.microsoft.com/office/drawing/2014/main" id="{B8FA4016-2674-40E6-1C9E-DC334F757A81}"/>
              </a:ext>
            </a:extLst>
          </p:cNvPr>
          <p:cNvGrpSpPr/>
          <p:nvPr/>
        </p:nvGrpSpPr>
        <p:grpSpPr>
          <a:xfrm>
            <a:off x="9798514" y="1865266"/>
            <a:ext cx="2333175" cy="1365960"/>
            <a:chOff x="9798514" y="1865266"/>
            <a:chExt cx="2333175" cy="1365960"/>
          </a:xfrm>
        </p:grpSpPr>
        <p:sp>
          <p:nvSpPr>
            <p:cNvPr id="19" name="Forma libre: forma 18">
              <a:extLst>
                <a:ext uri="{FF2B5EF4-FFF2-40B4-BE49-F238E27FC236}">
                  <a16:creationId xmlns:a16="http://schemas.microsoft.com/office/drawing/2014/main" id="{58255379-E3FF-FF42-E8EB-EDC65DCF0C98}"/>
                </a:ext>
              </a:extLst>
            </p:cNvPr>
            <p:cNvSpPr/>
            <p:nvPr/>
          </p:nvSpPr>
          <p:spPr>
            <a:xfrm>
              <a:off x="10453572" y="1866860"/>
              <a:ext cx="1678117" cy="1364366"/>
            </a:xfrm>
            <a:custGeom>
              <a:avLst/>
              <a:gdLst>
                <a:gd name="connsiteX0" fmla="*/ 0 w 1826467"/>
                <a:gd name="connsiteY0" fmla="*/ 0 h 1218157"/>
                <a:gd name="connsiteX1" fmla="*/ 1826467 w 1826467"/>
                <a:gd name="connsiteY1" fmla="*/ 0 h 1218157"/>
                <a:gd name="connsiteX2" fmla="*/ 1826467 w 1826467"/>
                <a:gd name="connsiteY2" fmla="*/ 1218157 h 1218157"/>
                <a:gd name="connsiteX3" fmla="*/ 0 w 1826467"/>
                <a:gd name="connsiteY3" fmla="*/ 1218157 h 1218157"/>
                <a:gd name="connsiteX4" fmla="*/ 0 w 1826467"/>
                <a:gd name="connsiteY4" fmla="*/ 0 h 1218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6467" h="1218157">
                  <a:moveTo>
                    <a:pt x="0" y="0"/>
                  </a:moveTo>
                  <a:lnTo>
                    <a:pt x="1826467" y="0"/>
                  </a:lnTo>
                  <a:lnTo>
                    <a:pt x="1826467" y="1218157"/>
                  </a:lnTo>
                  <a:lnTo>
                    <a:pt x="0" y="12181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0C1"/>
            </a:solidFill>
          </p:spPr>
          <p:style>
            <a:lnRef idx="1">
              <a:schemeClr val="dk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dk1">
                <a:alpha val="4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37739" tIns="76200" rIns="76200" bIns="76200" numCol="1" spcCol="1270" anchor="ctr" anchorCtr="0">
              <a:noAutofit/>
            </a:bodyPr>
            <a:lstStyle/>
            <a:p>
              <a:pPr marL="0" lvl="0" indent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lo-LA" sz="1600" b="1" dirty="0">
                  <a:latin typeface="Saysettha OT" panose="020B0504020207020204" pitchFamily="34" charset="-34"/>
                  <a:cs typeface="Saysettha OT" panose="020B0504020207020204" pitchFamily="34" charset="-34"/>
                </a:rPr>
                <a:t>ເປັນເຄື່ອງເຕືອນຄວາມຊົງຈໍາ</a:t>
              </a:r>
              <a:r>
                <a:rPr lang="en" sz="1600" b="1" kern="1200" dirty="0">
                  <a:latin typeface="Saysettha OT" panose="020B0504020207020204" pitchFamily="34" charset="-34"/>
                  <a:cs typeface="Saysettha OT" panose="020B0504020207020204" pitchFamily="34" charset="-34"/>
                </a:rPr>
                <a:t>(</a:t>
              </a:r>
              <a:r>
                <a:rPr lang="lo-LA" sz="1600" b="1" kern="1200" dirty="0">
                  <a:latin typeface="Saysettha OT" panose="020B0504020207020204" pitchFamily="34" charset="-34"/>
                  <a:cs typeface="Saysettha OT" panose="020B0504020207020204" pitchFamily="34" charset="-34"/>
                </a:rPr>
                <a:t>ປຖມກ</a:t>
              </a:r>
              <a:r>
                <a:rPr lang="en" sz="1600" b="1" kern="1200" dirty="0">
                  <a:latin typeface="Saysettha OT" panose="020B0504020207020204" pitchFamily="34" charset="-34"/>
                  <a:cs typeface="Saysettha OT" panose="020B0504020207020204" pitchFamily="34" charset="-34"/>
                </a:rPr>
                <a:t>. 28:18)</a:t>
              </a:r>
              <a:endParaRPr lang="es-ES" sz="1600" kern="1200" dirty="0">
                <a:latin typeface="Saysettha OT" panose="020B0504020207020204" pitchFamily="34" charset="-34"/>
                <a:cs typeface="Saysettha OT" panose="020B0504020207020204" pitchFamily="34" charset="-34"/>
              </a:endParaRPr>
            </a:p>
          </p:txBody>
        </p:sp>
        <p:sp>
          <p:nvSpPr>
            <p:cNvPr id="20" name="Rectángulo 19">
              <a:extLst>
                <a:ext uri="{FF2B5EF4-FFF2-40B4-BE49-F238E27FC236}">
                  <a16:creationId xmlns:a16="http://schemas.microsoft.com/office/drawing/2014/main" id="{A83EEF63-BC30-2CA5-DE0E-FE773D30DAEB}"/>
                </a:ext>
              </a:extLst>
            </p:cNvPr>
            <p:cNvSpPr/>
            <p:nvPr/>
          </p:nvSpPr>
          <p:spPr>
            <a:xfrm>
              <a:off x="9798514" y="1865266"/>
              <a:ext cx="1013067" cy="1350057"/>
            </a:xfrm>
            <a:prstGeom prst="rect">
              <a:avLst/>
            </a:prstGeom>
            <a:blipFill rotWithShape="1">
              <a:blip r:embed="rId8" cstate="email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rgbClr val="C89800"/>
              </a:solidFill>
            </a:ln>
          </p:spPr>
          <p:style>
            <a:lnRef idx="3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dk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s-ES" sz="1600">
                <a:latin typeface="Saysettha OT" panose="020B0504020207020204" pitchFamily="34" charset="-34"/>
                <a:cs typeface="Saysettha OT" panose="020B0504020207020204" pitchFamily="34" charset="-34"/>
              </a:endParaRPr>
            </a:p>
          </p:txBody>
        </p:sp>
      </p:grpSp>
      <p:sp>
        <p:nvSpPr>
          <p:cNvPr id="7" name="CuadroTexto 6">
            <a:extLst>
              <a:ext uri="{FF2B5EF4-FFF2-40B4-BE49-F238E27FC236}">
                <a16:creationId xmlns:a16="http://schemas.microsoft.com/office/drawing/2014/main" id="{0BA2DA80-26A1-D87D-AF1A-236BE048D0FC}"/>
              </a:ext>
            </a:extLst>
          </p:cNvPr>
          <p:cNvSpPr txBox="1"/>
          <p:nvPr/>
        </p:nvSpPr>
        <p:spPr>
          <a:xfrm>
            <a:off x="133350" y="3412391"/>
            <a:ext cx="6896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ຫີນ </a:t>
            </a:r>
            <a:r>
              <a:rPr lang="en-US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12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 ກ້ອນ ທີ່ນໍາມາຈາກແມ່ນໍ້າຈໍແດນ ເຊິ່ງໂຢຊວຍໄດ້ຕັ້ງໄວ້ເປັນໝາຍສໍາຄັນນັ້ນ, ໄດ້ກາຍມາເປັນ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: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ຄວາມຊົງຈໍາ</a:t>
            </a:r>
            <a:endParaRPr lang="en" b="1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583E4246-8532-C88A-6FC8-F4885DF702C1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73938" y="3469422"/>
            <a:ext cx="5035474" cy="3209925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185CEAC1-AD89-F10C-1F28-A1FFCE497BF2}"/>
              </a:ext>
            </a:extLst>
          </p:cNvPr>
          <p:cNvSpPr txBox="1"/>
          <p:nvPr/>
        </p:nvSpPr>
        <p:spPr>
          <a:xfrm>
            <a:off x="152400" y="5120551"/>
            <a:ext cx="68961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ຄົນລຸ້ນໃໝ່ຈໍາເປັນຕ້ອງໄດ້ຮູ້ເຖິງສິ່ງທີ່ພຣະເຈົ້າໄດ້ຊົງກະທໍາ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ຄວາມເຊື່ອຂອງພວກເຂົາຕ້ອງຕັ້ງຢູ່ບົນພື້ນຖານການອັດສະຈັນຂອງພຣະເຈົ້າ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ມັນເປັນຄວາມຮັບຜິດຊອບຂອງພໍ່ແມ່ທີ່ຈະຖ່າຍທອດຄວາມຮູ້ເຫລົ່ານີ້ໃຫ້ກັບລູກຫລານ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 (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ພບຍສ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 4:9).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ໂດຍຄວາມຮູ້ນີ້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ແຕ່ລະຄົນຕ້ອງດໍາເນີນຊີວິດດ້ວຍຄວາມເຊື່ອຂອງຕົນເອງ</a:t>
            </a:r>
            <a:endParaRPr lang="en" b="1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40F53E23-62AC-9185-B623-A662D735B334}"/>
              </a:ext>
            </a:extLst>
          </p:cNvPr>
          <p:cNvSpPr txBox="1"/>
          <p:nvPr/>
        </p:nvSpPr>
        <p:spPr>
          <a:xfrm>
            <a:off x="161925" y="4266471"/>
            <a:ext cx="68770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ນອກເໜືອຈາກຄວາມຊົງຈໍາແລ້ວ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ພຣະເຈົ້າຊົງມີພຣະປະສົງອັນໃດເມື່ອຊົງຂໍໃຫ້ສ້າງກອງຫີນເຫລົ່ານີ້ຂຶ້ນ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ຢຊ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 4:6-7)?</a:t>
            </a:r>
          </a:p>
        </p:txBody>
      </p:sp>
    </p:spTree>
    <p:extLst>
      <p:ext uri="{BB962C8B-B14F-4D97-AF65-F5344CB8AC3E}">
        <p14:creationId xmlns:p14="http://schemas.microsoft.com/office/powerpoint/2010/main" val="25183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6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5A1D611-BBA3-0BE5-9E26-898D6542D4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Un par de personas de pie en la calle&#10;&#10;El contenido generado por IA puede ser incorrecto.">
            <a:extLst>
              <a:ext uri="{FF2B5EF4-FFF2-40B4-BE49-F238E27FC236}">
                <a16:creationId xmlns:a16="http://schemas.microsoft.com/office/drawing/2014/main" id="{47B217E0-07F3-531A-C108-BFC5CC3EA218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29875" y="4472208"/>
            <a:ext cx="1585560" cy="2060423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gradFill flip="none" rotWithShape="1">
              <a:gsLst>
                <a:gs pos="0">
                  <a:srgbClr val="FFFF00"/>
                </a:gs>
                <a:gs pos="47000">
                  <a:srgbClr val="FFFF00"/>
                </a:gs>
                <a:gs pos="83000">
                  <a:schemeClr val="accent4"/>
                </a:gs>
                <a:gs pos="100000">
                  <a:schemeClr val="accent4"/>
                </a:gs>
              </a:gsLst>
              <a:lin ang="8100000" scaled="1"/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2C000A15-7C5F-B7D0-5E47-0A0F98F62E82}"/>
              </a:ext>
            </a:extLst>
          </p:cNvPr>
          <p:cNvSpPr txBox="1"/>
          <p:nvPr/>
        </p:nvSpPr>
        <p:spPr>
          <a:xfrm>
            <a:off x="0" y="80711"/>
            <a:ext cx="1219199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lo-LA" sz="3200" b="1" spc="6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dist="38100" dir="2700000" algn="tl" rotWithShape="0">
                    <a:schemeClr val="accent4"/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ອັນຕະລາຍຂອງການລືມ</a:t>
            </a:r>
            <a:endParaRPr lang="en" sz="3200" b="1" spc="600" dirty="0">
              <a:ln w="6600">
                <a:solidFill>
                  <a:schemeClr val="accent2"/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effectLst>
                <a:outerShdw dist="38100" dir="2700000" algn="tl" rotWithShape="0">
                  <a:schemeClr val="accent4"/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57D169C-540D-8A13-509E-F433C4CF0EAA}"/>
              </a:ext>
            </a:extLst>
          </p:cNvPr>
          <p:cNvSpPr txBox="1"/>
          <p:nvPr/>
        </p:nvSpPr>
        <p:spPr>
          <a:xfrm>
            <a:off x="485774" y="562272"/>
            <a:ext cx="1122044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rgbClr val="FFCE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“</a:t>
            </a:r>
            <a:r>
              <a:rPr lang="lo-LA" b="1" dirty="0">
                <a:solidFill>
                  <a:srgbClr val="FFCE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ປະຊາຊົນອິດສະຣາເອນໄດ້ລືມໄລພຣະເຈົ້າຢາເວພຣະເຈົ້າຂອງພວກຕົນ; ພວກເຂົາໄດ້ເຮັດບາບຕໍ່ສາຍຕາພຣະເຈົ້າຢາເວ ແລະ ຂາບໄຫວ້ຮູບເຄົາຣາບາອານ ແລະ ເຈົ້າແມ່ນອາເຊຣາ</a:t>
            </a:r>
            <a:r>
              <a:rPr lang="en" b="1" dirty="0">
                <a:solidFill>
                  <a:srgbClr val="FFCE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” </a:t>
            </a:r>
            <a:r>
              <a:rPr lang="en" sz="1400" b="1" dirty="0">
                <a:solidFill>
                  <a:srgbClr val="FFCE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sz="1400" b="1" dirty="0">
                <a:solidFill>
                  <a:srgbClr val="FFCE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ພຜປຄ</a:t>
            </a:r>
            <a:r>
              <a:rPr lang="en" sz="1400" b="1" dirty="0">
                <a:solidFill>
                  <a:srgbClr val="FFCE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 3:7)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9EBFAA3-4A3B-D9BE-B5E6-65BEC062B815}"/>
              </a:ext>
            </a:extLst>
          </p:cNvPr>
          <p:cNvSpPr txBox="1"/>
          <p:nvPr/>
        </p:nvSpPr>
        <p:spPr>
          <a:xfrm>
            <a:off x="417131" y="1420578"/>
            <a:ext cx="11934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ໃນ​ການ​ຕັ້ງ​ຫີນ​ທີ່​ລະນຶກ 12 ກ້ອນ​ຢູ່​ເມືອງ​ກີລາ​ກາ, ໂຢຊວຍ​ໄດ້​ເນັ້ນ​ເຖິງ​ສອງ​ຈຸດ (ໂຢຊວຍ 4:23):</a:t>
            </a:r>
            <a:endParaRPr lang="en" b="1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6F814F0B-81C0-8DC1-00F2-206D9504F34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05742802"/>
              </p:ext>
            </p:extLst>
          </p:nvPr>
        </p:nvGraphicFramePr>
        <p:xfrm>
          <a:off x="257175" y="1798960"/>
          <a:ext cx="11758260" cy="2419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EE958F7C-AF7F-E3CF-5155-7E4EDC6E332E}"/>
              </a:ext>
            </a:extLst>
          </p:cNvPr>
          <p:cNvSpPr txBox="1"/>
          <p:nvPr/>
        </p:nvSpPr>
        <p:spPr>
          <a:xfrm>
            <a:off x="2647950" y="4426022"/>
            <a:ext cx="61198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ຄົນລຸ້ນໃໝ່ກໍາລັງຕົກຢູ່ໃນອັນຕະລາຍທີ່ຈະເຮັດຜິດພາດເຊັ່ນດຽວກັນກັບພໍ່ແມ່ຂອງພວກເຂົາ ນັ້ນກໍ່ຄື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: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ການລືມພາລະກິດອັນຍິ່ງໃຫຍ່ຂອງພຣະເຈົ້າ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ເປັນຕາເສຍດາຍພວກເຂົາລືມ ແລະ ຕ້ອງໄດ້ຮັບໂທດທີ່ຕາມມາ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 (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ພຜປຄ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 3:7-8).</a:t>
            </a:r>
          </a:p>
        </p:txBody>
      </p:sp>
      <p:pic>
        <p:nvPicPr>
          <p:cNvPr id="8" name="Imagen 7" descr="Un grupo de hombres posando para una foto&#10;&#10;El contenido generado por IA puede ser incorrecto.">
            <a:extLst>
              <a:ext uri="{FF2B5EF4-FFF2-40B4-BE49-F238E27FC236}">
                <a16:creationId xmlns:a16="http://schemas.microsoft.com/office/drawing/2014/main" id="{2B6F04EC-309E-F609-E150-E60837AF6336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566" y="4478554"/>
            <a:ext cx="2328510" cy="2054078"/>
          </a:xfrm>
          <a:prstGeom prst="round2DiagRect">
            <a:avLst>
              <a:gd name="adj1" fmla="val 0"/>
              <a:gd name="adj2" fmla="val 14058"/>
            </a:avLst>
          </a:prstGeom>
          <a:ln w="38100" cap="sq">
            <a:gradFill flip="none" rotWithShape="1">
              <a:gsLst>
                <a:gs pos="0">
                  <a:srgbClr val="FFFF00"/>
                </a:gs>
                <a:gs pos="47000">
                  <a:srgbClr val="FFFF00"/>
                </a:gs>
                <a:gs pos="83000">
                  <a:schemeClr val="accent4"/>
                </a:gs>
                <a:gs pos="100000">
                  <a:schemeClr val="accent4"/>
                </a:gs>
              </a:gsLst>
              <a:lin ang="2700000" scaled="1"/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40596663-F28C-81E2-BC99-544F48CA83B4}"/>
              </a:ext>
            </a:extLst>
          </p:cNvPr>
          <p:cNvSpPr txBox="1"/>
          <p:nvPr/>
        </p:nvSpPr>
        <p:spPr>
          <a:xfrm>
            <a:off x="2657473" y="5834063"/>
            <a:ext cx="759142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ດັ່ງນັ້ນມັນຈຶ່ງເປັນເລື່ອງທີ່ສໍາຄັນຢ່າງຍິ່ງທີ່ພວກເຮົາຈະຈົດຈໍາເຖິງວິທີທີ່ພຣະເຈົ້າຊົງເບິ່ງແຍງບັນພະບຸຣຸດຂອງພວກເຮົາ ແລະ ຊ່ວງເວລາທີ່ພວກເຮົາຈະໄດ້ເຫັນພຣະຫັດອັນຍິ່ງໃຫຍ່ຂອງພຣະອົງດ້ວຍຕາຂອງພວກເຮົາເອງໃນວັນທີ່ພຣະອົງສະເດັດມາ</a:t>
            </a:r>
            <a:endParaRPr lang="en" b="1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pic>
        <p:nvPicPr>
          <p:cNvPr id="13" name="Imagen 12" descr="Grupo de personas caminando en un parque&#10;&#10;El contenido generado por IA puede ser incorrecto.">
            <a:extLst>
              <a:ext uri="{FF2B5EF4-FFF2-40B4-BE49-F238E27FC236}">
                <a16:creationId xmlns:a16="http://schemas.microsoft.com/office/drawing/2014/main" id="{08D26641-E676-1A0C-7B94-492CF03AB448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email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767761" y="4424678"/>
            <a:ext cx="1481136" cy="1201673"/>
          </a:xfrm>
          <a:prstGeom prst="ellipse">
            <a:avLst/>
          </a:prstGeom>
          <a:ln w="38100" cap="rnd">
            <a:solidFill>
              <a:srgbClr val="C00000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176896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DBC163E-CA53-47E2-A4F1-8FD0C1739C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>
                                            <p:graphicEl>
                                              <a:dgm id="{1DBC163E-CA53-47E2-A4F1-8FD0C1739CD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graphicEl>
                                              <a:dgm id="{1DBC163E-CA53-47E2-A4F1-8FD0C1739C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graphicEl>
                                              <a:dgm id="{1DBC163E-CA53-47E2-A4F1-8FD0C1739C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900CE34-8A0F-463C-ADF3-D4EF6BF119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>
                                            <p:graphicEl>
                                              <a:dgm id="{9900CE34-8A0F-463C-ADF3-D4EF6BF119D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graphicEl>
                                              <a:dgm id="{9900CE34-8A0F-463C-ADF3-D4EF6BF119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graphicEl>
                                              <a:dgm id="{9900CE34-8A0F-463C-ADF3-D4EF6BF119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24F0F28-3AFA-4E7A-8FCD-D0AD630BB3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">
                                            <p:graphicEl>
                                              <a:dgm id="{E24F0F28-3AFA-4E7A-8FCD-D0AD630BB3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>
                                            <p:graphicEl>
                                              <a:dgm id="{E24F0F28-3AFA-4E7A-8FCD-D0AD630BB3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graphicEl>
                                              <a:dgm id="{E24F0F28-3AFA-4E7A-8FCD-D0AD630BB3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EA02886-E86B-444D-B54B-A2D1D4A031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">
                                            <p:graphicEl>
                                              <a:dgm id="{FEA02886-E86B-444D-B54B-A2D1D4A031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>
                                            <p:graphicEl>
                                              <a:dgm id="{FEA02886-E86B-444D-B54B-A2D1D4A031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>
                                            <p:graphicEl>
                                              <a:dgm id="{FEA02886-E86B-444D-B54B-A2D1D4A031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5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Graphic spid="2" grpId="0">
        <p:bldSub>
          <a:bldDgm bld="one"/>
        </p:bldSub>
      </p:bldGraphic>
      <p:bldP spid="7" grpId="0"/>
      <p:bldP spid="11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7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CE145B"/>
      </a:accent1>
      <a:accent2>
        <a:srgbClr val="92D050"/>
      </a:accent2>
      <a:accent3>
        <a:srgbClr val="FFFF66"/>
      </a:accent3>
      <a:accent4>
        <a:srgbClr val="33CCCC"/>
      </a:accent4>
      <a:accent5>
        <a:srgbClr val="9F07C9"/>
      </a:accent5>
      <a:accent6>
        <a:srgbClr val="5415F1"/>
      </a:accent6>
      <a:hlink>
        <a:srgbClr val="EF07DE"/>
      </a:hlink>
      <a:folHlink>
        <a:srgbClr val="B2B2B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1266</TotalTime>
  <Words>1760</Words>
  <Application>Microsoft Office PowerPoint</Application>
  <PresentationFormat>Panorámica</PresentationFormat>
  <Paragraphs>64</Paragraphs>
  <Slides>12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12</vt:i4>
      </vt:variant>
    </vt:vector>
  </HeadingPairs>
  <TitlesOfParts>
    <vt:vector size="18" baseType="lpstr">
      <vt:lpstr>Arial</vt:lpstr>
      <vt:lpstr>Aptos Display</vt:lpstr>
      <vt:lpstr>Aptos</vt:lpstr>
      <vt:lpstr>Saysettha OT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103</cp:revision>
  <dcterms:created xsi:type="dcterms:W3CDTF">2025-09-23T16:48:06Z</dcterms:created>
  <dcterms:modified xsi:type="dcterms:W3CDTF">2025-10-16T04:27:57Z</dcterms:modified>
</cp:coreProperties>
</file>