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98" r:id="rId3"/>
    <p:sldId id="301" r:id="rId4"/>
    <p:sldId id="257" r:id="rId5"/>
    <p:sldId id="258" r:id="rId6"/>
    <p:sldId id="259" r:id="rId7"/>
    <p:sldId id="260" r:id="rId8"/>
    <p:sldId id="261" r:id="rId9"/>
    <p:sldId id="299" r:id="rId10"/>
    <p:sldId id="300" r:id="rId11"/>
    <p:sldId id="264" r:id="rId12"/>
    <p:sldId id="296" r:id="rId13"/>
  </p:sldIdLst>
  <p:sldSz cx="12192000" cy="6858000"/>
  <p:notesSz cx="6858000" cy="9144000"/>
  <p:embeddedFontLst>
    <p:embeddedFont>
      <p:font typeface="Saysettha OT" panose="020B0504020207020204" pitchFamily="34" charset="-34"/>
      <p:regular r:id="rId14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2800"/>
    <a:srgbClr val="0060AA"/>
    <a:srgbClr val="198CFF"/>
    <a:srgbClr val="AD65BB"/>
    <a:srgbClr val="D4AEDB"/>
    <a:srgbClr val="8E459D"/>
    <a:srgbClr val="95091F"/>
    <a:srgbClr val="BD575B"/>
    <a:srgbClr val="FDCD6C"/>
    <a:srgbClr val="9D2A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06" autoAdjust="0"/>
    <p:restoredTop sz="94620"/>
  </p:normalViewPr>
  <p:slideViewPr>
    <p:cSldViewPr snapToGrid="0">
      <p:cViewPr varScale="1">
        <p:scale>
          <a:sx n="33" d="100"/>
          <a:sy n="33" d="100"/>
        </p:scale>
        <p:origin x="66" y="12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5E9EB0-8EE3-4409-BA2A-D4325288D5D9}" type="doc">
      <dgm:prSet loTypeId="urn:microsoft.com/office/officeart/2005/8/layout/pList1" loCatId="picture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F8A5B272-1100-4A68-A44B-108FBECFB3F0}">
      <dgm:prSet custT="1"/>
      <dgm:spPr/>
      <dgm:t>
        <a:bodyPr/>
        <a:lstStyle/>
        <a:p>
          <a:r>
            <a:rPr lang="lo-LA" sz="1400" b="1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ພຣະອົງຊົງເຮັດໃຫ້ກອງທັບເອຢິບຈົມລົງໃນທະເລແດງ</a:t>
          </a:r>
          <a:r>
            <a:rPr lang="en-US" sz="1400" b="1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400" b="1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ອພຍ</a:t>
          </a:r>
          <a:r>
            <a:rPr lang="en-US" sz="1400" b="1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. 14:24-28)</a:t>
          </a:r>
          <a:endParaRPr lang="en-US" sz="1400" noProof="0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7024F5D0-A40E-490D-AE15-301C87CB8846}" type="parTrans" cxnId="{373DB31F-644D-409C-985D-B4901E1AF4F7}">
      <dgm:prSet/>
      <dgm:spPr/>
      <dgm:t>
        <a:bodyPr/>
        <a:lstStyle/>
        <a:p>
          <a:endParaRPr lang="es-ES" sz="140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C06B1E0C-FD97-4E76-87CC-EB58B2720FEF}" type="sibTrans" cxnId="{373DB31F-644D-409C-985D-B4901E1AF4F7}">
      <dgm:prSet/>
      <dgm:spPr/>
      <dgm:t>
        <a:bodyPr/>
        <a:lstStyle/>
        <a:p>
          <a:endParaRPr lang="es-ES" sz="140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20E327AC-CD4C-4D77-A001-FB8D070D309B}">
      <dgm:prSet custT="1"/>
      <dgm:spPr/>
      <dgm:t>
        <a:bodyPr/>
        <a:lstStyle/>
        <a:p>
          <a:r>
            <a:rPr lang="lo-LA" sz="1400" b="1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ພຣະອົງໃຊ້ໝາກເຫັບໂຈມຕີຊາວຄານາອານ</a:t>
          </a:r>
          <a:r>
            <a:rPr lang="en-US" sz="1400" b="1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400" b="1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ຢຊ</a:t>
          </a:r>
          <a:r>
            <a:rPr lang="en-US" sz="1400" b="1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. 10:11)</a:t>
          </a:r>
          <a:endParaRPr lang="en-US" sz="1400" noProof="0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66CF7690-FF12-4C22-A096-483F3E429EE7}" type="parTrans" cxnId="{FE7D5E0E-7FEB-465E-B2E2-250FF05552A1}">
      <dgm:prSet/>
      <dgm:spPr/>
      <dgm:t>
        <a:bodyPr/>
        <a:lstStyle/>
        <a:p>
          <a:endParaRPr lang="es-ES" sz="140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64E9A306-F87B-432B-BF1C-C886FCCF6942}" type="sibTrans" cxnId="{FE7D5E0E-7FEB-465E-B2E2-250FF05552A1}">
      <dgm:prSet/>
      <dgm:spPr/>
      <dgm:t>
        <a:bodyPr/>
        <a:lstStyle/>
        <a:p>
          <a:endParaRPr lang="es-ES" sz="140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066BD936-4A5C-4A5B-9DFB-FA7AFA8FBB8C}">
      <dgm:prSet custT="1"/>
      <dgm:spPr/>
      <dgm:t>
        <a:bodyPr/>
        <a:lstStyle/>
        <a:p>
          <a:r>
            <a:rPr lang="lo-LA" sz="1400" b="1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ພຣະອົງຊົງທໍາລາຍລ້າງຜູ້ທີ່ດູໝິ່ນເອລີຢາ</a:t>
          </a:r>
          <a:r>
            <a:rPr lang="en-US" sz="1400" b="1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(2 </a:t>
          </a:r>
          <a:r>
            <a:rPr lang="lo-LA" sz="1400" b="1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ກສ</a:t>
          </a:r>
          <a:r>
            <a:rPr lang="en-US" sz="1400" b="1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 1:9-10)</a:t>
          </a:r>
          <a:endParaRPr lang="en-US" sz="1400" noProof="0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B887A460-9A2F-42FD-813F-C0E8DC587B18}" type="parTrans" cxnId="{0DF119C4-8142-4CF7-B09D-B504FF7F050C}">
      <dgm:prSet/>
      <dgm:spPr/>
      <dgm:t>
        <a:bodyPr/>
        <a:lstStyle/>
        <a:p>
          <a:endParaRPr lang="es-ES" sz="140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5C1EED2D-C2FA-4271-BC0B-F621F1C335FF}" type="sibTrans" cxnId="{0DF119C4-8142-4CF7-B09D-B504FF7F050C}">
      <dgm:prSet/>
      <dgm:spPr/>
      <dgm:t>
        <a:bodyPr/>
        <a:lstStyle/>
        <a:p>
          <a:endParaRPr lang="es-ES" sz="140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0164DC25-2A7F-4F42-8149-766B5618BDD1}">
      <dgm:prSet custT="1"/>
      <dgm:spPr/>
      <dgm:t>
        <a:bodyPr/>
        <a:lstStyle/>
        <a:p>
          <a:r>
            <a:rPr lang="lo-LA" sz="1400" b="1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ພຣະອົງຊົງສົ່ງໝີໄປໂຈມຕີຜູ້ທີ່ເຍາະເຍີ້ຍເອລີຊາ</a:t>
          </a:r>
          <a:br>
            <a:rPr lang="en-US" sz="1400" b="1" noProof="0" dirty="0">
              <a:latin typeface="Saysettha OT" panose="020B0504020207020204" pitchFamily="34" charset="-34"/>
              <a:cs typeface="Saysettha OT" panose="020B0504020207020204" pitchFamily="34" charset="-34"/>
            </a:rPr>
          </a:br>
          <a:r>
            <a:rPr lang="en-US" sz="1400" b="1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(2 </a:t>
          </a:r>
          <a:r>
            <a:rPr lang="lo-LA" sz="1400" b="1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ກສ</a:t>
          </a:r>
          <a:r>
            <a:rPr lang="en-US" sz="1400" b="1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 2:23-24)</a:t>
          </a:r>
          <a:endParaRPr lang="en-US" sz="1400" noProof="0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9DCF9662-41D8-42B3-BAE7-428197EE5853}" type="parTrans" cxnId="{E1CC3E55-2BAB-4946-A498-DCDDC9AFDA61}">
      <dgm:prSet/>
      <dgm:spPr/>
      <dgm:t>
        <a:bodyPr/>
        <a:lstStyle/>
        <a:p>
          <a:endParaRPr lang="es-ES" sz="140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8624B09F-A4FF-49C2-9A64-CF32A71A98DF}" type="sibTrans" cxnId="{E1CC3E55-2BAB-4946-A498-DCDDC9AFDA61}">
      <dgm:prSet/>
      <dgm:spPr/>
      <dgm:t>
        <a:bodyPr/>
        <a:lstStyle/>
        <a:p>
          <a:endParaRPr lang="es-ES" sz="140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BCDA8DC1-3702-4EF8-AE27-E0C5851824D6}">
      <dgm:prSet custT="1"/>
      <dgm:spPr/>
      <dgm:t>
        <a:bodyPr/>
        <a:lstStyle/>
        <a:p>
          <a:r>
            <a:rPr lang="lo-LA" sz="1400" b="1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ພຣະອົງຊົງສ້າງສັນຕິພາບໂດຍໃຫ້ກອງທັບຊີເລຍຕາບອດ</a:t>
          </a:r>
          <a:r>
            <a:rPr lang="en-US" sz="1400" b="1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(2 </a:t>
          </a:r>
          <a:r>
            <a:rPr lang="lo-LA" sz="1400" b="1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ກສ</a:t>
          </a:r>
          <a:r>
            <a:rPr lang="en-US" sz="1400" b="1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 6:14-23)</a:t>
          </a:r>
          <a:endParaRPr lang="en-US" sz="1400" noProof="0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445A251F-B366-44E1-9844-CC6DD4C30668}" type="parTrans" cxnId="{6348BCA6-AA42-4FCC-8D11-E0B74BB26AD5}">
      <dgm:prSet/>
      <dgm:spPr/>
      <dgm:t>
        <a:bodyPr/>
        <a:lstStyle/>
        <a:p>
          <a:endParaRPr lang="es-ES" sz="140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C43369F8-43F9-463E-BF06-FF7B58B17CD6}" type="sibTrans" cxnId="{6348BCA6-AA42-4FCC-8D11-E0B74BB26AD5}">
      <dgm:prSet/>
      <dgm:spPr/>
      <dgm:t>
        <a:bodyPr/>
        <a:lstStyle/>
        <a:p>
          <a:endParaRPr lang="es-ES" sz="140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3FE46F39-A860-4673-84D8-9EF5303EA09F}">
      <dgm:prSet custT="1"/>
      <dgm:spPr/>
      <dgm:t>
        <a:bodyPr/>
        <a:lstStyle/>
        <a:p>
          <a:r>
            <a:rPr lang="lo-LA" sz="1400" b="1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ພຣະອົງຊົງເຮັດໃຫ້ຊາວອໍາໂມນ ແລະ ຊາວໂມອາບຕໍ່ສູ້ກັນ </a:t>
          </a:r>
          <a:r>
            <a:rPr lang="en-US" sz="1400" b="1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(2</a:t>
          </a:r>
          <a:r>
            <a:rPr lang="lo-LA" sz="1400" b="1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ຂຄ</a:t>
          </a:r>
          <a:r>
            <a:rPr lang="en-US" sz="1400" b="1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. 20:15-17, 22-24)</a:t>
          </a:r>
          <a:endParaRPr lang="en-US" sz="1400" noProof="0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273C54A6-2363-40E8-852C-F83D3014F2E2}" type="parTrans" cxnId="{B6F313CB-A8E0-4E9A-87C6-64E85BBFCA7D}">
      <dgm:prSet/>
      <dgm:spPr/>
      <dgm:t>
        <a:bodyPr/>
        <a:lstStyle/>
        <a:p>
          <a:endParaRPr lang="es-ES" sz="140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F1BDBF92-6013-407B-AAF3-ED3C56222AED}" type="sibTrans" cxnId="{B6F313CB-A8E0-4E9A-87C6-64E85BBFCA7D}">
      <dgm:prSet/>
      <dgm:spPr/>
      <dgm:t>
        <a:bodyPr/>
        <a:lstStyle/>
        <a:p>
          <a:endParaRPr lang="es-ES" sz="140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92ED9C57-E453-4DB6-ADAF-0571ADA95636}">
      <dgm:prSet custT="1"/>
      <dgm:spPr/>
      <dgm:t>
        <a:bodyPr/>
        <a:lstStyle/>
        <a:p>
          <a:r>
            <a:rPr lang="lo-LA" sz="1400" b="1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ພຣະອົງຊົງສັງຫານຊາວອັດຊີເລຍ </a:t>
          </a:r>
          <a:r>
            <a:rPr lang="en-US" sz="1400" b="1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185,000</a:t>
          </a:r>
          <a:r>
            <a:rPr lang="lo-LA" sz="1400" b="1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 ຄົນໃນຄືນດຽວ</a:t>
          </a:r>
          <a:br>
            <a:rPr lang="en-US" sz="1400" b="1" noProof="0" dirty="0">
              <a:latin typeface="Saysettha OT" panose="020B0504020207020204" pitchFamily="34" charset="-34"/>
              <a:cs typeface="Saysettha OT" panose="020B0504020207020204" pitchFamily="34" charset="-34"/>
            </a:rPr>
          </a:br>
          <a:r>
            <a:rPr lang="en-US" sz="1400" b="1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(2 </a:t>
          </a:r>
          <a:r>
            <a:rPr lang="lo-LA" sz="1400" b="1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ກສ</a:t>
          </a:r>
          <a:r>
            <a:rPr lang="en-US" sz="1400" b="1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 19:35)</a:t>
          </a:r>
          <a:endParaRPr lang="en-US" sz="1400" noProof="0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F5801C04-700E-4E81-8249-A03F39E7772E}" type="parTrans" cxnId="{D8472E67-C20B-467C-8763-C2E4C96C0528}">
      <dgm:prSet/>
      <dgm:spPr/>
      <dgm:t>
        <a:bodyPr/>
        <a:lstStyle/>
        <a:p>
          <a:endParaRPr lang="es-ES" sz="140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5FE2F628-83D3-414D-B287-86B482B27A71}" type="sibTrans" cxnId="{D8472E67-C20B-467C-8763-C2E4C96C0528}">
      <dgm:prSet/>
      <dgm:spPr/>
      <dgm:t>
        <a:bodyPr/>
        <a:lstStyle/>
        <a:p>
          <a:endParaRPr lang="es-ES" sz="140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784F45F6-6052-4C3E-9A2B-DD674C4BF970}">
      <dgm:prSet custT="1"/>
      <dgm:spPr/>
      <dgm:t>
        <a:bodyPr/>
        <a:lstStyle/>
        <a:p>
          <a:r>
            <a:rPr lang="lo-LA" sz="1400" b="1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ພຣະອົງຊົງສົ່ງໂຣກລະບາດຮ້າຍແຮງມາສົ່ງເຮໂລດ</a:t>
          </a:r>
          <a:br>
            <a:rPr lang="en-US" sz="1400" b="1" noProof="0" dirty="0">
              <a:latin typeface="Saysettha OT" panose="020B0504020207020204" pitchFamily="34" charset="-34"/>
              <a:cs typeface="Saysettha OT" panose="020B0504020207020204" pitchFamily="34" charset="-34"/>
            </a:rPr>
          </a:br>
          <a:r>
            <a:rPr lang="en-US" sz="1400" b="1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400" b="1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ກຈກ</a:t>
          </a:r>
          <a:r>
            <a:rPr lang="en-US" sz="1400" b="1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 12:21-23)</a:t>
          </a:r>
          <a:endParaRPr lang="en-US" sz="1400" noProof="0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D5102165-96FD-4297-AAC9-BC00EFF14759}" type="parTrans" cxnId="{D904B59F-D33A-4C49-BAD2-1BEB959F35C0}">
      <dgm:prSet/>
      <dgm:spPr/>
      <dgm:t>
        <a:bodyPr/>
        <a:lstStyle/>
        <a:p>
          <a:endParaRPr lang="es-ES" sz="140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0AB183FC-2EC2-4F9E-8186-7991C1453FDF}" type="sibTrans" cxnId="{D904B59F-D33A-4C49-BAD2-1BEB959F35C0}">
      <dgm:prSet/>
      <dgm:spPr/>
      <dgm:t>
        <a:bodyPr/>
        <a:lstStyle/>
        <a:p>
          <a:endParaRPr lang="es-ES" sz="140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B3CE7673-C03D-41EE-B90F-2CF5E520AF04}" type="pres">
      <dgm:prSet presAssocID="{B85E9EB0-8EE3-4409-BA2A-D4325288D5D9}" presName="Name0" presStyleCnt="0">
        <dgm:presLayoutVars>
          <dgm:dir/>
          <dgm:resizeHandles val="exact"/>
        </dgm:presLayoutVars>
      </dgm:prSet>
      <dgm:spPr/>
    </dgm:pt>
    <dgm:pt modelId="{654A5717-9C89-4C44-BB61-942BBAB327DA}" type="pres">
      <dgm:prSet presAssocID="{F8A5B272-1100-4A68-A44B-108FBECFB3F0}" presName="compNode" presStyleCnt="0"/>
      <dgm:spPr/>
    </dgm:pt>
    <dgm:pt modelId="{A3D0433A-8C1E-44AF-96CE-D90F56042720}" type="pres">
      <dgm:prSet presAssocID="{F8A5B272-1100-4A68-A44B-108FBECFB3F0}" presName="pictRect" presStyleLbl="node1" presStyleIdx="0" presStyleCnt="8" custLinFactNeighborY="-43942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2">
              <a:lumMod val="60000"/>
              <a:lumOff val="40000"/>
            </a:schemeClr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DE757CD2-5AC5-4C31-9D32-1EFB8D294F36}" type="pres">
      <dgm:prSet presAssocID="{F8A5B272-1100-4A68-A44B-108FBECFB3F0}" presName="textRect" presStyleLbl="revTx" presStyleIdx="0" presStyleCnt="8" custLinFactNeighborY="-81605">
        <dgm:presLayoutVars>
          <dgm:bulletEnabled val="1"/>
        </dgm:presLayoutVars>
      </dgm:prSet>
      <dgm:spPr/>
    </dgm:pt>
    <dgm:pt modelId="{4AD837FF-390A-44D4-B3D4-F867A3175A92}" type="pres">
      <dgm:prSet presAssocID="{C06B1E0C-FD97-4E76-87CC-EB58B2720FEF}" presName="sibTrans" presStyleLbl="sibTrans2D1" presStyleIdx="0" presStyleCnt="0"/>
      <dgm:spPr/>
    </dgm:pt>
    <dgm:pt modelId="{610F226F-F746-412E-833A-6540E3A394AF}" type="pres">
      <dgm:prSet presAssocID="{20E327AC-CD4C-4D77-A001-FB8D070D309B}" presName="compNode" presStyleCnt="0"/>
      <dgm:spPr/>
    </dgm:pt>
    <dgm:pt modelId="{757B839D-7B20-456D-B4B6-143DC0100211}" type="pres">
      <dgm:prSet presAssocID="{20E327AC-CD4C-4D77-A001-FB8D070D309B}" presName="pictRect" presStyleLbl="node1" presStyleIdx="1" presStyleCnt="8" custLinFactNeighborY="-43942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505"/>
          </a:stretch>
        </a:blipFill>
        <a:ln>
          <a:solidFill>
            <a:schemeClr val="accent2">
              <a:lumMod val="60000"/>
              <a:lumOff val="40000"/>
            </a:schemeClr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CDD1B923-0554-47D2-B5DA-2B4A636516FF}" type="pres">
      <dgm:prSet presAssocID="{20E327AC-CD4C-4D77-A001-FB8D070D309B}" presName="textRect" presStyleLbl="revTx" presStyleIdx="1" presStyleCnt="8" custLinFactNeighborY="-81605">
        <dgm:presLayoutVars>
          <dgm:bulletEnabled val="1"/>
        </dgm:presLayoutVars>
      </dgm:prSet>
      <dgm:spPr/>
    </dgm:pt>
    <dgm:pt modelId="{907018E0-5C68-4683-9259-22127472F2EE}" type="pres">
      <dgm:prSet presAssocID="{64E9A306-F87B-432B-BF1C-C886FCCF6942}" presName="sibTrans" presStyleLbl="sibTrans2D1" presStyleIdx="0" presStyleCnt="0"/>
      <dgm:spPr/>
    </dgm:pt>
    <dgm:pt modelId="{9691DEBC-95E9-4C4A-AE54-3561F1674664}" type="pres">
      <dgm:prSet presAssocID="{066BD936-4A5C-4A5B-9DFB-FA7AFA8FBB8C}" presName="compNode" presStyleCnt="0"/>
      <dgm:spPr/>
    </dgm:pt>
    <dgm:pt modelId="{904D2415-2BA8-4F18-9433-3CE93F7B6EAA}" type="pres">
      <dgm:prSet presAssocID="{066BD936-4A5C-4A5B-9DFB-FA7AFA8FBB8C}" presName="pictRect" presStyleLbl="node1" presStyleIdx="2" presStyleCnt="8" custLinFactNeighborY="-43942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bg2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4525255B-8D77-4012-BE5E-E4EB429C9CB4}" type="pres">
      <dgm:prSet presAssocID="{066BD936-4A5C-4A5B-9DFB-FA7AFA8FBB8C}" presName="textRect" presStyleLbl="revTx" presStyleIdx="2" presStyleCnt="8" custLinFactNeighborY="-81605">
        <dgm:presLayoutVars>
          <dgm:bulletEnabled val="1"/>
        </dgm:presLayoutVars>
      </dgm:prSet>
      <dgm:spPr/>
    </dgm:pt>
    <dgm:pt modelId="{2B5FBB3F-79ED-458B-83BF-DF41CF3FD8D8}" type="pres">
      <dgm:prSet presAssocID="{5C1EED2D-C2FA-4271-BC0B-F621F1C335FF}" presName="sibTrans" presStyleLbl="sibTrans2D1" presStyleIdx="0" presStyleCnt="0"/>
      <dgm:spPr/>
    </dgm:pt>
    <dgm:pt modelId="{FE4C2667-826C-4D17-8327-DE96F1172358}" type="pres">
      <dgm:prSet presAssocID="{0164DC25-2A7F-4F42-8149-766B5618BDD1}" presName="compNode" presStyleCnt="0"/>
      <dgm:spPr/>
    </dgm:pt>
    <dgm:pt modelId="{5C4AF684-2DF3-4B8B-966D-28B11D58D499}" type="pres">
      <dgm:prSet presAssocID="{0164DC25-2A7F-4F42-8149-766B5618BDD1}" presName="pictRect" presStyleLbl="node1" presStyleIdx="3" presStyleCnt="8" custLinFactNeighborY="-43942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2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9FE05CCC-A7F8-4C62-8BFB-B92E514CF5B4}" type="pres">
      <dgm:prSet presAssocID="{0164DC25-2A7F-4F42-8149-766B5618BDD1}" presName="textRect" presStyleLbl="revTx" presStyleIdx="3" presStyleCnt="8" custScaleX="105949" custLinFactNeighborY="-81605">
        <dgm:presLayoutVars>
          <dgm:bulletEnabled val="1"/>
        </dgm:presLayoutVars>
      </dgm:prSet>
      <dgm:spPr/>
    </dgm:pt>
    <dgm:pt modelId="{6A455F28-970E-411E-A107-C77DE1FF0DAB}" type="pres">
      <dgm:prSet presAssocID="{8624B09F-A4FF-49C2-9A64-CF32A71A98DF}" presName="sibTrans" presStyleLbl="sibTrans2D1" presStyleIdx="0" presStyleCnt="0"/>
      <dgm:spPr/>
    </dgm:pt>
    <dgm:pt modelId="{1A6DBF43-7F9A-4A0E-9505-E13ADF1F5246}" type="pres">
      <dgm:prSet presAssocID="{BCDA8DC1-3702-4EF8-AE27-E0C5851824D6}" presName="compNode" presStyleCnt="0"/>
      <dgm:spPr/>
    </dgm:pt>
    <dgm:pt modelId="{4CBDC65A-48E1-48B3-9145-1F0726CA8B43}" type="pres">
      <dgm:prSet presAssocID="{BCDA8DC1-3702-4EF8-AE27-E0C5851824D6}" presName="pictRect" presStyleLbl="node1" presStyleIdx="4" presStyleCnt="8" custLinFactNeighborY="-963"/>
      <dgm:spPr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1">
              <a:lumMod val="75000"/>
            </a:schemeClr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888CD5AF-F0C3-4E6E-AB9C-7E49EE3ED2D0}" type="pres">
      <dgm:prSet presAssocID="{BCDA8DC1-3702-4EF8-AE27-E0C5851824D6}" presName="textRect" presStyleLbl="revTx" presStyleIdx="4" presStyleCnt="8" custScaleX="106221" custLinFactNeighborY="-15170">
        <dgm:presLayoutVars>
          <dgm:bulletEnabled val="1"/>
        </dgm:presLayoutVars>
      </dgm:prSet>
      <dgm:spPr/>
    </dgm:pt>
    <dgm:pt modelId="{9D3A4D7A-A013-4219-91F0-B0B12BAC3EE2}" type="pres">
      <dgm:prSet presAssocID="{C43369F8-43F9-463E-BF06-FF7B58B17CD6}" presName="sibTrans" presStyleLbl="sibTrans2D1" presStyleIdx="0" presStyleCnt="0"/>
      <dgm:spPr/>
    </dgm:pt>
    <dgm:pt modelId="{8DCB1915-ED0C-499F-AD12-1FE7390FC966}" type="pres">
      <dgm:prSet presAssocID="{3FE46F39-A860-4673-84D8-9EF5303EA09F}" presName="compNode" presStyleCnt="0"/>
      <dgm:spPr/>
    </dgm:pt>
    <dgm:pt modelId="{0A9C59B1-EF7A-4EE3-990B-90F62DBD97A6}" type="pres">
      <dgm:prSet presAssocID="{3FE46F39-A860-4673-84D8-9EF5303EA09F}" presName="pictRect" presStyleLbl="node1" presStyleIdx="5" presStyleCnt="8" custLinFactNeighborY="-2928"/>
      <dgm:spPr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7030A0"/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A76C2F7A-02A4-4F61-B3CF-7C2E22359C45}" type="pres">
      <dgm:prSet presAssocID="{3FE46F39-A860-4673-84D8-9EF5303EA09F}" presName="textRect" presStyleLbl="revTx" presStyleIdx="5" presStyleCnt="8" custScaleX="116595" custLinFactNeighborY="-13954">
        <dgm:presLayoutVars>
          <dgm:bulletEnabled val="1"/>
        </dgm:presLayoutVars>
      </dgm:prSet>
      <dgm:spPr/>
    </dgm:pt>
    <dgm:pt modelId="{50F50E75-1859-44CF-B562-34809192FFE1}" type="pres">
      <dgm:prSet presAssocID="{F1BDBF92-6013-407B-AAF3-ED3C56222AED}" presName="sibTrans" presStyleLbl="sibTrans2D1" presStyleIdx="0" presStyleCnt="0"/>
      <dgm:spPr/>
    </dgm:pt>
    <dgm:pt modelId="{BE6957F9-3152-4FD4-B682-97CFE161C1A5}" type="pres">
      <dgm:prSet presAssocID="{92ED9C57-E453-4DB6-ADAF-0571ADA95636}" presName="compNode" presStyleCnt="0"/>
      <dgm:spPr/>
    </dgm:pt>
    <dgm:pt modelId="{4F6CC5CB-B937-457C-8DFC-B65159823B9E}" type="pres">
      <dgm:prSet presAssocID="{92ED9C57-E453-4DB6-ADAF-0571ADA95636}" presName="pictRect" presStyleLbl="node1" presStyleIdx="6" presStyleCnt="8" custLinFactNeighborY="-2928"/>
      <dgm:spPr>
        <a:blipFill dpi="0"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>
              <a:lumMod val="65000"/>
              <a:lumOff val="35000"/>
            </a:schemeClr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C8F6436D-D0B0-426F-8EAB-9F96A44736FE}" type="pres">
      <dgm:prSet presAssocID="{92ED9C57-E453-4DB6-ADAF-0571ADA95636}" presName="textRect" presStyleLbl="revTx" presStyleIdx="6" presStyleCnt="8" custLinFactNeighborX="451" custLinFactNeighborY="-15170">
        <dgm:presLayoutVars>
          <dgm:bulletEnabled val="1"/>
        </dgm:presLayoutVars>
      </dgm:prSet>
      <dgm:spPr/>
    </dgm:pt>
    <dgm:pt modelId="{031EAC3D-FA30-4E00-9F3D-4B1DEFAE6006}" type="pres">
      <dgm:prSet presAssocID="{5FE2F628-83D3-414D-B287-86B482B27A71}" presName="sibTrans" presStyleLbl="sibTrans2D1" presStyleIdx="0" presStyleCnt="0"/>
      <dgm:spPr/>
    </dgm:pt>
    <dgm:pt modelId="{F5153473-E5E0-4743-8102-C9425713DAD5}" type="pres">
      <dgm:prSet presAssocID="{784F45F6-6052-4C3E-9A2B-DD674C4BF970}" presName="compNode" presStyleCnt="0"/>
      <dgm:spPr/>
    </dgm:pt>
    <dgm:pt modelId="{F95BCE85-5770-4976-8131-85D8FBC85E8A}" type="pres">
      <dgm:prSet presAssocID="{784F45F6-6052-4C3E-9A2B-DD674C4BF970}" presName="pictRect" presStyleLbl="node1" presStyleIdx="7" presStyleCnt="8" custLinFactNeighborY="-2928"/>
      <dgm:spPr>
        <a:blipFill dpi="0" rotWithShape="1">
          <a:blip xmlns:r="http://schemas.openxmlformats.org/officeDocument/2006/relationships"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210"/>
          </a:stretch>
        </a:blipFill>
        <a:ln>
          <a:solidFill>
            <a:schemeClr val="bg1"/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9BB03BA7-5AA5-494E-BEBE-CF14B064CDCD}" type="pres">
      <dgm:prSet presAssocID="{784F45F6-6052-4C3E-9A2B-DD674C4BF970}" presName="textRect" presStyleLbl="revTx" presStyleIdx="7" presStyleCnt="8" custLinFactNeighborY="-5440">
        <dgm:presLayoutVars>
          <dgm:bulletEnabled val="1"/>
        </dgm:presLayoutVars>
      </dgm:prSet>
      <dgm:spPr/>
    </dgm:pt>
  </dgm:ptLst>
  <dgm:cxnLst>
    <dgm:cxn modelId="{FE7D5E0E-7FEB-465E-B2E2-250FF05552A1}" srcId="{B85E9EB0-8EE3-4409-BA2A-D4325288D5D9}" destId="{20E327AC-CD4C-4D77-A001-FB8D070D309B}" srcOrd="1" destOrd="0" parTransId="{66CF7690-FF12-4C22-A096-483F3E429EE7}" sibTransId="{64E9A306-F87B-432B-BF1C-C886FCCF6942}"/>
    <dgm:cxn modelId="{3B52A81F-1D48-4C13-AD30-82D79AD9FFFD}" type="presOf" srcId="{C43369F8-43F9-463E-BF06-FF7B58B17CD6}" destId="{9D3A4D7A-A013-4219-91F0-B0B12BAC3EE2}" srcOrd="0" destOrd="0" presId="urn:microsoft.com/office/officeart/2005/8/layout/pList1"/>
    <dgm:cxn modelId="{373DB31F-644D-409C-985D-B4901E1AF4F7}" srcId="{B85E9EB0-8EE3-4409-BA2A-D4325288D5D9}" destId="{F8A5B272-1100-4A68-A44B-108FBECFB3F0}" srcOrd="0" destOrd="0" parTransId="{7024F5D0-A40E-490D-AE15-301C87CB8846}" sibTransId="{C06B1E0C-FD97-4E76-87CC-EB58B2720FEF}"/>
    <dgm:cxn modelId="{2D9F3D22-7665-48DD-8EE3-50AB1CB1A16B}" type="presOf" srcId="{92ED9C57-E453-4DB6-ADAF-0571ADA95636}" destId="{C8F6436D-D0B0-426F-8EAB-9F96A44736FE}" srcOrd="0" destOrd="0" presId="urn:microsoft.com/office/officeart/2005/8/layout/pList1"/>
    <dgm:cxn modelId="{9B809530-0000-4048-A4A6-C7FB1FD8114E}" type="presOf" srcId="{8624B09F-A4FF-49C2-9A64-CF32A71A98DF}" destId="{6A455F28-970E-411E-A107-C77DE1FF0DAB}" srcOrd="0" destOrd="0" presId="urn:microsoft.com/office/officeart/2005/8/layout/pList1"/>
    <dgm:cxn modelId="{F78BE134-D08C-42DF-966F-55E71763E0A5}" type="presOf" srcId="{F8A5B272-1100-4A68-A44B-108FBECFB3F0}" destId="{DE757CD2-5AC5-4C31-9D32-1EFB8D294F36}" srcOrd="0" destOrd="0" presId="urn:microsoft.com/office/officeart/2005/8/layout/pList1"/>
    <dgm:cxn modelId="{6A4D0B3D-B619-4D3D-B73B-60AC9A030E85}" type="presOf" srcId="{64E9A306-F87B-432B-BF1C-C886FCCF6942}" destId="{907018E0-5C68-4683-9259-22127472F2EE}" srcOrd="0" destOrd="0" presId="urn:microsoft.com/office/officeart/2005/8/layout/pList1"/>
    <dgm:cxn modelId="{52B5705E-F2B2-41C4-A480-0A1DB9B25507}" type="presOf" srcId="{BCDA8DC1-3702-4EF8-AE27-E0C5851824D6}" destId="{888CD5AF-F0C3-4E6E-AB9C-7E49EE3ED2D0}" srcOrd="0" destOrd="0" presId="urn:microsoft.com/office/officeart/2005/8/layout/pList1"/>
    <dgm:cxn modelId="{A083F960-73FB-4FF5-A523-7CC661DCF892}" type="presOf" srcId="{0164DC25-2A7F-4F42-8149-766B5618BDD1}" destId="{9FE05CCC-A7F8-4C62-8BFB-B92E514CF5B4}" srcOrd="0" destOrd="0" presId="urn:microsoft.com/office/officeart/2005/8/layout/pList1"/>
    <dgm:cxn modelId="{C058DD65-05FA-4349-840B-1E10A5A3E9F3}" type="presOf" srcId="{20E327AC-CD4C-4D77-A001-FB8D070D309B}" destId="{CDD1B923-0554-47D2-B5DA-2B4A636516FF}" srcOrd="0" destOrd="0" presId="urn:microsoft.com/office/officeart/2005/8/layout/pList1"/>
    <dgm:cxn modelId="{D8472E67-C20B-467C-8763-C2E4C96C0528}" srcId="{B85E9EB0-8EE3-4409-BA2A-D4325288D5D9}" destId="{92ED9C57-E453-4DB6-ADAF-0571ADA95636}" srcOrd="6" destOrd="0" parTransId="{F5801C04-700E-4E81-8249-A03F39E7772E}" sibTransId="{5FE2F628-83D3-414D-B287-86B482B27A71}"/>
    <dgm:cxn modelId="{BD4EA04C-BF2C-4128-8893-B5E1BA1FE3BA}" type="presOf" srcId="{C06B1E0C-FD97-4E76-87CC-EB58B2720FEF}" destId="{4AD837FF-390A-44D4-B3D4-F867A3175A92}" srcOrd="0" destOrd="0" presId="urn:microsoft.com/office/officeart/2005/8/layout/pList1"/>
    <dgm:cxn modelId="{E1450573-EB86-4300-AD54-6C69328313BA}" type="presOf" srcId="{F1BDBF92-6013-407B-AAF3-ED3C56222AED}" destId="{50F50E75-1859-44CF-B562-34809192FFE1}" srcOrd="0" destOrd="0" presId="urn:microsoft.com/office/officeart/2005/8/layout/pList1"/>
    <dgm:cxn modelId="{AB406554-4FB6-46E5-A688-72F13C80736B}" type="presOf" srcId="{3FE46F39-A860-4673-84D8-9EF5303EA09F}" destId="{A76C2F7A-02A4-4F61-B3CF-7C2E22359C45}" srcOrd="0" destOrd="0" presId="urn:microsoft.com/office/officeart/2005/8/layout/pList1"/>
    <dgm:cxn modelId="{E1CC3E55-2BAB-4946-A498-DCDDC9AFDA61}" srcId="{B85E9EB0-8EE3-4409-BA2A-D4325288D5D9}" destId="{0164DC25-2A7F-4F42-8149-766B5618BDD1}" srcOrd="3" destOrd="0" parTransId="{9DCF9662-41D8-42B3-BAE7-428197EE5853}" sibTransId="{8624B09F-A4FF-49C2-9A64-CF32A71A98DF}"/>
    <dgm:cxn modelId="{25C0DC59-2B76-4130-BA18-D2B0E7D2BEBC}" type="presOf" srcId="{5C1EED2D-C2FA-4271-BC0B-F621F1C335FF}" destId="{2B5FBB3F-79ED-458B-83BF-DF41CF3FD8D8}" srcOrd="0" destOrd="0" presId="urn:microsoft.com/office/officeart/2005/8/layout/pList1"/>
    <dgm:cxn modelId="{5DB03888-2548-4568-ACBD-A99CA7003CA2}" type="presOf" srcId="{784F45F6-6052-4C3E-9A2B-DD674C4BF970}" destId="{9BB03BA7-5AA5-494E-BEBE-CF14B064CDCD}" srcOrd="0" destOrd="0" presId="urn:microsoft.com/office/officeart/2005/8/layout/pList1"/>
    <dgm:cxn modelId="{3125FE98-A01F-475A-B95F-69F53E65D991}" type="presOf" srcId="{066BD936-4A5C-4A5B-9DFB-FA7AFA8FBB8C}" destId="{4525255B-8D77-4012-BE5E-E4EB429C9CB4}" srcOrd="0" destOrd="0" presId="urn:microsoft.com/office/officeart/2005/8/layout/pList1"/>
    <dgm:cxn modelId="{D904B59F-D33A-4C49-BAD2-1BEB959F35C0}" srcId="{B85E9EB0-8EE3-4409-BA2A-D4325288D5D9}" destId="{784F45F6-6052-4C3E-9A2B-DD674C4BF970}" srcOrd="7" destOrd="0" parTransId="{D5102165-96FD-4297-AAC9-BC00EFF14759}" sibTransId="{0AB183FC-2EC2-4F9E-8186-7991C1453FDF}"/>
    <dgm:cxn modelId="{6348BCA6-AA42-4FCC-8D11-E0B74BB26AD5}" srcId="{B85E9EB0-8EE3-4409-BA2A-D4325288D5D9}" destId="{BCDA8DC1-3702-4EF8-AE27-E0C5851824D6}" srcOrd="4" destOrd="0" parTransId="{445A251F-B366-44E1-9844-CC6DD4C30668}" sibTransId="{C43369F8-43F9-463E-BF06-FF7B58B17CD6}"/>
    <dgm:cxn modelId="{765657B4-F43B-4A20-B2C3-C8E81125E06C}" type="presOf" srcId="{5FE2F628-83D3-414D-B287-86B482B27A71}" destId="{031EAC3D-FA30-4E00-9F3D-4B1DEFAE6006}" srcOrd="0" destOrd="0" presId="urn:microsoft.com/office/officeart/2005/8/layout/pList1"/>
    <dgm:cxn modelId="{0DF119C4-8142-4CF7-B09D-B504FF7F050C}" srcId="{B85E9EB0-8EE3-4409-BA2A-D4325288D5D9}" destId="{066BD936-4A5C-4A5B-9DFB-FA7AFA8FBB8C}" srcOrd="2" destOrd="0" parTransId="{B887A460-9A2F-42FD-813F-C0E8DC587B18}" sibTransId="{5C1EED2D-C2FA-4271-BC0B-F621F1C335FF}"/>
    <dgm:cxn modelId="{B6F313CB-A8E0-4E9A-87C6-64E85BBFCA7D}" srcId="{B85E9EB0-8EE3-4409-BA2A-D4325288D5D9}" destId="{3FE46F39-A860-4673-84D8-9EF5303EA09F}" srcOrd="5" destOrd="0" parTransId="{273C54A6-2363-40E8-852C-F83D3014F2E2}" sibTransId="{F1BDBF92-6013-407B-AAF3-ED3C56222AED}"/>
    <dgm:cxn modelId="{E85AF7E7-A641-465A-AE3D-84E24917226C}" type="presOf" srcId="{B85E9EB0-8EE3-4409-BA2A-D4325288D5D9}" destId="{B3CE7673-C03D-41EE-B90F-2CF5E520AF04}" srcOrd="0" destOrd="0" presId="urn:microsoft.com/office/officeart/2005/8/layout/pList1"/>
    <dgm:cxn modelId="{D6D7A938-85B6-4627-ABCE-C217E64EF848}" type="presParOf" srcId="{B3CE7673-C03D-41EE-B90F-2CF5E520AF04}" destId="{654A5717-9C89-4C44-BB61-942BBAB327DA}" srcOrd="0" destOrd="0" presId="urn:microsoft.com/office/officeart/2005/8/layout/pList1"/>
    <dgm:cxn modelId="{B403F4FE-18A9-4F42-95B2-4898CF97BFBA}" type="presParOf" srcId="{654A5717-9C89-4C44-BB61-942BBAB327DA}" destId="{A3D0433A-8C1E-44AF-96CE-D90F56042720}" srcOrd="0" destOrd="0" presId="urn:microsoft.com/office/officeart/2005/8/layout/pList1"/>
    <dgm:cxn modelId="{AFCA3D00-E2A9-497B-A69E-7E7F469D7DCC}" type="presParOf" srcId="{654A5717-9C89-4C44-BB61-942BBAB327DA}" destId="{DE757CD2-5AC5-4C31-9D32-1EFB8D294F36}" srcOrd="1" destOrd="0" presId="urn:microsoft.com/office/officeart/2005/8/layout/pList1"/>
    <dgm:cxn modelId="{F724192E-B3AC-46A1-A42C-6307ADA08BB5}" type="presParOf" srcId="{B3CE7673-C03D-41EE-B90F-2CF5E520AF04}" destId="{4AD837FF-390A-44D4-B3D4-F867A3175A92}" srcOrd="1" destOrd="0" presId="urn:microsoft.com/office/officeart/2005/8/layout/pList1"/>
    <dgm:cxn modelId="{27D57A45-B881-4720-8456-8C1E2C099CB6}" type="presParOf" srcId="{B3CE7673-C03D-41EE-B90F-2CF5E520AF04}" destId="{610F226F-F746-412E-833A-6540E3A394AF}" srcOrd="2" destOrd="0" presId="urn:microsoft.com/office/officeart/2005/8/layout/pList1"/>
    <dgm:cxn modelId="{B9131983-0B0B-4612-94AE-D886A9615FD4}" type="presParOf" srcId="{610F226F-F746-412E-833A-6540E3A394AF}" destId="{757B839D-7B20-456D-B4B6-143DC0100211}" srcOrd="0" destOrd="0" presId="urn:microsoft.com/office/officeart/2005/8/layout/pList1"/>
    <dgm:cxn modelId="{764AF8D9-509D-4EEC-8AB5-64F4B489C3B7}" type="presParOf" srcId="{610F226F-F746-412E-833A-6540E3A394AF}" destId="{CDD1B923-0554-47D2-B5DA-2B4A636516FF}" srcOrd="1" destOrd="0" presId="urn:microsoft.com/office/officeart/2005/8/layout/pList1"/>
    <dgm:cxn modelId="{1746DFF4-5C91-4AA0-A19B-C76335AA8123}" type="presParOf" srcId="{B3CE7673-C03D-41EE-B90F-2CF5E520AF04}" destId="{907018E0-5C68-4683-9259-22127472F2EE}" srcOrd="3" destOrd="0" presId="urn:microsoft.com/office/officeart/2005/8/layout/pList1"/>
    <dgm:cxn modelId="{E5C46C17-EFB2-42B6-BDD7-636F13251CC1}" type="presParOf" srcId="{B3CE7673-C03D-41EE-B90F-2CF5E520AF04}" destId="{9691DEBC-95E9-4C4A-AE54-3561F1674664}" srcOrd="4" destOrd="0" presId="urn:microsoft.com/office/officeart/2005/8/layout/pList1"/>
    <dgm:cxn modelId="{80313E4D-156D-464A-BBCE-809F1A9D330E}" type="presParOf" srcId="{9691DEBC-95E9-4C4A-AE54-3561F1674664}" destId="{904D2415-2BA8-4F18-9433-3CE93F7B6EAA}" srcOrd="0" destOrd="0" presId="urn:microsoft.com/office/officeart/2005/8/layout/pList1"/>
    <dgm:cxn modelId="{A146B566-17DA-44D2-B34C-3794448E6EDD}" type="presParOf" srcId="{9691DEBC-95E9-4C4A-AE54-3561F1674664}" destId="{4525255B-8D77-4012-BE5E-E4EB429C9CB4}" srcOrd="1" destOrd="0" presId="urn:microsoft.com/office/officeart/2005/8/layout/pList1"/>
    <dgm:cxn modelId="{3303AB42-AF21-4CA0-8484-D7082CA67F54}" type="presParOf" srcId="{B3CE7673-C03D-41EE-B90F-2CF5E520AF04}" destId="{2B5FBB3F-79ED-458B-83BF-DF41CF3FD8D8}" srcOrd="5" destOrd="0" presId="urn:microsoft.com/office/officeart/2005/8/layout/pList1"/>
    <dgm:cxn modelId="{571711CE-C74F-4070-AE1B-0ABF7E5E4826}" type="presParOf" srcId="{B3CE7673-C03D-41EE-B90F-2CF5E520AF04}" destId="{FE4C2667-826C-4D17-8327-DE96F1172358}" srcOrd="6" destOrd="0" presId="urn:microsoft.com/office/officeart/2005/8/layout/pList1"/>
    <dgm:cxn modelId="{3975D0CC-4824-4713-BD02-7BD623755C26}" type="presParOf" srcId="{FE4C2667-826C-4D17-8327-DE96F1172358}" destId="{5C4AF684-2DF3-4B8B-966D-28B11D58D499}" srcOrd="0" destOrd="0" presId="urn:microsoft.com/office/officeart/2005/8/layout/pList1"/>
    <dgm:cxn modelId="{62A6C5AB-2A5A-46CC-838D-121C0D7230E0}" type="presParOf" srcId="{FE4C2667-826C-4D17-8327-DE96F1172358}" destId="{9FE05CCC-A7F8-4C62-8BFB-B92E514CF5B4}" srcOrd="1" destOrd="0" presId="urn:microsoft.com/office/officeart/2005/8/layout/pList1"/>
    <dgm:cxn modelId="{07AC3863-AC46-4FB1-8C20-4766AA430225}" type="presParOf" srcId="{B3CE7673-C03D-41EE-B90F-2CF5E520AF04}" destId="{6A455F28-970E-411E-A107-C77DE1FF0DAB}" srcOrd="7" destOrd="0" presId="urn:microsoft.com/office/officeart/2005/8/layout/pList1"/>
    <dgm:cxn modelId="{FE5FBAFE-CE40-4ADE-9435-2418FE6455FB}" type="presParOf" srcId="{B3CE7673-C03D-41EE-B90F-2CF5E520AF04}" destId="{1A6DBF43-7F9A-4A0E-9505-E13ADF1F5246}" srcOrd="8" destOrd="0" presId="urn:microsoft.com/office/officeart/2005/8/layout/pList1"/>
    <dgm:cxn modelId="{6E812F6A-49D2-4E9D-9039-E09DB927CE26}" type="presParOf" srcId="{1A6DBF43-7F9A-4A0E-9505-E13ADF1F5246}" destId="{4CBDC65A-48E1-48B3-9145-1F0726CA8B43}" srcOrd="0" destOrd="0" presId="urn:microsoft.com/office/officeart/2005/8/layout/pList1"/>
    <dgm:cxn modelId="{51B0EF42-583C-4F6C-88BB-60FCC16CFF7F}" type="presParOf" srcId="{1A6DBF43-7F9A-4A0E-9505-E13ADF1F5246}" destId="{888CD5AF-F0C3-4E6E-AB9C-7E49EE3ED2D0}" srcOrd="1" destOrd="0" presId="urn:microsoft.com/office/officeart/2005/8/layout/pList1"/>
    <dgm:cxn modelId="{DCCCAA73-4304-41DB-A10A-394E5D4F4F51}" type="presParOf" srcId="{B3CE7673-C03D-41EE-B90F-2CF5E520AF04}" destId="{9D3A4D7A-A013-4219-91F0-B0B12BAC3EE2}" srcOrd="9" destOrd="0" presId="urn:microsoft.com/office/officeart/2005/8/layout/pList1"/>
    <dgm:cxn modelId="{280D726C-F251-4694-AC73-6ADAEF87619A}" type="presParOf" srcId="{B3CE7673-C03D-41EE-B90F-2CF5E520AF04}" destId="{8DCB1915-ED0C-499F-AD12-1FE7390FC966}" srcOrd="10" destOrd="0" presId="urn:microsoft.com/office/officeart/2005/8/layout/pList1"/>
    <dgm:cxn modelId="{6CE2E003-51BB-4D7A-9351-10CD13925461}" type="presParOf" srcId="{8DCB1915-ED0C-499F-AD12-1FE7390FC966}" destId="{0A9C59B1-EF7A-4EE3-990B-90F62DBD97A6}" srcOrd="0" destOrd="0" presId="urn:microsoft.com/office/officeart/2005/8/layout/pList1"/>
    <dgm:cxn modelId="{431A4664-6968-4B03-9C79-7DC6C31C3D28}" type="presParOf" srcId="{8DCB1915-ED0C-499F-AD12-1FE7390FC966}" destId="{A76C2F7A-02A4-4F61-B3CF-7C2E22359C45}" srcOrd="1" destOrd="0" presId="urn:microsoft.com/office/officeart/2005/8/layout/pList1"/>
    <dgm:cxn modelId="{EEE43332-670F-448A-8929-F8E0C6E303F6}" type="presParOf" srcId="{B3CE7673-C03D-41EE-B90F-2CF5E520AF04}" destId="{50F50E75-1859-44CF-B562-34809192FFE1}" srcOrd="11" destOrd="0" presId="urn:microsoft.com/office/officeart/2005/8/layout/pList1"/>
    <dgm:cxn modelId="{59EAE67C-C44E-42D6-BFA5-F71283FC383B}" type="presParOf" srcId="{B3CE7673-C03D-41EE-B90F-2CF5E520AF04}" destId="{BE6957F9-3152-4FD4-B682-97CFE161C1A5}" srcOrd="12" destOrd="0" presId="urn:microsoft.com/office/officeart/2005/8/layout/pList1"/>
    <dgm:cxn modelId="{31763A0D-654A-4AEA-9F9B-66585B178F9A}" type="presParOf" srcId="{BE6957F9-3152-4FD4-B682-97CFE161C1A5}" destId="{4F6CC5CB-B937-457C-8DFC-B65159823B9E}" srcOrd="0" destOrd="0" presId="urn:microsoft.com/office/officeart/2005/8/layout/pList1"/>
    <dgm:cxn modelId="{A049AD30-7DD8-4AD9-A23C-314E931B2C49}" type="presParOf" srcId="{BE6957F9-3152-4FD4-B682-97CFE161C1A5}" destId="{C8F6436D-D0B0-426F-8EAB-9F96A44736FE}" srcOrd="1" destOrd="0" presId="urn:microsoft.com/office/officeart/2005/8/layout/pList1"/>
    <dgm:cxn modelId="{12506FCA-A15D-4FF3-83E5-D2851E091F14}" type="presParOf" srcId="{B3CE7673-C03D-41EE-B90F-2CF5E520AF04}" destId="{031EAC3D-FA30-4E00-9F3D-4B1DEFAE6006}" srcOrd="13" destOrd="0" presId="urn:microsoft.com/office/officeart/2005/8/layout/pList1"/>
    <dgm:cxn modelId="{D0C5A45E-E7BE-4B7C-BBB3-211407C2336F}" type="presParOf" srcId="{B3CE7673-C03D-41EE-B90F-2CF5E520AF04}" destId="{F5153473-E5E0-4743-8102-C9425713DAD5}" srcOrd="14" destOrd="0" presId="urn:microsoft.com/office/officeart/2005/8/layout/pList1"/>
    <dgm:cxn modelId="{716F5314-614B-47A2-B355-BD912F91E546}" type="presParOf" srcId="{F5153473-E5E0-4743-8102-C9425713DAD5}" destId="{F95BCE85-5770-4976-8131-85D8FBC85E8A}" srcOrd="0" destOrd="0" presId="urn:microsoft.com/office/officeart/2005/8/layout/pList1"/>
    <dgm:cxn modelId="{3FB48395-4F7A-41EA-8CC0-5F4568E55EA6}" type="presParOf" srcId="{F5153473-E5E0-4743-8102-C9425713DAD5}" destId="{9BB03BA7-5AA5-494E-BEBE-CF14B064CDCD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D0433A-8C1E-44AF-96CE-D90F56042720}">
      <dsp:nvSpPr>
        <dsp:cNvPr id="0" name=""/>
        <dsp:cNvSpPr/>
      </dsp:nvSpPr>
      <dsp:spPr>
        <a:xfrm>
          <a:off x="160287" y="220828"/>
          <a:ext cx="1850240" cy="1274815"/>
        </a:xfrm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E757CD2-5AC5-4C31-9D32-1EFB8D294F36}">
      <dsp:nvSpPr>
        <dsp:cNvPr id="0" name=""/>
        <dsp:cNvSpPr/>
      </dsp:nvSpPr>
      <dsp:spPr>
        <a:xfrm>
          <a:off x="160287" y="1495655"/>
          <a:ext cx="1850240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400" b="1" kern="1200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ພຣະອົງຊົງເຮັດໃຫ້ກອງທັບເອຢິບຈົມລົງໃນທະເລແດງ</a:t>
          </a:r>
          <a:r>
            <a:rPr lang="en-US" sz="1400" b="1" kern="1200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400" b="1" kern="1200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ອພຍ</a:t>
          </a:r>
          <a:r>
            <a:rPr lang="en-US" sz="1400" b="1" kern="1200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. 14:24-28)</a:t>
          </a:r>
          <a:endParaRPr lang="en-US" sz="1400" kern="1200" noProof="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160287" y="1495655"/>
        <a:ext cx="1850240" cy="686439"/>
      </dsp:txXfrm>
    </dsp:sp>
    <dsp:sp modelId="{757B839D-7B20-456D-B4B6-143DC0100211}">
      <dsp:nvSpPr>
        <dsp:cNvPr id="0" name=""/>
        <dsp:cNvSpPr/>
      </dsp:nvSpPr>
      <dsp:spPr>
        <a:xfrm>
          <a:off x="2195629" y="220828"/>
          <a:ext cx="1850240" cy="1274815"/>
        </a:xfrm>
        <a:prstGeom prst="round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505"/>
          </a:stretch>
        </a:blipFill>
        <a:ln w="38100" cap="flat" cmpd="sng" algn="ctr">
          <a:solidFill>
            <a:schemeClr val="accent2">
              <a:lumMod val="60000"/>
              <a:lumOff val="4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DD1B923-0554-47D2-B5DA-2B4A636516FF}">
      <dsp:nvSpPr>
        <dsp:cNvPr id="0" name=""/>
        <dsp:cNvSpPr/>
      </dsp:nvSpPr>
      <dsp:spPr>
        <a:xfrm>
          <a:off x="2195629" y="1495655"/>
          <a:ext cx="1850240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400" b="1" kern="1200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ພຣະອົງໃຊ້ໝາກເຫັບໂຈມຕີຊາວຄານາອານ</a:t>
          </a:r>
          <a:r>
            <a:rPr lang="en-US" sz="1400" b="1" kern="1200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400" b="1" kern="1200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ຢຊ</a:t>
          </a:r>
          <a:r>
            <a:rPr lang="en-US" sz="1400" b="1" kern="1200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. 10:11)</a:t>
          </a:r>
          <a:endParaRPr lang="en-US" sz="1400" kern="1200" noProof="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2195629" y="1495655"/>
        <a:ext cx="1850240" cy="686439"/>
      </dsp:txXfrm>
    </dsp:sp>
    <dsp:sp modelId="{904D2415-2BA8-4F18-9433-3CE93F7B6EAA}">
      <dsp:nvSpPr>
        <dsp:cNvPr id="0" name=""/>
        <dsp:cNvSpPr/>
      </dsp:nvSpPr>
      <dsp:spPr>
        <a:xfrm>
          <a:off x="4230971" y="220828"/>
          <a:ext cx="1850240" cy="1274815"/>
        </a:xfrm>
        <a:prstGeom prst="round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bg2">
              <a:lumMod val="5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525255B-8D77-4012-BE5E-E4EB429C9CB4}">
      <dsp:nvSpPr>
        <dsp:cNvPr id="0" name=""/>
        <dsp:cNvSpPr/>
      </dsp:nvSpPr>
      <dsp:spPr>
        <a:xfrm>
          <a:off x="4230971" y="1495655"/>
          <a:ext cx="1850240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400" b="1" kern="1200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ພຣະອົງຊົງທໍາລາຍລ້າງຜູ້ທີ່ດູໝິ່ນເອລີຢາ</a:t>
          </a:r>
          <a:r>
            <a:rPr lang="en-US" sz="1400" b="1" kern="1200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(2 </a:t>
          </a:r>
          <a:r>
            <a:rPr lang="lo-LA" sz="1400" b="1" kern="1200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ກສ</a:t>
          </a:r>
          <a:r>
            <a:rPr lang="en-US" sz="1400" b="1" kern="1200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 1:9-10)</a:t>
          </a:r>
          <a:endParaRPr lang="en-US" sz="1400" kern="1200" noProof="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4230971" y="1495655"/>
        <a:ext cx="1850240" cy="686439"/>
      </dsp:txXfrm>
    </dsp:sp>
    <dsp:sp modelId="{5C4AF684-2DF3-4B8B-966D-28B11D58D499}">
      <dsp:nvSpPr>
        <dsp:cNvPr id="0" name=""/>
        <dsp:cNvSpPr/>
      </dsp:nvSpPr>
      <dsp:spPr>
        <a:xfrm>
          <a:off x="6321349" y="220828"/>
          <a:ext cx="1850240" cy="1274815"/>
        </a:xfrm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5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FE05CCC-A7F8-4C62-8BFB-B92E514CF5B4}">
      <dsp:nvSpPr>
        <dsp:cNvPr id="0" name=""/>
        <dsp:cNvSpPr/>
      </dsp:nvSpPr>
      <dsp:spPr>
        <a:xfrm>
          <a:off x="6266314" y="1495655"/>
          <a:ext cx="1960311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400" b="1" kern="1200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ພຣະອົງຊົງສົ່ງໝີໄປໂຈມຕີຜູ້ທີ່ເຍາະເຍີ້ຍເອລີຊາ</a:t>
          </a:r>
          <a:br>
            <a:rPr lang="en-US" sz="1400" b="1" kern="1200" noProof="0" dirty="0">
              <a:latin typeface="Saysettha OT" panose="020B0504020207020204" pitchFamily="34" charset="-34"/>
              <a:cs typeface="Saysettha OT" panose="020B0504020207020204" pitchFamily="34" charset="-34"/>
            </a:rPr>
          </a:br>
          <a:r>
            <a:rPr lang="en-US" sz="1400" b="1" kern="1200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(2 </a:t>
          </a:r>
          <a:r>
            <a:rPr lang="lo-LA" sz="1400" b="1" kern="1200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ກສ</a:t>
          </a:r>
          <a:r>
            <a:rPr lang="en-US" sz="1400" b="1" kern="1200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 2:23-24)</a:t>
          </a:r>
          <a:endParaRPr lang="en-US" sz="1400" kern="1200" noProof="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6266314" y="1495655"/>
        <a:ext cx="1960311" cy="686439"/>
      </dsp:txXfrm>
    </dsp:sp>
    <dsp:sp modelId="{4CBDC65A-48E1-48B3-9145-1F0726CA8B43}">
      <dsp:nvSpPr>
        <dsp:cNvPr id="0" name=""/>
        <dsp:cNvSpPr/>
      </dsp:nvSpPr>
      <dsp:spPr>
        <a:xfrm>
          <a:off x="61799" y="2915010"/>
          <a:ext cx="1850240" cy="1274815"/>
        </a:xfrm>
        <a:prstGeom prst="round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1">
              <a:lumMod val="7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88CD5AF-F0C3-4E6E-AB9C-7E49EE3ED2D0}">
      <dsp:nvSpPr>
        <dsp:cNvPr id="0" name=""/>
        <dsp:cNvSpPr/>
      </dsp:nvSpPr>
      <dsp:spPr>
        <a:xfrm>
          <a:off x="4247" y="4097969"/>
          <a:ext cx="1965343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400" b="1" kern="1200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ພຣະອົງຊົງສ້າງສັນຕິພາບໂດຍໃຫ້ກອງທັບຊີເລຍຕາບອດ</a:t>
          </a:r>
          <a:r>
            <a:rPr lang="en-US" sz="1400" b="1" kern="1200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(2 </a:t>
          </a:r>
          <a:r>
            <a:rPr lang="lo-LA" sz="1400" b="1" kern="1200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ກສ</a:t>
          </a:r>
          <a:r>
            <a:rPr lang="en-US" sz="1400" b="1" kern="1200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 6:14-23)</a:t>
          </a:r>
          <a:endParaRPr lang="en-US" sz="1400" kern="1200" noProof="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4247" y="4097969"/>
        <a:ext cx="1965343" cy="686439"/>
      </dsp:txXfrm>
    </dsp:sp>
    <dsp:sp modelId="{0A9C59B1-EF7A-4EE3-990B-90F62DBD97A6}">
      <dsp:nvSpPr>
        <dsp:cNvPr id="0" name=""/>
        <dsp:cNvSpPr/>
      </dsp:nvSpPr>
      <dsp:spPr>
        <a:xfrm>
          <a:off x="2308216" y="2889960"/>
          <a:ext cx="1850240" cy="1274815"/>
        </a:xfrm>
        <a:prstGeom prst="roundRect">
          <a:avLst/>
        </a:prstGeom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rgbClr val="7030A0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76C2F7A-02A4-4F61-B3CF-7C2E22359C45}">
      <dsp:nvSpPr>
        <dsp:cNvPr id="0" name=""/>
        <dsp:cNvSpPr/>
      </dsp:nvSpPr>
      <dsp:spPr>
        <a:xfrm>
          <a:off x="2154693" y="4106316"/>
          <a:ext cx="2157287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400" b="1" kern="1200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ພຣະອົງຊົງເຮັດໃຫ້ຊາວອໍາໂມນ ແລະ ຊາວໂມອາບຕໍ່ສູ້ກັນ </a:t>
          </a:r>
          <a:r>
            <a:rPr lang="en-US" sz="1400" b="1" kern="1200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(2</a:t>
          </a:r>
          <a:r>
            <a:rPr lang="lo-LA" sz="1400" b="1" kern="1200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ຂຄ</a:t>
          </a:r>
          <a:r>
            <a:rPr lang="en-US" sz="1400" b="1" kern="1200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. 20:15-17, 22-24)</a:t>
          </a:r>
          <a:endParaRPr lang="en-US" sz="1400" kern="1200" noProof="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2154693" y="4106316"/>
        <a:ext cx="2157287" cy="686439"/>
      </dsp:txXfrm>
    </dsp:sp>
    <dsp:sp modelId="{4F6CC5CB-B937-457C-8DFC-B65159823B9E}">
      <dsp:nvSpPr>
        <dsp:cNvPr id="0" name=""/>
        <dsp:cNvSpPr/>
      </dsp:nvSpPr>
      <dsp:spPr>
        <a:xfrm>
          <a:off x="4497082" y="2889960"/>
          <a:ext cx="1850240" cy="1274815"/>
        </a:xfrm>
        <a:prstGeom prst="roundRect">
          <a:avLst/>
        </a:prstGeom>
        <a:blipFill dpi="0"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tx1">
              <a:lumMod val="65000"/>
              <a:lumOff val="3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8F6436D-D0B0-426F-8EAB-9F96A44736FE}">
      <dsp:nvSpPr>
        <dsp:cNvPr id="0" name=""/>
        <dsp:cNvSpPr/>
      </dsp:nvSpPr>
      <dsp:spPr>
        <a:xfrm>
          <a:off x="4505427" y="4097969"/>
          <a:ext cx="1850240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400" b="1" kern="1200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ພຣະອົງຊົງສັງຫານຊາວອັດຊີເລຍ </a:t>
          </a:r>
          <a:r>
            <a:rPr lang="en-US" sz="1400" b="1" kern="1200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185,000</a:t>
          </a:r>
          <a:r>
            <a:rPr lang="lo-LA" sz="1400" b="1" kern="1200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 ຄົນໃນຄືນດຽວ</a:t>
          </a:r>
          <a:br>
            <a:rPr lang="en-US" sz="1400" b="1" kern="1200" noProof="0" dirty="0">
              <a:latin typeface="Saysettha OT" panose="020B0504020207020204" pitchFamily="34" charset="-34"/>
              <a:cs typeface="Saysettha OT" panose="020B0504020207020204" pitchFamily="34" charset="-34"/>
            </a:rPr>
          </a:br>
          <a:r>
            <a:rPr lang="en-US" sz="1400" b="1" kern="1200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(2 </a:t>
          </a:r>
          <a:r>
            <a:rPr lang="lo-LA" sz="1400" b="1" kern="1200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ກສ</a:t>
          </a:r>
          <a:r>
            <a:rPr lang="en-US" sz="1400" b="1" kern="1200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 19:35)</a:t>
          </a:r>
          <a:endParaRPr lang="en-US" sz="1400" kern="1200" noProof="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4505427" y="4097969"/>
        <a:ext cx="1850240" cy="686439"/>
      </dsp:txXfrm>
    </dsp:sp>
    <dsp:sp modelId="{F95BCE85-5770-4976-8131-85D8FBC85E8A}">
      <dsp:nvSpPr>
        <dsp:cNvPr id="0" name=""/>
        <dsp:cNvSpPr/>
      </dsp:nvSpPr>
      <dsp:spPr>
        <a:xfrm>
          <a:off x="6532425" y="2889960"/>
          <a:ext cx="1850240" cy="1274815"/>
        </a:xfrm>
        <a:prstGeom prst="roundRect">
          <a:avLst/>
        </a:prstGeom>
        <a:blipFill dpi="0" rotWithShape="1">
          <a:blip xmlns:r="http://schemas.openxmlformats.org/officeDocument/2006/relationships"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210"/>
          </a:stretch>
        </a:blipFill>
        <a:ln w="38100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BB03BA7-5AA5-494E-BEBE-CF14B064CDCD}">
      <dsp:nvSpPr>
        <dsp:cNvPr id="0" name=""/>
        <dsp:cNvSpPr/>
      </dsp:nvSpPr>
      <dsp:spPr>
        <a:xfrm>
          <a:off x="6532425" y="4164760"/>
          <a:ext cx="1850240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400" b="1" kern="1200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ພຣະອົງຊົງສົ່ງໂຣກລະບາດຮ້າຍແຮງມາສົ່ງເຮໂລດ</a:t>
          </a:r>
          <a:br>
            <a:rPr lang="en-US" sz="1400" b="1" kern="1200" noProof="0" dirty="0">
              <a:latin typeface="Saysettha OT" panose="020B0504020207020204" pitchFamily="34" charset="-34"/>
              <a:cs typeface="Saysettha OT" panose="020B0504020207020204" pitchFamily="34" charset="-34"/>
            </a:rPr>
          </a:br>
          <a:r>
            <a:rPr lang="en-US" sz="1400" b="1" kern="1200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400" b="1" kern="1200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ກຈກ</a:t>
          </a:r>
          <a:r>
            <a:rPr lang="en-US" sz="1400" b="1" kern="1200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 12:21-23)</a:t>
          </a:r>
          <a:endParaRPr lang="en-US" sz="1400" kern="1200" noProof="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6532425" y="4164760"/>
        <a:ext cx="1850240" cy="6864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1DB611-5819-19F1-03A4-E863968235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3D067D4-04C1-C5A2-17B6-EB599094A7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F79344-765A-8B08-9FC7-B13524BD1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21/10/2025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9D79CF-EE91-2A07-190E-F88D62DA4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E9A8EB-6E8B-6ABA-077B-B249FF8F1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265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C56B3E-6BDE-96CF-ADEC-0E674024F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6232BBA-ED92-9C37-6AA8-E3CBF41ED4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C28329-5130-E671-B8D4-03F9D0785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21/10/2025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F50157-3252-69C4-0992-EE3B01BC3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734A6F-3C05-8587-C40C-5298D7EDF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607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51BB6DA-51C7-73AC-4CE6-40661462A2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1BEE882-2260-32B4-3CC4-F866AE4674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89013A-3208-D288-B110-FEE0B05CC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21/10/2025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71D0304-0B5C-6F39-7426-9C4E483A7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547C2B-AC15-F6F5-D8B7-C9D50C0D3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069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284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577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268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21/10/2025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735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21/10/2025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902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21/10/2025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399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21/10/2025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808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21/10/2025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711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31D488-ED4D-D74B-5BF2-EF6C2AFF8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64365C-DAC5-635C-EA4C-8DFE6F979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F45BDD-2936-45D7-BBED-1DB3CB6F6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21/10/2025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22E543-F863-0CA9-1A13-8690F8772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BBB22A-CF1A-4C69-60BE-A810EB7D5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008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21/10/2025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59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074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933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4EC2F2-8CA8-B2C2-BA10-5233FCC9C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B8BA24-E307-5196-74A4-90A2B768DF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E6C13D-5CAA-1CA8-DF7A-F07EC5D68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21/10/2025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D6CD371-E3A4-04CF-7E8D-CB8F5FB06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0C8F0B-059E-1E20-2EA4-C1ACE0C2C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931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18E162-1155-F346-4E3F-10BC417C2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80D3CD-5760-7F44-34A3-7BF71CDC46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EDC31D9-5117-73B4-DEBB-04381114B3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495C58B-1810-8545-C7B3-3C157F278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21/10/2025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7225344-B33A-688C-BACB-FD2FB4667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8E7FD5D-4993-790D-F764-64F3C0557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381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D1E8E9-DF3E-EE90-B869-EA29BF615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6B13898-691B-BEC8-F496-8DA2746652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D015C1A-8D6B-08CE-6359-EDB28656D5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4FF7B80-B434-F035-223F-2262C00722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266FF9C-477C-89C9-2450-341CC41F3F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7845E14-1B5E-5119-2616-DE11ED7C8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21/10/2025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2A87CBD-11B3-282B-09CB-C6ED68C8D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623F8F7-A1CA-3715-6A98-A2CFC5D57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496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9EC1A5-B09C-B166-98F2-E078FB029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60FC15E-535A-7D17-ED6A-795478137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21/10/2025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EEA57FB-C890-10B6-F63F-19013F259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A7EA3D2-08F8-5EBC-B6F6-3DC088E3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701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92F6205-2AAC-641B-2C0D-80491961F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21/10/2025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D6D9DED-F848-A543-D474-AA9210B05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C006A9A-1B45-3AFE-0D6E-9D9DC0D8E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630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77852B-EF20-2DCD-4F3F-F2D4AD6DA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75E488-E60C-C4D1-A783-E69319FB1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643ED53-E567-131D-4C8A-CC4C3EDAA1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F7F084C-9021-FF34-3F71-8E05572D6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21/10/2025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C6C2CC3-D58E-4A49-82D6-EDCC51CE4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7FBB22A-93F7-3E4A-26E1-776C7A7B4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374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DE443C-761F-5130-0ACD-014DDE80D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1719585-48C9-A8C7-3DF2-8EB7557059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CC0126C-632C-3F43-B4CC-8A3E69B53A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BFE740C-6191-38D5-DB83-58696C0CE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21/10/2025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5AAF4E3-1EF9-AD32-50DA-22E07B4F0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8B20112-CDF5-6E23-A07D-15F00E4FD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631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422F8B1-039E-B6FE-4E7A-7BFF0BBC9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CF9EBCC-FCD3-5397-05F9-FE5A7BCA6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80ED72-F66D-9AC1-1C3D-762CDB185F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EEA1199-37B4-4F6D-AB50-2ACF7FCD62AF}" type="datetimeFigureOut">
              <a:rPr lang="es-ES" smtClean="0"/>
              <a:t>21/10/2025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B970DA-CBE9-F2AC-4F02-1049A7CEBA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70C11D3-B355-7F52-2E47-B2B8DD1DDC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7158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21/10/2025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9286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40.png"/><Relationship Id="rId7" Type="http://schemas.openxmlformats.org/officeDocument/2006/relationships/image" Target="../media/image42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41.pn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microsoft.com/office/2007/relationships/hdphoto" Target="../media/hdphoto1.wdp"/><Relationship Id="rId7" Type="http://schemas.openxmlformats.org/officeDocument/2006/relationships/image" Target="../media/image25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microsoft.com/office/2007/relationships/hdphoto" Target="../media/hdphoto2.wdp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9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5FBFC2-0960-C9B3-0E68-ADE43075B9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1A1BC79C-2CB9-F701-4E6D-AE1F2F259CBD}"/>
              </a:ext>
            </a:extLst>
          </p:cNvPr>
          <p:cNvSpPr txBox="1"/>
          <p:nvPr/>
        </p:nvSpPr>
        <p:spPr>
          <a:xfrm>
            <a:off x="0" y="401479"/>
            <a:ext cx="535305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o-LA" sz="66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ສົງຄາມ ທີ່ຢູ່ເບື້ອງຫລັງຂອງສົງຄາມທັງໝົດ</a:t>
            </a:r>
            <a:endParaRPr lang="en-US" sz="6600" b="1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BE26351-3123-4F00-A98D-4B49D6304629}"/>
              </a:ext>
            </a:extLst>
          </p:cNvPr>
          <p:cNvSpPr txBox="1"/>
          <p:nvPr/>
        </p:nvSpPr>
        <p:spPr>
          <a:xfrm>
            <a:off x="198783" y="5657766"/>
            <a:ext cx="4408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o-LA" sz="2400" b="1" noProof="0" dirty="0">
                <a:solidFill>
                  <a:srgbClr val="FAD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ສໍາລັບສະບາໂຕທີ </a:t>
            </a:r>
            <a:r>
              <a:rPr lang="en-US" sz="2400" b="1" noProof="0" dirty="0">
                <a:solidFill>
                  <a:srgbClr val="FAD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25 </a:t>
            </a:r>
            <a:r>
              <a:rPr lang="lo-LA" sz="2400" b="1" noProof="0" dirty="0">
                <a:solidFill>
                  <a:srgbClr val="FAD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ຕຸລາ </a:t>
            </a:r>
            <a:r>
              <a:rPr lang="en-US" sz="2400" b="1" noProof="0" dirty="0">
                <a:solidFill>
                  <a:srgbClr val="FAD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259322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087D188-6220-D0B8-E142-DD860BE09776}"/>
              </a:ext>
            </a:extLst>
          </p:cNvPr>
          <p:cNvSpPr txBox="1"/>
          <p:nvPr/>
        </p:nvSpPr>
        <p:spPr>
          <a:xfrm>
            <a:off x="0" y="119268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o-LA" sz="2800" b="1" spc="50" noProof="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ພວກເຮົາຕໍ່ສູ້ເພື່ອພຣະເຈົ້າ</a:t>
            </a:r>
            <a:endParaRPr lang="en-US" sz="2800" b="1" spc="50" noProof="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BBCA771-9177-F42B-75C1-0CCBB1775C00}"/>
              </a:ext>
            </a:extLst>
          </p:cNvPr>
          <p:cNvSpPr txBox="1"/>
          <p:nvPr/>
        </p:nvSpPr>
        <p:spPr>
          <a:xfrm>
            <a:off x="1204912" y="628947"/>
            <a:ext cx="978217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noProof="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16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ພວກເຂົາໄດ້ໃຊ້ດາບຂ້າທັງຍິງແລະຊາຍ ຜູ້ໜຸ່ມແລະຜູ້ເຖົ້າ, ຕະຫລອດທັງຝູງງົວ, ຝູງແກະ ແລະ ຝູງລໍດ້ວຍ</a:t>
            </a:r>
            <a:r>
              <a:rPr lang="en-US" sz="1600" b="1" noProof="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lang="en-US" sz="1200" b="1" noProof="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2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ຢຊ</a:t>
            </a:r>
            <a:r>
              <a:rPr lang="en-US" sz="1200" b="1" noProof="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6:21)</a:t>
            </a:r>
            <a:endParaRPr lang="en-US" sz="1600" b="1" noProof="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3098606-346F-C6D4-50E5-06FCE59642AC}"/>
              </a:ext>
            </a:extLst>
          </p:cNvPr>
          <p:cNvSpPr txBox="1"/>
          <p:nvPr/>
        </p:nvSpPr>
        <p:spPr>
          <a:xfrm>
            <a:off x="266700" y="1325350"/>
            <a:ext cx="6276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ເຊັ່ນດຽວກັນກັບກ່ອນນໍ້າຖ້ວມໂລກ</a:t>
            </a:r>
            <a:r>
              <a:rPr lang="en-US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ຫລືເມືອງໂຊໂດມແລະໂກໂມຣາ</a:t>
            </a:r>
            <a:r>
              <a:rPr lang="en-US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ຊາວຄານາອານໄດ້ລະເມີດຂອບເຂດແຫ່ງພຣະຄຸນ</a:t>
            </a:r>
            <a:r>
              <a:rPr lang="en-US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ແລະ ໄດ້ເຂົ້າຮ່ວມກັບຊາຕານ </a:t>
            </a:r>
            <a:r>
              <a:rPr lang="en-US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ປຖມກ</a:t>
            </a:r>
            <a:r>
              <a:rPr lang="en-US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. 6:5; 18:20-21; 15:16).</a:t>
            </a:r>
          </a:p>
        </p:txBody>
      </p:sp>
      <p:pic>
        <p:nvPicPr>
          <p:cNvPr id="4" name="Imagen 3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D3CED506-1253-53A8-F171-625708C211B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9148" y="1413839"/>
            <a:ext cx="2466797" cy="1388807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Un grupo de personas caminando junto a una niña&#10;&#10;El contenido generado por IA puede ser incorrecto.">
            <a:extLst>
              <a:ext uri="{FF2B5EF4-FFF2-40B4-BE49-F238E27FC236}">
                <a16:creationId xmlns:a16="http://schemas.microsoft.com/office/drawing/2014/main" id="{CC006597-BB83-51D2-0336-7E3576E53C8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1417" y="1413840"/>
            <a:ext cx="2766548" cy="1388807"/>
          </a:xfrm>
          <a:prstGeom prst="snip2DiagRect">
            <a:avLst>
              <a:gd name="adj1" fmla="val 50000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828B6B15-7F89-6C09-2087-54C218EC1796}"/>
              </a:ext>
            </a:extLst>
          </p:cNvPr>
          <p:cNvSpPr txBox="1"/>
          <p:nvPr/>
        </p:nvSpPr>
        <p:spPr>
          <a:xfrm>
            <a:off x="3136491" y="2970707"/>
            <a:ext cx="905550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sz="16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ຍ້ອນເຫດນັ້ນພວກເຂົາທັງໝົດຈຶ່ງສົມຄວນສໍາລັບການພົບກັບຄວາມຕາຍ</a:t>
            </a:r>
            <a:r>
              <a:rPr lang="en-US" sz="16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sz="16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ການຍືດຊີວິດຂອງພວກເຂົາອອກໄປອາດຈະບໍ່ພົບກັບການປ່ຽນແປງ ສະນັ້ນຊາຕໍາກໍາຂອງພວກເຂົາກໍ່ມີຈຸດຈົບແບບດຽວກັນ</a:t>
            </a:r>
            <a:r>
              <a:rPr lang="en-US" sz="16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sz="16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ແລະ ພຣະເຈົ້າໄດ້ອະນຸດຍາດໃຫ້ຊາວອິດສະຣາເອວໃຊ້ໂອກາດນີ້ ແບບມີສ່ວນຮ່ວມກັບພຣະອົງໃນການທໍາລາຍຄວາມບາບ </a:t>
            </a:r>
            <a:r>
              <a:rPr lang="en-US" sz="16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6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ໃນການຍຶດຄອງດິນແດນຄານາອານ</a:t>
            </a:r>
            <a:r>
              <a:rPr lang="en-US" sz="16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),.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C08152F9-1736-19BD-AF84-281FD0AD0A8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963" y="2752188"/>
            <a:ext cx="2962967" cy="3956485"/>
          </a:xfrm>
          <a:prstGeom prst="roundRect">
            <a:avLst>
              <a:gd name="adj" fmla="val 6048"/>
            </a:avLst>
          </a:prstGeom>
          <a:ln w="28575">
            <a:solidFill>
              <a:schemeClr val="tx2">
                <a:lumMod val="20000"/>
                <a:lumOff val="8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14018A02-85D2-69EF-53CD-46F72AB40FCA}"/>
              </a:ext>
            </a:extLst>
          </p:cNvPr>
          <p:cNvSpPr txBox="1"/>
          <p:nvPr/>
        </p:nvSpPr>
        <p:spPr>
          <a:xfrm>
            <a:off x="3136490" y="4185970"/>
            <a:ext cx="541757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sz="16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ເປັນຫຍັງພຣະອົງບໍ່ເຮັດຕາມແຜນການຂອງພຣະອົງດ້ວຍຕົນເອງແຕ່ຕົ້ນ</a:t>
            </a:r>
            <a:r>
              <a:rPr lang="en-US" sz="16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? </a:t>
            </a:r>
            <a:r>
              <a:rPr lang="lo-LA" sz="16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ກໍ່ຍ້ອນຄວາມບໍ່ເຊື່ອຂອງຊາວອິດສະຣາເອນ</a:t>
            </a:r>
            <a:r>
              <a:rPr lang="en-US" sz="16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sz="16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ພວກເຂົາຈຶ່ງໄດ້ຮັບຮູ້ລົດຊາດຂອງສົງຄາມ, ແລະ ສົງຄາມຄັ້ງນີ້ເຮັດໃຫ້ຊາວອິດສະຣາເອນໄດ້ປະກາດວ່າ </a:t>
            </a:r>
            <a:r>
              <a:rPr lang="en-US" sz="16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16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ພຣະເຈົ້າຢາເວໄດ້ຢູ່ທ່າມກາງພວກເຮົາຫລືບໍ່</a:t>
            </a:r>
            <a:r>
              <a:rPr lang="en-US" sz="16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?” (</a:t>
            </a:r>
            <a:r>
              <a:rPr lang="lo-LA" sz="16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-US" sz="16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. 17:7-9).</a:t>
            </a:r>
          </a:p>
        </p:txBody>
      </p:sp>
      <p:pic>
        <p:nvPicPr>
          <p:cNvPr id="16" name="Imagen 15" descr="Imagen que contiene interior, hombre, parado, joven&#10;&#10;El contenido generado por IA puede ser incorrecto.">
            <a:extLst>
              <a:ext uri="{FF2B5EF4-FFF2-40B4-BE49-F238E27FC236}">
                <a16:creationId xmlns:a16="http://schemas.microsoft.com/office/drawing/2014/main" id="{14E4B5A0-29EE-DF29-1931-094ACBF8D55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22890" y="3920624"/>
            <a:ext cx="3467881" cy="2837210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E3CEC71-BECF-3195-2E99-E826BA626680}"/>
              </a:ext>
            </a:extLst>
          </p:cNvPr>
          <p:cNvSpPr txBox="1"/>
          <p:nvPr/>
        </p:nvSpPr>
        <p:spPr>
          <a:xfrm>
            <a:off x="3134756" y="5679511"/>
            <a:ext cx="529210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sz="16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ໂດຍການມີສ່ວນຮ່ວມໃນການຕໍ່ສູ້ </a:t>
            </a:r>
            <a:r>
              <a:rPr lang="en-US" sz="16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6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ທາງກາຍະພາບສໍາລັບພວກເຂົາ</a:t>
            </a:r>
            <a:r>
              <a:rPr lang="en-US" sz="16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16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ທາງຈິດວິນຍານສໍາລັບພວກເຮົາ</a:t>
            </a:r>
            <a:r>
              <a:rPr lang="en-US" sz="16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), </a:t>
            </a:r>
            <a:r>
              <a:rPr lang="lo-LA" sz="16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ເຮັດໃຫ້ພວກເຮົາພັດທະນາຄວາມໄວ້ວາງໃຈຢ່າງບໍ່ມີເງື່ອນໄຂໃນຄວາມຊ່ວຍເຫລືອຈາກພຣະເຈົ້າ</a:t>
            </a:r>
            <a:endParaRPr lang="en-US" sz="1600" b="1" noProof="0" dirty="0">
              <a:solidFill>
                <a:schemeClr val="bg1"/>
              </a:solidFill>
              <a:effectLst>
                <a:glow rad="127000">
                  <a:srgbClr val="9A28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9070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14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F95FD13-FD2D-3FC6-31AB-18F0BD854C33}"/>
              </a:ext>
            </a:extLst>
          </p:cNvPr>
          <p:cNvSpPr txBox="1"/>
          <p:nvPr/>
        </p:nvSpPr>
        <p:spPr>
          <a:xfrm>
            <a:off x="1339798" y="1829450"/>
            <a:ext cx="951240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28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ສົງຄາມການຕໍ່ສູ້ເກີດຂຶ້ນທຸກໆມື້</a:t>
            </a:r>
            <a:r>
              <a:rPr lang="en-US" sz="28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sz="28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ສົງຄາມໃຫຍ່ກໍາລັງດໍາເນີນຢູ່ເໜືອທຸກໆດວງວິນຍານ ລະຫວ່າງເຈົ້າແຫ່ງຄວາມືດ ແລະ ເຈົ້າແຫ່ງຊີວິດ</a:t>
            </a:r>
            <a:r>
              <a:rPr lang="en-US" sz="28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28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ໃນຖານະຕົວແທນຂອງພຣະເຈົ້າ</a:t>
            </a:r>
            <a:r>
              <a:rPr lang="en-US" sz="28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.... </a:t>
            </a:r>
            <a:r>
              <a:rPr lang="lo-LA" sz="28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ທ່ານທັງຫລາຍຈົ່ງຍອມຈໍານົນຕໍ່ພຣະອົງ ເພື່ອພຣະອົງຈະຊົງວາງແຜນຊີ້ນໍາ ແລະ ຕໍ່ສູ້ແທນພວກເຮົາ</a:t>
            </a:r>
            <a:r>
              <a:rPr lang="en-US" sz="28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28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ໂດຍຄວາມຮ່ວມມືຂອງພວກເຮົາກັບພຣະເຈົ້າ ພຣະອົງຈະຊົງສະຖິດຢູ່ກັບພວກເຮົາໃນການຕໍ່ສູ້ປະຈໍາວັນ ເພື່ອພວກເຮົາຈະໄດ້ຍຶດໝັ້ນໃນຫລັກການ ເພື່ອຄວາມປາຖະໜາທີ່ຈະຕໍ່ສູ້ກັບອໍານາດມືດນັ້ນ</a:t>
            </a:r>
            <a:r>
              <a:rPr lang="en-US" sz="28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sz="28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ເຊິ່ງຈະໄດ້ຖືກປາບປາມໂດຍພຣະຄຸນຂອງພຣະຄຣິສ ເພື່ອພວກເຮົາຈະໄດ້ເປັນຜູ້ມີໄຊຊະນະ ໂດຍພຣະອົງຜູ້ຊົງຮັກເຮົາ.</a:t>
            </a:r>
            <a:endParaRPr lang="en-US" sz="2800" b="1" noProof="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58D3F03-19FB-ED16-7298-574C4B38E9D3}"/>
              </a:ext>
            </a:extLst>
          </p:cNvPr>
          <p:cNvSpPr txBox="1"/>
          <p:nvPr/>
        </p:nvSpPr>
        <p:spPr>
          <a:xfrm>
            <a:off x="7646136" y="6217675"/>
            <a:ext cx="36216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noProof="0" dirty="0" err="1"/>
              <a:t>EGW</a:t>
            </a:r>
            <a:r>
              <a:rPr lang="en-US" sz="1600" b="1" noProof="0" dirty="0"/>
              <a:t> (Conflict and Courage, April 21)</a:t>
            </a:r>
          </a:p>
        </p:txBody>
      </p:sp>
    </p:spTree>
    <p:extLst>
      <p:ext uri="{BB962C8B-B14F-4D97-AF65-F5344CB8AC3E}">
        <p14:creationId xmlns:p14="http://schemas.microsoft.com/office/powerpoint/2010/main" val="287916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C16273-F888-349C-543B-08CF54AB5D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4C5A4F6-4931-8AB2-B18D-E780B8388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114FB73D-0608-954E-6479-2082E2E49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393258"/>
            <a:ext cx="759618" cy="6403672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20" name="Freeform 7">
            <a:extLst>
              <a:ext uri="{FF2B5EF4-FFF2-40B4-BE49-F238E27FC236}">
                <a16:creationId xmlns:a16="http://schemas.microsoft.com/office/drawing/2014/main" id="{F5F790D1-E48A-0EA4-D791-E00AF737CF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95990"/>
            <a:ext cx="482654" cy="6191131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DB2A85E-A5E1-1135-F0F0-33FF39E4A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5" y="104775"/>
            <a:ext cx="4630139" cy="5904507"/>
          </a:xfrm>
          <a:custGeom>
            <a:avLst/>
            <a:gdLst>
              <a:gd name="connsiteX0" fmla="*/ 0 w 4630139"/>
              <a:gd name="connsiteY0" fmla="*/ 0 h 5265795"/>
              <a:gd name="connsiteX1" fmla="*/ 4630139 w 4630139"/>
              <a:gd name="connsiteY1" fmla="*/ 0 h 5265795"/>
              <a:gd name="connsiteX2" fmla="*/ 4630139 w 4630139"/>
              <a:gd name="connsiteY2" fmla="*/ 5265795 h 5265795"/>
              <a:gd name="connsiteX3" fmla="*/ 0 w 4630139"/>
              <a:gd name="connsiteY3" fmla="*/ 5265795 h 526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139" h="5265795">
                <a:moveTo>
                  <a:pt x="0" y="0"/>
                </a:moveTo>
                <a:lnTo>
                  <a:pt x="4630139" y="0"/>
                </a:lnTo>
                <a:lnTo>
                  <a:pt x="4630139" y="5265795"/>
                </a:lnTo>
                <a:lnTo>
                  <a:pt x="0" y="526579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6359F47C-FF96-AAFA-DCCA-FF1475C1A3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1780" y="913166"/>
            <a:ext cx="7290218" cy="5878160"/>
          </a:xfrm>
          <a:custGeom>
            <a:avLst/>
            <a:gdLst>
              <a:gd name="connsiteX0" fmla="*/ 0 w 7290218"/>
              <a:gd name="connsiteY0" fmla="*/ 0 h 5242298"/>
              <a:gd name="connsiteX1" fmla="*/ 7290218 w 7290218"/>
              <a:gd name="connsiteY1" fmla="*/ 0 h 5242298"/>
              <a:gd name="connsiteX2" fmla="*/ 7290218 w 7290218"/>
              <a:gd name="connsiteY2" fmla="*/ 5242298 h 5242298"/>
              <a:gd name="connsiteX3" fmla="*/ 0 w 7290218"/>
              <a:gd name="connsiteY3" fmla="*/ 5242298 h 5242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0218" h="5242298">
                <a:moveTo>
                  <a:pt x="0" y="0"/>
                </a:moveTo>
                <a:lnTo>
                  <a:pt x="7290218" y="0"/>
                </a:lnTo>
                <a:lnTo>
                  <a:pt x="7290218" y="5242298"/>
                </a:lnTo>
                <a:lnTo>
                  <a:pt x="0" y="524229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pic>
        <p:nvPicPr>
          <p:cNvPr id="3" name="Imagen 2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58BAE521-C711-B832-D373-39EACDFF044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4" r="10544"/>
          <a:stretch>
            <a:fillRect/>
          </a:stretch>
        </p:blipFill>
        <p:spPr>
          <a:xfrm>
            <a:off x="4998556" y="1013796"/>
            <a:ext cx="7096667" cy="56769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A55B01A-FB7F-6F83-E3F6-48DE6C9A00BF}"/>
              </a:ext>
            </a:extLst>
          </p:cNvPr>
          <p:cNvSpPr txBox="1"/>
          <p:nvPr/>
        </p:nvSpPr>
        <p:spPr>
          <a:xfrm>
            <a:off x="104357" y="302428"/>
            <a:ext cx="4439068" cy="6093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kumimoji="0" lang="lo-LA" sz="3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ທັງໃນສະໄໝກ່ອນແລະ ນັບແຕ່ນັ້ນມາ ບໍ່ເຄີຍມີວັນໃໃດທີ່ພຣະເຈົ້າຢາເວໄດ້ຟັງມະນຸດເໝືອນດັ່ງໃນວັນນັ້ນ ດ້ວຍວ່າພຣະເຈົ້າຢາເວໄດ້ເຮັດເສິກຊ່ວຍຊາວອິດສະຣາເອນ</a:t>
            </a:r>
            <a:r>
              <a:rPr kumimoji="0" lang="en-US" sz="3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o-LA" sz="28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ຢຊ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10:14</a:t>
            </a:r>
          </a:p>
        </p:txBody>
      </p:sp>
    </p:spTree>
    <p:extLst>
      <p:ext uri="{BB962C8B-B14F-4D97-AF65-F5344CB8AC3E}">
        <p14:creationId xmlns:p14="http://schemas.microsoft.com/office/powerpoint/2010/main" val="2173826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 descr="Imagen que contiene exterior, parado, hombre, caminando&#10;&#10;El contenido generado por IA puede ser incorrecto.">
            <a:extLst>
              <a:ext uri="{FF2B5EF4-FFF2-40B4-BE49-F238E27FC236}">
                <a16:creationId xmlns:a16="http://schemas.microsoft.com/office/drawing/2014/main" id="{BEF3071C-CFE9-5EB3-4553-4F74C4FCB6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0999" y="3147596"/>
            <a:ext cx="5295900" cy="3565177"/>
          </a:xfrm>
          <a:prstGeom prst="rect">
            <a:avLst/>
          </a:prstGeom>
          <a:ln w="38100" cap="sq">
            <a:gradFill>
              <a:gsLst>
                <a:gs pos="0">
                  <a:srgbClr val="F7AC0A"/>
                </a:gs>
                <a:gs pos="10000">
                  <a:srgbClr val="F7AC0A"/>
                </a:gs>
                <a:gs pos="16000">
                  <a:srgbClr val="93117E"/>
                </a:gs>
                <a:gs pos="100000">
                  <a:srgbClr val="93117E"/>
                </a:gs>
              </a:gsLst>
              <a:lin ang="5400000" scaled="1"/>
            </a:gra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C0DC08C-857D-1A51-F63B-F709937564B4}"/>
              </a:ext>
            </a:extLst>
          </p:cNvPr>
          <p:cNvSpPr txBox="1"/>
          <p:nvPr/>
        </p:nvSpPr>
        <p:spPr>
          <a:xfrm>
            <a:off x="7153275" y="3724275"/>
            <a:ext cx="50387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noProof="0" dirty="0">
                <a:solidFill>
                  <a:srgbClr val="9A280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ຝ່າຍທີ່ຂັດແຍ້ງກັນ</a:t>
            </a:r>
            <a:r>
              <a:rPr lang="en-US" sz="2000" b="1" noProof="0" dirty="0">
                <a:solidFill>
                  <a:srgbClr val="9A280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ເຈົ້າຊາຍແຫ່ງກອງທັບຂອງພຣະເຈົ້າ</a:t>
            </a:r>
            <a:r>
              <a:rPr lang="en-US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</a:p>
          <a:p>
            <a:pPr lvl="1">
              <a:spcBef>
                <a:spcPts val="600"/>
              </a:spcBef>
            </a:pP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ເຈົ້າຊາຍແຫ່ງກອງທັບຂອງຄວາມຊົ່ວຮ້າຍ</a:t>
            </a:r>
            <a:r>
              <a:rPr lang="en-US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</a:p>
          <a:p>
            <a:pPr lvl="1">
              <a:spcBef>
                <a:spcPts val="600"/>
              </a:spcBef>
            </a:pP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ນັກຮົບທີ່ຊົງພະລັງທີ່ສຸດ</a:t>
            </a:r>
            <a:r>
              <a:rPr lang="en-US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</a:p>
          <a:p>
            <a:pPr>
              <a:spcBef>
                <a:spcPts val="1800"/>
              </a:spcBef>
            </a:pPr>
            <a:r>
              <a:rPr lang="lo-LA" sz="2000" b="1" noProof="0" dirty="0">
                <a:solidFill>
                  <a:srgbClr val="0060AA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ກົນລະຍຸດແຫ່ງຄວາມຂັດແຍ້ງ</a:t>
            </a:r>
            <a:r>
              <a:rPr lang="en-US" sz="2000" b="1" noProof="0" dirty="0">
                <a:solidFill>
                  <a:srgbClr val="0060AA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ພຣະເຈົ້າຊົງຕໍ່ສູ້ເພື່ອພວກເຮົາ</a:t>
            </a:r>
            <a:r>
              <a:rPr lang="en-US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</a:p>
          <a:p>
            <a:pPr lvl="1">
              <a:spcBef>
                <a:spcPts val="600"/>
              </a:spcBef>
            </a:pP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ພວກເຮົາຕໍ່ສູ້ເພື່ອພຣະເຈົ້າ</a:t>
            </a:r>
            <a:r>
              <a:rPr lang="en-US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AF4FB93-1695-B200-9628-A241F880C772}"/>
              </a:ext>
            </a:extLst>
          </p:cNvPr>
          <p:cNvSpPr txBox="1"/>
          <p:nvPr/>
        </p:nvSpPr>
        <p:spPr>
          <a:xfrm>
            <a:off x="198417" y="197334"/>
            <a:ext cx="70389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ການທໍາລາຍຊາວເມືອງຄານາອານແມ່ນສົງຄາມທໍາລາຍລ້າງ ທີ່ພຣະເຈົ້າຊົງບັນຊາ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ແຕ່ຖ້າວ່າພຣະເຈົ້າເປັນຄວາມຮັກແລ້ວ ພຣະອົງເຮັດແບບນີ້ເພື່ອຫຍັງ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?</a:t>
            </a:r>
          </a:p>
        </p:txBody>
      </p:sp>
      <p:pic>
        <p:nvPicPr>
          <p:cNvPr id="5" name="Imagen 4" descr="Personas en un escenario&#10;&#10;El contenido generado por IA puede ser incorrecto.">
            <a:extLst>
              <a:ext uri="{FF2B5EF4-FFF2-40B4-BE49-F238E27FC236}">
                <a16:creationId xmlns:a16="http://schemas.microsoft.com/office/drawing/2014/main" id="{4DBBF416-0500-036D-E81B-5E64362FF32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8417" y="154750"/>
            <a:ext cx="4175166" cy="3131375"/>
          </a:xfrm>
          <a:prstGeom prst="rect">
            <a:avLst/>
          </a:prstGeom>
          <a:ln w="127000" cap="rnd">
            <a:solidFill>
              <a:srgbClr val="815C51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6" name="Imagen 25" descr="Una persona con los brazos abiertos&#10;&#10;El contenido generado por IA puede ser incorrecto.">
            <a:extLst>
              <a:ext uri="{FF2B5EF4-FFF2-40B4-BE49-F238E27FC236}">
                <a16:creationId xmlns:a16="http://schemas.microsoft.com/office/drawing/2014/main" id="{EADA0581-981F-F8E4-B158-C6B421B4A1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3166647"/>
            <a:ext cx="3057524" cy="2426077"/>
          </a:xfrm>
          <a:prstGeom prst="rect">
            <a:avLst/>
          </a:prstGeom>
        </p:spPr>
      </p:pic>
      <p:pic>
        <p:nvPicPr>
          <p:cNvPr id="30" name="Imagen 29" descr="Flecha&#10;&#10;El contenido generado por IA puede ser incorrecto.">
            <a:extLst>
              <a:ext uri="{FF2B5EF4-FFF2-40B4-BE49-F238E27FC236}">
                <a16:creationId xmlns:a16="http://schemas.microsoft.com/office/drawing/2014/main" id="{BCCF75E8-D5D4-5A1F-A60E-08071E27450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379483" y="3803691"/>
            <a:ext cx="752460" cy="2315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9" name="Imagen 38" descr="Icono&#10;&#10;El contenido generado por IA puede ser incorrecto.">
            <a:extLst>
              <a:ext uri="{FF2B5EF4-FFF2-40B4-BE49-F238E27FC236}">
                <a16:creationId xmlns:a16="http://schemas.microsoft.com/office/drawing/2014/main" id="{0C7CC913-9CBD-2D32-BEB3-686A74D870E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379483" y="5481287"/>
            <a:ext cx="752460" cy="2315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2" name="Imagen 41" descr="Icono&#10;&#10;El contenido generado por IA puede ser incorrecto.">
            <a:extLst>
              <a:ext uri="{FF2B5EF4-FFF2-40B4-BE49-F238E27FC236}">
                <a16:creationId xmlns:a16="http://schemas.microsoft.com/office/drawing/2014/main" id="{A5BCDBFE-013D-2396-21BA-A7EBAAAEC3E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187" y="4936231"/>
            <a:ext cx="424330" cy="2494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4" name="Imagen 43" descr="Icono&#10;&#10;El contenido generado por IA puede ser incorrecto.">
            <a:extLst>
              <a:ext uri="{FF2B5EF4-FFF2-40B4-BE49-F238E27FC236}">
                <a16:creationId xmlns:a16="http://schemas.microsoft.com/office/drawing/2014/main" id="{E8840A31-50FA-764A-5A93-38D99A131A3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187" y="4563920"/>
            <a:ext cx="424622" cy="2494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6" name="Imagen 45" descr="Pantalla de computadora con fondo morado&#10;&#10;El contenido generado por IA puede ser incorrecto.">
            <a:extLst>
              <a:ext uri="{FF2B5EF4-FFF2-40B4-BE49-F238E27FC236}">
                <a16:creationId xmlns:a16="http://schemas.microsoft.com/office/drawing/2014/main" id="{6E75ABD4-9D5C-5005-DD8E-B42E4690F4D8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187" y="4173456"/>
            <a:ext cx="424622" cy="2494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7" name="Imagen 46" descr="Icono&#10;&#10;El contenido generado por IA puede ser incorrecto.">
            <a:extLst>
              <a:ext uri="{FF2B5EF4-FFF2-40B4-BE49-F238E27FC236}">
                <a16:creationId xmlns:a16="http://schemas.microsoft.com/office/drawing/2014/main" id="{7E7785A8-74A9-1263-EAFE-BBDA101A23CD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187" y="5856277"/>
            <a:ext cx="424330" cy="2494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9" name="Imagen 48" descr="Icono&#10;&#10;El contenido generado por IA puede ser incorrecto.">
            <a:extLst>
              <a:ext uri="{FF2B5EF4-FFF2-40B4-BE49-F238E27FC236}">
                <a16:creationId xmlns:a16="http://schemas.microsoft.com/office/drawing/2014/main" id="{A728A9C3-66C6-8D4D-A7F7-B0B6D8B6D7F4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187" y="6237114"/>
            <a:ext cx="424913" cy="2494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A5BB27E-19B6-F61D-5C07-D2E80A767722}"/>
              </a:ext>
            </a:extLst>
          </p:cNvPr>
          <p:cNvSpPr txBox="1"/>
          <p:nvPr/>
        </p:nvSpPr>
        <p:spPr>
          <a:xfrm>
            <a:off x="198417" y="1758537"/>
            <a:ext cx="70389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ພວກເຮົາຕ້ອງເບິ່ງໃຫ້ກວ້າງກວ່າສິ່ງທີ່ເບິ່ງເຫັນ ຈົນພວກເຮົາສາມາດສັງເກດເຫັນເຖິງສົງຄາມທີ່ຢູ່ເບື້ອງຫລັງຂອງຄວາມຂັດແຍ້ງທັງໝົດ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, (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ລວມເຖິງການທີ່ຈະພິຊິດເອົາແຜ່ນດິນຄານາອານ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):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ນັ້ນຄືຄວາມຂັດແຍ້ງອັນຍິ່ງໃຫຍ່ລະຫວ່າງພຣະຄຣິສກັບຊາຕານ ຫລື ລະຫວ່າງຄວາມດີກັບຄວາມຊົ່ວ</a:t>
            </a:r>
            <a:endParaRPr lang="en-US" b="1" noProof="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2D322DB-3433-7D33-C67F-A898235D8B08}"/>
              </a:ext>
            </a:extLst>
          </p:cNvPr>
          <p:cNvSpPr txBox="1"/>
          <p:nvPr/>
        </p:nvSpPr>
        <p:spPr>
          <a:xfrm>
            <a:off x="198417" y="1117075"/>
            <a:ext cx="70389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ເພື່ອໃຫ້ເຂົ້າໃຈເຫດຜົນຂອງສິ່ງນີ້ ພວກເຮົາຈະຕ້ອງໄດ້ເບິ່ງລົງໄປໃຫ້ເລິກຕື່ມອີກ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498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5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FD21A00-B2D0-4A2C-4C7D-F7CCAA2C59A0}"/>
              </a:ext>
            </a:extLst>
          </p:cNvPr>
          <p:cNvSpPr txBox="1"/>
          <p:nvPr/>
        </p:nvSpPr>
        <p:spPr>
          <a:xfrm>
            <a:off x="3208734" y="2706910"/>
            <a:ext cx="5774531" cy="25288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ts val="9500"/>
              </a:lnSpc>
            </a:pPr>
            <a:r>
              <a:rPr lang="lo-LA" sz="7200" b="1" noProof="0" dirty="0">
                <a:ln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ຝ່າຍທີ່ຂັດແຍ້ງກັນ</a:t>
            </a:r>
            <a:endParaRPr lang="en-US" sz="7200" b="1" noProof="0" dirty="0">
              <a:ln/>
              <a:solidFill>
                <a:schemeClr val="accent5">
                  <a:lumMod val="60000"/>
                  <a:lumOff val="4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7899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A1BEEAE-4BB3-B43A-3FBD-3AE7981E40AD}"/>
              </a:ext>
            </a:extLst>
          </p:cNvPr>
          <p:cNvSpPr txBox="1"/>
          <p:nvPr/>
        </p:nvSpPr>
        <p:spPr>
          <a:xfrm>
            <a:off x="0" y="408534"/>
            <a:ext cx="7048500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lo-LA" sz="2800" b="1" noProof="0" dirty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4"/>
                  </a:fgClr>
                  <a:bgClr>
                    <a:schemeClr val="accent4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ເຈົ້າຊາຍແຫ່ງກອງທັບຂອງພຣະເຈົ້າ</a:t>
            </a:r>
            <a:endParaRPr lang="en-US" sz="2800" b="1" noProof="0" dirty="0">
              <a:ln w="12700">
                <a:solidFill>
                  <a:schemeClr val="accent4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4"/>
                </a:fgClr>
                <a:bgClr>
                  <a:schemeClr val="accent4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65E955C-DC12-0BB0-E284-3672B1C90DFA}"/>
              </a:ext>
            </a:extLst>
          </p:cNvPr>
          <p:cNvSpPr txBox="1"/>
          <p:nvPr/>
        </p:nvSpPr>
        <p:spPr>
          <a:xfrm>
            <a:off x="172051" y="1225689"/>
            <a:ext cx="6704397" cy="1015663"/>
          </a:xfrm>
          <a:prstGeom prst="rect">
            <a:avLst/>
          </a:prstGeom>
          <a:solidFill>
            <a:schemeClr val="lt1">
              <a:alpha val="65000"/>
            </a:schemeClr>
          </a:solidFill>
          <a:ln>
            <a:solidFill>
              <a:srgbClr val="C15629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1600" b="1" noProof="0" dirty="0">
                <a:solidFill>
                  <a:srgbClr val="C15629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1600" b="1" noProof="0" dirty="0">
                <a:solidFill>
                  <a:srgbClr val="C15629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ຊາຍຜູ້ນັ້ນໄດ້ຕອບວ່າ</a:t>
            </a:r>
            <a:r>
              <a:rPr lang="en-US" sz="1600" b="1" noProof="0" dirty="0">
                <a:solidFill>
                  <a:srgbClr val="C15629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lang="lo-LA" sz="1600" b="1" noProof="0" dirty="0">
                <a:solidFill>
                  <a:srgbClr val="C15629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ເຮົາບໍ່ເປັນຝ່າຍໃດໝົດ, ເຮົາມານີ້ໃນຖານະເປັນຜູ້ບັນຊາການກອງທັບຂອງພຣະເຈົ້າຢາເວ. </a:t>
            </a:r>
            <a:r>
              <a:rPr lang="lo-LA" sz="1600" b="1" dirty="0">
                <a:solidFill>
                  <a:srgbClr val="C15629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ໂຢຊວຍຈຶ່ງກົ້ມຂາບລົງພື້ນດິນ ແລະ ຖາມວ່າ, ທ່ານເອີຍ ຂ້ານ້ອຍເປັນຜູ້ຮັບໃຊ້ຂອງທ່ານ ທ່ານຢາກຈະໃຫ້ຂ້ານ້ອຍເຮັດຫຍັງ</a:t>
            </a:r>
            <a:r>
              <a:rPr lang="en-US" sz="1600" b="1" noProof="0" dirty="0">
                <a:solidFill>
                  <a:srgbClr val="C15629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?”                           </a:t>
            </a:r>
            <a:r>
              <a:rPr lang="en-US" sz="1200" b="1" noProof="0" dirty="0">
                <a:solidFill>
                  <a:srgbClr val="C15629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200" b="1" dirty="0">
                <a:solidFill>
                  <a:srgbClr val="C15629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ຢຊ</a:t>
            </a:r>
            <a:r>
              <a:rPr lang="en-US" sz="1200" b="1" noProof="0" dirty="0">
                <a:solidFill>
                  <a:srgbClr val="C15629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5:14)</a:t>
            </a:r>
            <a:endParaRPr lang="en-US" sz="1600" b="1" noProof="0" dirty="0">
              <a:solidFill>
                <a:srgbClr val="C15629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A3F8CC0-5585-BCA2-94F5-145B6B34CAE1}"/>
              </a:ext>
            </a:extLst>
          </p:cNvPr>
          <p:cNvSpPr txBox="1"/>
          <p:nvPr/>
        </p:nvSpPr>
        <p:spPr>
          <a:xfrm>
            <a:off x="228600" y="2586007"/>
            <a:ext cx="6591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ໃນຂະນະທີ່ໂຢຊວຍໄດ້ອະທິຖານໃກ້ເມືອງເຢຣິໂກ ເພື່ອສະແຫວງຫາການຊົງນໍາຈາກພຮະເຈົ້າໃນການຍຶດເມືອງນັ້ນ ໄດ້ມີຮູບຂອງນັກຮົບຄົນໜຶ່ງຖອດດາບອອກມາຕໍ່ໜ້າລາວ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 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ຢຊ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. 5:13).</a:t>
            </a:r>
          </a:p>
        </p:txBody>
      </p:sp>
      <p:pic>
        <p:nvPicPr>
          <p:cNvPr id="4" name="Imagen 3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27EE6FBF-63E0-642C-9170-1DD20539489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34AE55A-9A43-EEDA-8C98-300066BCFEAF}"/>
              </a:ext>
            </a:extLst>
          </p:cNvPr>
          <p:cNvSpPr txBox="1"/>
          <p:nvPr/>
        </p:nvSpPr>
        <p:spPr>
          <a:xfrm>
            <a:off x="228600" y="5549949"/>
            <a:ext cx="695407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ຄໍາອະທິຖານຂອງໂຢຊວຍໄດ້ຮັບຄໍາຕອບແລ້ວ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ລາວຈຶ່ງຮູ້ສຶກໂລ່ງໃຈ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ທີ່ພຣະເຈົ້າເອງເປັນຜູ້ປະຕິບັດການນີ້ທີ່ສາມາດເບິ່ງເຫັນໄດ້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ແລະ ໂຢຊວຍຈະຕ້ອງປະຕິບັດຕາມຄໍາສັ່ງຂອງພຣະເຈົ້າຢາເວເທົ່ານັ້ນ ບໍ່ວ່າຈະຜ່ານທາງພຣະອົງເອງ ຫລື ຜ່ານທາງທູດຂອງພຣະອົງ ລວມເຖິງພຣະຄໍາພີ</a:t>
            </a:r>
            <a:endParaRPr lang="en-US" b="1" noProof="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DD0DA1F-7D1A-0DCE-4AEB-C0933E37F2E5}"/>
              </a:ext>
            </a:extLst>
          </p:cNvPr>
          <p:cNvSpPr txBox="1"/>
          <p:nvPr/>
        </p:nvSpPr>
        <p:spPr>
          <a:xfrm>
            <a:off x="228600" y="4561969"/>
            <a:ext cx="6591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ລາວມາໃນຖານະຜູ້ແທນຂອງພຣະເຈົ້າ ແລະ ບອກໂຢຊວຍຖອດເກີບອອກ ເພາະລາວກໍາລັງຢືນຢູ່ບ່ອນສັກສິດ</a:t>
            </a:r>
            <a:endParaRPr lang="en-US" b="1" noProof="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A6D2A2C-225B-431C-768B-A6F2B81B41AC}"/>
              </a:ext>
            </a:extLst>
          </p:cNvPr>
          <p:cNvSpPr txBox="1"/>
          <p:nvPr/>
        </p:nvSpPr>
        <p:spPr>
          <a:xfrm>
            <a:off x="228600" y="3573988"/>
            <a:ext cx="65913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ເມື່ອໂຢຊວຍໄດ້ຖາມລາວ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ຊາຍຄົນນັ້ນໄດ້ບອກວ່າບໍ່ໄດ້ເປັນຝ່າຍໃດໆເທິງໂລກນີ້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ແຕ່ບອກວ່າເປັນຜູ້ບັນຊາການຂອງກອງທັບຂອງພຣະເຈົ້າ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 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ຢຊ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. 5:14).</a:t>
            </a:r>
          </a:p>
        </p:txBody>
      </p:sp>
    </p:spTree>
    <p:extLst>
      <p:ext uri="{BB962C8B-B14F-4D97-AF65-F5344CB8AC3E}">
        <p14:creationId xmlns:p14="http://schemas.microsoft.com/office/powerpoint/2010/main" val="336310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4BAA220-E39F-2297-A53C-C599B1D8AF9C}"/>
              </a:ext>
            </a:extLst>
          </p:cNvPr>
          <p:cNvSpPr txBox="1"/>
          <p:nvPr/>
        </p:nvSpPr>
        <p:spPr>
          <a:xfrm>
            <a:off x="3203766" y="163166"/>
            <a:ext cx="89882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o-LA" sz="2800" b="1" noProof="0" dirty="0">
                <a:ln w="66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bg2">
                      <a:lumMod val="25000"/>
                    </a:scheme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ເຈົ້າຊາຍຂອງກອງທັບຂອງຄວາມຊົ່ວຮ້າຍ</a:t>
            </a:r>
            <a:endParaRPr lang="en-US" sz="2800" b="1" noProof="0" dirty="0">
              <a:ln w="6600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bg2">
                    <a:lumMod val="25000"/>
                  </a:scheme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BA11B6E-0A58-8687-223A-3C11CA7A1476}"/>
              </a:ext>
            </a:extLst>
          </p:cNvPr>
          <p:cNvSpPr txBox="1"/>
          <p:nvPr/>
        </p:nvSpPr>
        <p:spPr>
          <a:xfrm>
            <a:off x="3059723" y="580549"/>
            <a:ext cx="87388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1600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ລູຊີເຟີດວງດາວສ່ອງໃສໃນຕອນເຊົ້າເອີຍ ເຈົ້າໄດ້ຕົກລົງຈາກສະຫວັນແລ້ວນໍ ໃນອະດີດນັ້ນ ເຈົ້າໄດ້ຕີຊະນະຫລາຍໆຊົນຊາດ ແຕ່ບັດນີ້ ເຈົ້າພັດຖືກໂຍນລົງຂີ້ດິນ</a:t>
            </a:r>
            <a:r>
              <a:rPr lang="en-US" sz="1600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!” </a:t>
            </a:r>
            <a:r>
              <a:rPr lang="en-US" sz="1200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200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ອຊຢ </a:t>
            </a:r>
            <a:r>
              <a:rPr lang="en-US" sz="1200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14:12)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9804E98-4651-3CA4-72B5-4D45DBD4BFFD}"/>
              </a:ext>
            </a:extLst>
          </p:cNvPr>
          <p:cNvSpPr txBox="1"/>
          <p:nvPr/>
        </p:nvSpPr>
        <p:spPr>
          <a:xfrm>
            <a:off x="3253942" y="1381069"/>
            <a:ext cx="8880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ເຮົາສາມາດເວົ້າໄດ້ວ່າ ລູຊີເຟີນັ້ນເປັນຜູ້ກໍ່ຕັ້ງສົງຄາມ</a:t>
            </a:r>
            <a:r>
              <a:rPr lang="en-US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ມັນໄດ້ຖືກສ້າງຂຶ້ນໃນຖານະເຈົ້າຊາຍ</a:t>
            </a:r>
            <a:r>
              <a:rPr lang="en-US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; </a:t>
            </a:r>
            <a:r>
              <a:rPr lang="lo-LA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ເປັນເຄຣຸບຜູ້ມີຕໍາແໜ່ງສູງ</a:t>
            </a:r>
            <a:r>
              <a:rPr lang="en-US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; </a:t>
            </a:r>
            <a:r>
              <a:rPr lang="lo-LA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ເປັນຜູ້ທີ່ຢູ່ຄຽງຂ້າງພຣະເຈົ້າ</a:t>
            </a:r>
            <a:r>
              <a:rPr lang="en-US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; </a:t>
            </a:r>
            <a:r>
              <a:rPr lang="lo-LA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ສະຫລາດຫລັກແຫລມ</a:t>
            </a:r>
            <a:r>
              <a:rPr lang="en-US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; </a:t>
            </a:r>
            <a:r>
              <a:rPr lang="lo-LA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ຄົບຖ້ວນບໍຣິບູນ</a:t>
            </a:r>
            <a:r>
              <a:rPr lang="en-US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ອຊກ</a:t>
            </a:r>
            <a:r>
              <a:rPr lang="en-US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. 28:12-15).</a:t>
            </a:r>
          </a:p>
        </p:txBody>
      </p:sp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0ED1BBBC-17C0-E37A-74E3-921B19F618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82058" y="3137836"/>
            <a:ext cx="2823754" cy="36034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FFFF66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Imagen 11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CFFBCB3C-E55F-F77A-0E78-5D21D58537B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8819" y="2962745"/>
            <a:ext cx="3024946" cy="3778517"/>
          </a:xfrm>
          <a:prstGeom prst="roundRect">
            <a:avLst>
              <a:gd name="adj" fmla="val 911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4" name="Imagen 13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D02E2E22-79CF-A66B-C59A-8B704056E96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939" y="187548"/>
            <a:ext cx="2878706" cy="2632663"/>
          </a:xfrm>
          <a:prstGeom prst="ellipse">
            <a:avLst/>
          </a:prstGeom>
          <a:ln w="38100" cap="rnd">
            <a:solidFill>
              <a:schemeClr val="accent4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035910A0-892F-413F-C4C8-C31EA707DCD0}"/>
              </a:ext>
            </a:extLst>
          </p:cNvPr>
          <p:cNvSpPr txBox="1"/>
          <p:nvPr/>
        </p:nvSpPr>
        <p:spPr>
          <a:xfrm>
            <a:off x="3253942" y="3137835"/>
            <a:ext cx="351923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ເຖິງວ່າການກະບົດຄັ້ງນີ້ມັນຈະລົ້ມເຫລວ</a:t>
            </a:r>
            <a:r>
              <a:rPr lang="en-US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ແຕ່ຈັກກະວານນີ້ກໍ່ຕົກຢູ່ໃນສົງຄາມນັບຕັ້ງແຕ່ນັ້ນມາ</a:t>
            </a:r>
            <a:r>
              <a:rPr lang="en-US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ຫລັງຈາກຍຶດຄອງໂລກແລ້ວ</a:t>
            </a:r>
            <a:r>
              <a:rPr lang="en-US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ຊາຕານແລະເຫລົ່າທູດສະຫວັນຂອງມັນມີຈຸດປະສົງດຽວຄື</a:t>
            </a:r>
            <a:r>
              <a:rPr lang="en-US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: </a:t>
            </a:r>
            <a:r>
              <a:rPr lang="lo-LA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ຂັດຂວາງແຜນການການຊ່ວຍເຫລືອຂອງພຣະເຈົ້າທີ່ມີຕໍ່ມະນຸດທັງປວງ</a:t>
            </a:r>
            <a:endParaRPr lang="en-US" b="1" noProof="0" dirty="0">
              <a:solidFill>
                <a:schemeClr val="bg1"/>
              </a:solidFill>
              <a:effectLst>
                <a:glow rad="88900">
                  <a:schemeClr val="bg2">
                    <a:lumMod val="2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pic>
        <p:nvPicPr>
          <p:cNvPr id="18" name="Imagen 17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E784CC07-554B-9002-2809-5E3F8EA1791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47162" y="3137835"/>
            <a:ext cx="2313643" cy="3603425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AEFEA43-CE99-6937-4EE4-D45589FBE7B5}"/>
              </a:ext>
            </a:extLst>
          </p:cNvPr>
          <p:cNvSpPr txBox="1"/>
          <p:nvPr/>
        </p:nvSpPr>
        <p:spPr>
          <a:xfrm>
            <a:off x="3253942" y="2396732"/>
            <a:ext cx="89380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ພ້ອມດ້ວຍຄວາມຄິດທີ່ອິດສະຫລະ</a:t>
            </a:r>
            <a:r>
              <a:rPr lang="en-US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– </a:t>
            </a:r>
            <a:r>
              <a:rPr lang="lo-LA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ປຽບເໝືອນສິ່ງທີ່ຖືກສ້າງຂຶ້ນທີ່ມີເຕັມໄປດ້ວຍສະຕິປັນຍາ</a:t>
            </a:r>
            <a:r>
              <a:rPr lang="en-US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– </a:t>
            </a:r>
            <a:r>
              <a:rPr lang="lo-LA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ແຕ່ມັນຊໍ້າພັດຕັດສິນໃຈທີ່ຈະກະບົດ ແລະ ຍາດຊິງບັນລັງຂອງພຣະເຈົ້າ </a:t>
            </a:r>
            <a:r>
              <a:rPr lang="en-US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ອຊຢ</a:t>
            </a:r>
            <a:r>
              <a:rPr lang="en-US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. 14:12-14).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3F5715B-6C2F-63B5-5A88-DDCEDD9AE252}"/>
              </a:ext>
            </a:extLst>
          </p:cNvPr>
          <p:cNvSpPr txBox="1"/>
          <p:nvPr/>
        </p:nvSpPr>
        <p:spPr>
          <a:xfrm>
            <a:off x="3253942" y="5725597"/>
            <a:ext cx="33828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ການພິຊິດດິນແດນຄານາອານ ເປັນການຕໍ່ສູ້ຄັ້ງສໍາຄັນໃນສົງຄາມຄັ້ງນີ້</a:t>
            </a:r>
            <a:endParaRPr lang="en-US" b="1" noProof="0" dirty="0">
              <a:solidFill>
                <a:schemeClr val="bg1"/>
              </a:solidFill>
              <a:effectLst>
                <a:glow rad="88900">
                  <a:schemeClr val="bg2">
                    <a:lumMod val="2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9996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6" grpId="0"/>
      <p:bldP spid="4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07915277-6060-884E-15E9-5DE8CAF815D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038562"/>
          </a:xfrm>
          <a:prstGeom prst="rect">
            <a:avLst/>
          </a:prstGeom>
          <a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noProof="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AD91DDD-FB32-FD34-222A-302574B0768F}"/>
              </a:ext>
            </a:extLst>
          </p:cNvPr>
          <p:cNvSpPr txBox="1"/>
          <p:nvPr/>
        </p:nvSpPr>
        <p:spPr>
          <a:xfrm>
            <a:off x="0" y="159024"/>
            <a:ext cx="95435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o-LA" sz="32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ນັກຮົບທີ່ຊົງພະລັງທີ່ສຸດ</a:t>
            </a:r>
            <a:endParaRPr lang="en-US" sz="3200" b="1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2492405-82B5-4777-C757-895AEECD9629}"/>
              </a:ext>
            </a:extLst>
          </p:cNvPr>
          <p:cNvSpPr txBox="1"/>
          <p:nvPr/>
        </p:nvSpPr>
        <p:spPr>
          <a:xfrm>
            <a:off x="74509" y="632232"/>
            <a:ext cx="94690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noProof="0" dirty="0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noProof="0" dirty="0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ພຣະເຈົ້າຢາເວເປັນນັກຮົບຜູ້ຍິ່ງໃຫຍ່</a:t>
            </a:r>
            <a:r>
              <a:rPr lang="en-US" b="1" noProof="0" dirty="0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; </a:t>
            </a:r>
            <a:r>
              <a:rPr lang="lo-LA" b="1" noProof="0" dirty="0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ພຣະເຈົ້າຢາເວນັ້ນ ແມ່ນນາມອັນກຽງໄກຂອງພຣະອົງ</a:t>
            </a:r>
            <a:r>
              <a:rPr lang="en-US" b="1" noProof="0" dirty="0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”</a:t>
            </a:r>
            <a:r>
              <a:rPr lang="en-US" sz="1400" b="1" noProof="0" dirty="0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400" b="1" dirty="0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-US" sz="1400" b="1" noProof="0" dirty="0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15:3)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23CB170-3810-59CB-7AE3-9EFB61FEDC87}"/>
              </a:ext>
            </a:extLst>
          </p:cNvPr>
          <p:cNvSpPr txBox="1"/>
          <p:nvPr/>
        </p:nvSpPr>
        <p:spPr>
          <a:xfrm>
            <a:off x="74509" y="1133475"/>
            <a:ext cx="9356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ພຣະເຈົ້າເອງເປັນດັ່ງ 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ພະເອກນັກຮົບ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,”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ຜູ້ທີ່ຊົງພະລັງທີ່ສຸດໃນຈັກກະວານທັງປວງ 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. 15:3;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ພສສ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. 24:8).</a:t>
            </a:r>
          </a:p>
        </p:txBody>
      </p:sp>
      <p:pic>
        <p:nvPicPr>
          <p:cNvPr id="8" name="Imagen 7" descr="Un par de hombres sentados en un sofá&#10;&#10;El contenido generado por IA puede ser incorrecto.">
            <a:extLst>
              <a:ext uri="{FF2B5EF4-FFF2-40B4-BE49-F238E27FC236}">
                <a16:creationId xmlns:a16="http://schemas.microsoft.com/office/drawing/2014/main" id="{9A382B15-5F0E-792A-EC88-24E8549E315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9"/>
          <a:stretch>
            <a:fillRect/>
          </a:stretch>
        </p:blipFill>
        <p:spPr>
          <a:xfrm>
            <a:off x="8637334" y="3692783"/>
            <a:ext cx="3421166" cy="3050083"/>
          </a:xfrm>
          <a:prstGeom prst="rect">
            <a:avLst/>
          </a:prstGeom>
          <a:ln w="889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027BFE9D-1655-B270-4CFB-547C518C4FB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4519" y="102394"/>
            <a:ext cx="2570947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rgbClr val="9D2A32"/>
                </a:gs>
                <a:gs pos="69000">
                  <a:srgbClr val="9D2A32"/>
                </a:gs>
                <a:gs pos="72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6200000" scaled="1"/>
              <a:tileRect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99AD8F63-790B-A28E-4037-85165496CD6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034" y="2939227"/>
            <a:ext cx="3752680" cy="3744644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5D81CA58-7A32-23EF-F1F6-C1FF59A1706B}"/>
              </a:ext>
            </a:extLst>
          </p:cNvPr>
          <p:cNvSpPr txBox="1"/>
          <p:nvPr/>
        </p:nvSpPr>
        <p:spPr>
          <a:xfrm>
            <a:off x="4055858" y="3034139"/>
            <a:ext cx="442446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ພຣະອົງຊົງປາຖະໜາທີ່ຈະກໍາຈັດຄວາມຊົ່ວຮ້າຍອອກໄປຈາກໂລກ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ເພາະສະນັ້ນ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ພຣະອົງຈຶ່ງໄດ້ຊົງຂັບໄລ່, ກໍາຈັດຜູ້ທີ່ເລືອກທີ່ຈະຢູ່ຂ້າງຊາຕານນັ້ນອອກຈາກແຜ່ນດິນແຫ່ງຄານາອານ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ແລະ ຊົງມອບດິນແດນໃຫ້ແກ່ຜູ້ທີ່ຢູ່ຂ້າງພຣະອົງ</a:t>
            </a:r>
            <a:endParaRPr lang="en-US" b="1" noProof="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8C2E43E-0B88-4589-94A7-BAB4410E7E2D}"/>
              </a:ext>
            </a:extLst>
          </p:cNvPr>
          <p:cNvSpPr txBox="1"/>
          <p:nvPr/>
        </p:nvSpPr>
        <p:spPr>
          <a:xfrm>
            <a:off x="74509" y="1841361"/>
            <a:ext cx="935604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ແຕ່ພຣະເຈົ້າບໍ່ໄດ້ເຮັດສົງຄາມກັບມະນຸດ ແຕ່ເຮັດສົງຄາມກັບອໍານາດຝ່າຍຈິດວິນຍານທີ່ພວກເຂົາໄດ້ຍຶດຖືເອົາ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ເພາະສະນັ້ນ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ໄພພິບັດຈຶ່ງຖືກຮັບຮູ້ໃນຖານະເປັນສົງຄາມກັບເທບພະເຈົ້າຂອງຊາວເອຢິບ ຫລື ເຫລົ່າຜີສາດ 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. 12:12;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ພບຍສ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. 32:17).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8654F35-E26B-E97B-E696-569377D1203E}"/>
              </a:ext>
            </a:extLst>
          </p:cNvPr>
          <p:cNvSpPr txBox="1"/>
          <p:nvPr/>
        </p:nvSpPr>
        <p:spPr>
          <a:xfrm>
            <a:off x="4045728" y="5052655"/>
            <a:ext cx="44244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ທຸກມື້ນີ້ສົງຄາມຍັງຄົງດໍາເນີນຕໍ່ໄປ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ແຕ່ບໍ່ໄດ້ຕໍ່ສູ້ເພື່ອດິນແດນ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ແຕ່ເພື່ອແຕ່ລະຄົນ, ແຕ່ລະຄອບຄົວ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ບໍ່ມີພື້ນທີ່ທາງກາງ ມີແຕ່ຝ່າຍພຣະເຈົ້າ ຫລື ຝ່າຍຊາຕານເທົ່ານັ້ນ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3088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4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3072DA-86A1-983B-339C-9D185BCD4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CB36BB3-845F-0303-F0FF-906F0685FE1E}"/>
              </a:ext>
            </a:extLst>
          </p:cNvPr>
          <p:cNvSpPr txBox="1"/>
          <p:nvPr/>
        </p:nvSpPr>
        <p:spPr>
          <a:xfrm>
            <a:off x="3217069" y="2795093"/>
            <a:ext cx="5757862" cy="212365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lo-LA" sz="6600" b="1" noProof="0" dirty="0">
                <a:ln/>
                <a:solidFill>
                  <a:schemeClr val="bg2">
                    <a:lumMod val="75000"/>
                  </a:schemeClr>
                </a:solidFill>
                <a:effectLst>
                  <a:reflection blurRad="6350" stA="55000" endA="300" endPos="36000" dir="5400000" sy="-100000" algn="bl" rotWithShape="0"/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ກົນລະຍຸດແຫ່ງຄວາມຂັດແຍ້ງ</a:t>
            </a:r>
            <a:endParaRPr lang="en-US" sz="6600" b="1" noProof="0" dirty="0">
              <a:ln/>
              <a:solidFill>
                <a:schemeClr val="bg2">
                  <a:lumMod val="75000"/>
                </a:schemeClr>
              </a:solidFill>
              <a:effectLst>
                <a:reflection blurRad="6350" stA="55000" endA="300" endPos="36000" dir="5400000" sy="-100000" algn="bl" rotWithShape="0"/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8298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D50AAF-028A-0A51-8016-02339B543B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8771C50A-070E-50D1-85F7-07E4A2FB3C4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059681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306E77E-824E-E79A-4AD2-BD55A8C8C000}"/>
              </a:ext>
            </a:extLst>
          </p:cNvPr>
          <p:cNvSpPr txBox="1"/>
          <p:nvPr/>
        </p:nvSpPr>
        <p:spPr>
          <a:xfrm>
            <a:off x="2104103" y="151156"/>
            <a:ext cx="100878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o-LA" sz="3200" b="1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8E459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ພຣະເຈົ້າຊົງຕໍ່ສູ້ເພື່ອພວກເຮົາ</a:t>
            </a:r>
            <a:endParaRPr lang="en-US" sz="3200" b="1" noProof="0" dirty="0">
              <a:ln w="9525">
                <a:solidFill>
                  <a:schemeClr val="bg1"/>
                </a:solidFill>
                <a:prstDash val="solid"/>
              </a:ln>
              <a:solidFill>
                <a:srgbClr val="8E459D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799DC3E-4BB5-CEBB-A498-297DE81453F4}"/>
              </a:ext>
            </a:extLst>
          </p:cNvPr>
          <p:cNvSpPr txBox="1"/>
          <p:nvPr/>
        </p:nvSpPr>
        <p:spPr>
          <a:xfrm>
            <a:off x="2466513" y="646253"/>
            <a:ext cx="9363075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noProof="0" dirty="0">
                <a:solidFill>
                  <a:schemeClr val="accent1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noProof="0" dirty="0">
                <a:solidFill>
                  <a:schemeClr val="accent1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ພຣະເຈົ້າຢາເວຈະສູ້ຮົບຕາງພວກເຈົ້າ, ໂດຍທີ່ພວກເຈົ້າບໍ່ຕ້ອງເຮັດຫຍັງເລີຍ</a:t>
            </a:r>
            <a:r>
              <a:rPr lang="en-US" b="1" noProof="0" dirty="0">
                <a:solidFill>
                  <a:schemeClr val="accent1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lang="en-US" sz="1400" b="1" noProof="0" dirty="0">
                <a:solidFill>
                  <a:schemeClr val="accent1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400" b="1" dirty="0">
                <a:solidFill>
                  <a:schemeClr val="accent1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-US" sz="1400" b="1" noProof="0" dirty="0">
                <a:solidFill>
                  <a:schemeClr val="accent1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14:14)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5616A4B-0EAA-AD14-F4DC-65C5BE5306AF}"/>
              </a:ext>
            </a:extLst>
          </p:cNvPr>
          <p:cNvSpPr txBox="1"/>
          <p:nvPr/>
        </p:nvSpPr>
        <p:spPr>
          <a:xfrm>
            <a:off x="137653" y="2072074"/>
            <a:ext cx="33921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ແຜນການຂອງພຣະເຈົ້າກໍ່ຄື ການພິຊິດດິນແດນຄານາອານດ້ວຍວິທີທົ່ວໄປໂດຍບໍ່ຕ້ອງສູ້ຮົບ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 (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. 23:28).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ຖ້າພວກເຂົາເຊື່ອຟັງ ສົງຄາມໂດຍການຂ້າກັນນີ້ຄົງບໍ່ເກີດຂຶ້ນ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9D29B00C-CAF6-0488-774F-EE8B4AF990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5129224"/>
              </p:ext>
            </p:extLst>
          </p:nvPr>
        </p:nvGraphicFramePr>
        <p:xfrm>
          <a:off x="3667434" y="1149120"/>
          <a:ext cx="8386913" cy="5669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" name="Imagen 1" descr="Un dibujo de un grupo de personas caminando en la calle&#10;&#10;El contenido generado por IA puede ser incorrecto.">
            <a:extLst>
              <a:ext uri="{FF2B5EF4-FFF2-40B4-BE49-F238E27FC236}">
                <a16:creationId xmlns:a16="http://schemas.microsoft.com/office/drawing/2014/main" id="{6D634305-DAB2-DF14-4D0A-F9069BD29FC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036" y="135568"/>
            <a:ext cx="1847067" cy="1847067"/>
          </a:xfrm>
          <a:prstGeom prst="rect">
            <a:avLst/>
          </a:prstGeom>
          <a:ln w="57150">
            <a:solidFill>
              <a:srgbClr val="198C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93E539EC-6B4B-9B83-6930-ABBB877B54F5}"/>
              </a:ext>
            </a:extLst>
          </p:cNvPr>
          <p:cNvSpPr txBox="1"/>
          <p:nvPr/>
        </p:nvSpPr>
        <p:spPr>
          <a:xfrm>
            <a:off x="137653" y="4642849"/>
            <a:ext cx="339212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ພຣະຄໍາພີໄດ້ບັນທຶກຕົວຢ່າງບາງສ່ວນກ່ຽວກັບສິ່ງທີ່ພຣະເຈົ້າໄດ້ຊົງກະທໍາເພື່ອປົດປ່ອຍປະຊາຊົນຂອງພຣະອົງ ໂດຍທີ່ພວກເຂົາບໍ່ຕ້ອງຈັບເອົາອາວຸດໃດໆຂຶ້ນມາຕໍ່ສູ້ກັບສັດຕູເລີຍ</a:t>
            </a:r>
            <a:endParaRPr lang="en-US" b="1" noProof="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444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D0433A-8C1E-44AF-96CE-D90F56042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A3D0433A-8C1E-44AF-96CE-D90F56042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A3D0433A-8C1E-44AF-96CE-D90F56042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A3D0433A-8C1E-44AF-96CE-D90F560427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A3D0433A-8C1E-44AF-96CE-D90F56042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A3D0433A-8C1E-44AF-96CE-D90F56042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757CD2-5AC5-4C31-9D32-1EFB8D294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DE757CD2-5AC5-4C31-9D32-1EFB8D294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DE757CD2-5AC5-4C31-9D32-1EFB8D294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graphicEl>
                                              <a:dgm id="{DE757CD2-5AC5-4C31-9D32-1EFB8D294F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DE757CD2-5AC5-4C31-9D32-1EFB8D294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DE757CD2-5AC5-4C31-9D32-1EFB8D294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7B839D-7B20-456D-B4B6-143DC0100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757B839D-7B20-456D-B4B6-143DC0100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757B839D-7B20-456D-B4B6-143DC0100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graphicEl>
                                              <a:dgm id="{757B839D-7B20-456D-B4B6-143DC01002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graphicEl>
                                              <a:dgm id="{757B839D-7B20-456D-B4B6-143DC0100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graphicEl>
                                              <a:dgm id="{757B839D-7B20-456D-B4B6-143DC0100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D1B923-0554-47D2-B5DA-2B4A63651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CDD1B923-0554-47D2-B5DA-2B4A63651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graphicEl>
                                              <a:dgm id="{CDD1B923-0554-47D2-B5DA-2B4A63651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>
                                            <p:graphicEl>
                                              <a:dgm id="{CDD1B923-0554-47D2-B5DA-2B4A636516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graphicEl>
                                              <a:dgm id="{CDD1B923-0554-47D2-B5DA-2B4A63651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>
                                            <p:graphicEl>
                                              <a:dgm id="{CDD1B923-0554-47D2-B5DA-2B4A63651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4D2415-2BA8-4F18-9433-3CE93F7B6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>
                                            <p:graphicEl>
                                              <a:dgm id="{904D2415-2BA8-4F18-9433-3CE93F7B6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graphicEl>
                                              <a:dgm id="{904D2415-2BA8-4F18-9433-3CE93F7B6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">
                                            <p:graphicEl>
                                              <a:dgm id="{904D2415-2BA8-4F18-9433-3CE93F7B6E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graphicEl>
                                              <a:dgm id="{904D2415-2BA8-4F18-9433-3CE93F7B6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graphicEl>
                                              <a:dgm id="{904D2415-2BA8-4F18-9433-3CE93F7B6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25255B-8D77-4012-BE5E-E4EB429C9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graphicEl>
                                              <a:dgm id="{4525255B-8D77-4012-BE5E-E4EB429C9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graphicEl>
                                              <a:dgm id="{4525255B-8D77-4012-BE5E-E4EB429C9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">
                                            <p:graphicEl>
                                              <a:dgm id="{4525255B-8D77-4012-BE5E-E4EB429C9C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graphicEl>
                                              <a:dgm id="{4525255B-8D77-4012-BE5E-E4EB429C9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>
                                            <p:graphicEl>
                                              <a:dgm id="{4525255B-8D77-4012-BE5E-E4EB429C9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4AF684-2DF3-4B8B-966D-28B11D58D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>
                                            <p:graphicEl>
                                              <a:dgm id="{5C4AF684-2DF3-4B8B-966D-28B11D58D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">
                                            <p:graphicEl>
                                              <a:dgm id="{5C4AF684-2DF3-4B8B-966D-28B11D58D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">
                                            <p:graphicEl>
                                              <a:dgm id="{5C4AF684-2DF3-4B8B-966D-28B11D58D4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">
                                            <p:graphicEl>
                                              <a:dgm id="{5C4AF684-2DF3-4B8B-966D-28B11D58D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">
                                            <p:graphicEl>
                                              <a:dgm id="{5C4AF684-2DF3-4B8B-966D-28B11D58D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E05CCC-A7F8-4C62-8BFB-B92E514CF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">
                                            <p:graphicEl>
                                              <a:dgm id="{9FE05CCC-A7F8-4C62-8BFB-B92E514CF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">
                                            <p:graphicEl>
                                              <a:dgm id="{9FE05CCC-A7F8-4C62-8BFB-B92E514CF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">
                                            <p:graphicEl>
                                              <a:dgm id="{9FE05CCC-A7F8-4C62-8BFB-B92E514CF5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>
                                            <p:graphicEl>
                                              <a:dgm id="{9FE05CCC-A7F8-4C62-8BFB-B92E514CF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">
                                            <p:graphicEl>
                                              <a:dgm id="{9FE05CCC-A7F8-4C62-8BFB-B92E514CF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BDC65A-48E1-48B3-9145-1F0726CA8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">
                                            <p:graphicEl>
                                              <a:dgm id="{4CBDC65A-48E1-48B3-9145-1F0726CA8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">
                                            <p:graphicEl>
                                              <a:dgm id="{4CBDC65A-48E1-48B3-9145-1F0726CA8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">
                                            <p:graphicEl>
                                              <a:dgm id="{4CBDC65A-48E1-48B3-9145-1F0726CA8B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">
                                            <p:graphicEl>
                                              <a:dgm id="{4CBDC65A-48E1-48B3-9145-1F0726CA8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">
                                            <p:graphicEl>
                                              <a:dgm id="{4CBDC65A-48E1-48B3-9145-1F0726CA8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8CD5AF-F0C3-4E6E-AB9C-7E49EE3ED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">
                                            <p:graphicEl>
                                              <a:dgm id="{888CD5AF-F0C3-4E6E-AB9C-7E49EE3ED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">
                                            <p:graphicEl>
                                              <a:dgm id="{888CD5AF-F0C3-4E6E-AB9C-7E49EE3ED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">
                                            <p:graphicEl>
                                              <a:dgm id="{888CD5AF-F0C3-4E6E-AB9C-7E49EE3ED2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">
                                            <p:graphicEl>
                                              <a:dgm id="{888CD5AF-F0C3-4E6E-AB9C-7E49EE3ED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">
                                            <p:graphicEl>
                                              <a:dgm id="{888CD5AF-F0C3-4E6E-AB9C-7E49EE3ED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A9C59B1-EF7A-4EE3-990B-90F62DBD9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">
                                            <p:graphicEl>
                                              <a:dgm id="{0A9C59B1-EF7A-4EE3-990B-90F62DBD9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">
                                            <p:graphicEl>
                                              <a:dgm id="{0A9C59B1-EF7A-4EE3-990B-90F62DBD9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">
                                            <p:graphicEl>
                                              <a:dgm id="{0A9C59B1-EF7A-4EE3-990B-90F62DBD97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">
                                            <p:graphicEl>
                                              <a:dgm id="{0A9C59B1-EF7A-4EE3-990B-90F62DBD9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">
                                            <p:graphicEl>
                                              <a:dgm id="{0A9C59B1-EF7A-4EE3-990B-90F62DBD9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6C2F7A-02A4-4F61-B3CF-7C2E22359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">
                                            <p:graphicEl>
                                              <a:dgm id="{A76C2F7A-02A4-4F61-B3CF-7C2E22359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">
                                            <p:graphicEl>
                                              <a:dgm id="{A76C2F7A-02A4-4F61-B3CF-7C2E22359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">
                                            <p:graphicEl>
                                              <a:dgm id="{A76C2F7A-02A4-4F61-B3CF-7C2E22359C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">
                                            <p:graphicEl>
                                              <a:dgm id="{A76C2F7A-02A4-4F61-B3CF-7C2E22359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">
                                            <p:graphicEl>
                                              <a:dgm id="{A76C2F7A-02A4-4F61-B3CF-7C2E22359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F6CC5CB-B937-457C-8DFC-B65159823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">
                                            <p:graphicEl>
                                              <a:dgm id="{4F6CC5CB-B937-457C-8DFC-B65159823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">
                                            <p:graphicEl>
                                              <a:dgm id="{4F6CC5CB-B937-457C-8DFC-B65159823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">
                                            <p:graphicEl>
                                              <a:dgm id="{4F6CC5CB-B937-457C-8DFC-B65159823B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">
                                            <p:graphicEl>
                                              <a:dgm id="{4F6CC5CB-B937-457C-8DFC-B65159823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">
                                            <p:graphicEl>
                                              <a:dgm id="{4F6CC5CB-B937-457C-8DFC-B65159823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F6436D-D0B0-426F-8EAB-9F96A4473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">
                                            <p:graphicEl>
                                              <a:dgm id="{C8F6436D-D0B0-426F-8EAB-9F96A4473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">
                                            <p:graphicEl>
                                              <a:dgm id="{C8F6436D-D0B0-426F-8EAB-9F96A4473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">
                                            <p:graphicEl>
                                              <a:dgm id="{C8F6436D-D0B0-426F-8EAB-9F96A44736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">
                                            <p:graphicEl>
                                              <a:dgm id="{C8F6436D-D0B0-426F-8EAB-9F96A4473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">
                                            <p:graphicEl>
                                              <a:dgm id="{C8F6436D-D0B0-426F-8EAB-9F96A4473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5BCE85-5770-4976-8131-85D8FBC85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">
                                            <p:graphicEl>
                                              <a:dgm id="{F95BCE85-5770-4976-8131-85D8FBC85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">
                                            <p:graphicEl>
                                              <a:dgm id="{F95BCE85-5770-4976-8131-85D8FBC85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">
                                            <p:graphicEl>
                                              <a:dgm id="{F95BCE85-5770-4976-8131-85D8FBC85E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">
                                            <p:graphicEl>
                                              <a:dgm id="{F95BCE85-5770-4976-8131-85D8FBC85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">
                                            <p:graphicEl>
                                              <a:dgm id="{F95BCE85-5770-4976-8131-85D8FBC85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B03BA7-5AA5-494E-BEBE-CF14B064C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4">
                                            <p:graphicEl>
                                              <a:dgm id="{9BB03BA7-5AA5-494E-BEBE-CF14B064C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">
                                            <p:graphicEl>
                                              <a:dgm id="{9BB03BA7-5AA5-494E-BEBE-CF14B064C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">
                                            <p:graphicEl>
                                              <a:dgm id="{9BB03BA7-5AA5-494E-BEBE-CF14B064CD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">
                                            <p:graphicEl>
                                              <a:dgm id="{9BB03BA7-5AA5-494E-BEBE-CF14B064C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">
                                            <p:graphicEl>
                                              <a:dgm id="{9BB03BA7-5AA5-494E-BEBE-CF14B064C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4" grpId="0">
        <p:bldSub>
          <a:bldDgm bld="one"/>
        </p:bldSub>
      </p:bldGraphic>
      <p:bldP spid="9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Vidrio esmerilad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o 1">
    <a:dk1>
      <a:sysClr val="windowText" lastClr="000000"/>
    </a:dk1>
    <a:lt1>
      <a:sysClr val="window" lastClr="FFFFFF"/>
    </a:lt1>
    <a:dk2>
      <a:srgbClr val="44546A"/>
    </a:dk2>
    <a:lt2>
      <a:srgbClr val="33CCCC"/>
    </a:lt2>
    <a:accent1>
      <a:srgbClr val="339966"/>
    </a:accent1>
    <a:accent2>
      <a:srgbClr val="9900CC"/>
    </a:accent2>
    <a:accent3>
      <a:srgbClr val="FF3300"/>
    </a:accent3>
    <a:accent4>
      <a:srgbClr val="FFC000"/>
    </a:accent4>
    <a:accent5>
      <a:srgbClr val="0033CC"/>
    </a:accent5>
    <a:accent6>
      <a:srgbClr val="F5F010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946</TotalTime>
  <Words>1555</Words>
  <Application>Microsoft Office PowerPoint</Application>
  <PresentationFormat>Panorámica</PresentationFormat>
  <Paragraphs>54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Saysettha OT</vt:lpstr>
      <vt:lpstr>Arial</vt:lpstr>
      <vt:lpstr>Aptos Display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93</cp:revision>
  <dcterms:created xsi:type="dcterms:W3CDTF">2025-10-04T16:02:48Z</dcterms:created>
  <dcterms:modified xsi:type="dcterms:W3CDTF">2025-10-21T05:17:48Z</dcterms:modified>
</cp:coreProperties>
</file>